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60" r:id="rId5"/>
    <p:sldId id="265" r:id="rId6"/>
    <p:sldId id="264" r:id="rId7"/>
    <p:sldId id="259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7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1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9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0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6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4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4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3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9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2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596FA-416C-45A1-83F4-503D929C8D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B30A-2B63-4B20-A5D5-7CA2EA9C8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4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фон, зимний узор, стиль бумажного искусств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7" y="2180108"/>
            <a:ext cx="2898323" cy="4965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057" y="4441370"/>
            <a:ext cx="427514" cy="57256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39486" y="172352"/>
            <a:ext cx="11571514" cy="20077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ОРГАНИ УТВОРЮЮТЬ ДИХАЛЬНУ СИСТЕМУ.</a:t>
            </a:r>
          </a:p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ДИХАЛЬНОЇ СИСТЕМИ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фон, зимний узор, стиль бумажного искусств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54" y="4746883"/>
            <a:ext cx="1254247" cy="2148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77" y="5762897"/>
            <a:ext cx="188941" cy="25304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121920"/>
            <a:ext cx="10705139" cy="6736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26" y="198722"/>
            <a:ext cx="5407152" cy="658247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411480"/>
            <a:ext cx="3185160" cy="1203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НОСОВА </a:t>
            </a: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450" y="1737360"/>
            <a:ext cx="3122624" cy="7473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450" y="2674620"/>
            <a:ext cx="3061710" cy="815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ТРАХЕЯ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265" y="4023360"/>
            <a:ext cx="2659080" cy="9749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ЛЕГЕНІ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35879" y="2484722"/>
            <a:ext cx="2405401" cy="8985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38531" y="5266442"/>
            <a:ext cx="3115996" cy="9592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ДІАФРАГМА</a:t>
            </a:r>
          </a:p>
        </p:txBody>
      </p:sp>
    </p:spTree>
    <p:extLst>
      <p:ext uri="{BB962C8B-B14F-4D97-AF65-F5344CB8AC3E}">
        <p14:creationId xmlns:p14="http://schemas.microsoft.com/office/powerpoint/2010/main" val="18185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фон, зимний узор, стиль бумажного искусств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рофілактика захворювань органів дих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45" y="1260224"/>
            <a:ext cx="9292909" cy="557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356360" y="0"/>
            <a:ext cx="9860280" cy="1432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ПУЛЬМОНОЛОГ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фон, зимний узор, стиль бумажного искусств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069" y="148928"/>
            <a:ext cx="12055861" cy="65273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Девочка студентка сидеть на школьной партой | Бесплатно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5" y="410763"/>
            <a:ext cx="1934563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Як навчити малюка користуватися ножицями. Як користуватися філіровочнимі  ножицями Вчимося користуватися ножиц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4" y="3928681"/>
            <a:ext cx="3211758" cy="24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ШТАБ КАНЦЕЛЯРІЇ Луцьк | Гуртівня канцелярії, купити канцтовари, канцелярські  товари оптом, склад, база канцелярії, шкільні, офісні канцтовари Луцьк,  вул. Лідавська, 2 б: Волинь, сайт, карта, телефон, email, контак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68" y="1461864"/>
            <a:ext cx="3674969" cy="22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с. Дорогичівка. ЗОШ І-ІІІ ступенів с. Дорогичівка - Години класного  керівни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12" y="2486531"/>
            <a:ext cx="2809738" cy="33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458568" y="301471"/>
            <a:ext cx="7062958" cy="8985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 РОБОЧЕ МІСЦЕ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49067" y="1312936"/>
            <a:ext cx="7062958" cy="9671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НАЯВНІСТЬ МАТЕРІАЛІВ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0541" y="4024249"/>
            <a:ext cx="4572479" cy="2268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 ІНСТРУМЕНТИ ЗА ПРИЗНАЧЕННЯМ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60024" y="4220577"/>
            <a:ext cx="3763906" cy="2604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ПОЧИНАЙ ПРАЦЮВАТИ З ДОЗВОЛУ ВЧИТЕЛЯ</a:t>
            </a:r>
          </a:p>
        </p:txBody>
      </p:sp>
    </p:spTree>
    <p:extLst>
      <p:ext uri="{BB962C8B-B14F-4D97-AF65-F5344CB8AC3E}">
        <p14:creationId xmlns:p14="http://schemas.microsoft.com/office/powerpoint/2010/main" val="187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фон, зимний узор, стиль бумажного искусств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1000" y="233871"/>
            <a:ext cx="11384280" cy="64277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Шаблон для виготовлення та моделювання дихальної системи.Я досліджую світ  О.Іщенко,О.Ващенко 3 клас НУ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85" y="414133"/>
            <a:ext cx="9587230" cy="60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фон, зимний узор, стиль бумажного искусств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233871"/>
            <a:ext cx="12192000" cy="64277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084" t="43482" r="30250" b="20518"/>
          <a:stretch/>
        </p:blipFill>
        <p:spPr>
          <a:xfrm>
            <a:off x="584600" y="1362075"/>
            <a:ext cx="9620485" cy="517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639" y="3197000"/>
            <a:ext cx="2090721" cy="3581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317" y="4924426"/>
            <a:ext cx="253152" cy="33904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339734" y="0"/>
            <a:ext cx="7512532" cy="14192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фон, зимний узор, стиль бумажного искусств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09"/>
            <a:ext cx="12192000" cy="68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03" y="206944"/>
            <a:ext cx="5374794" cy="6543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16803" y="5485874"/>
            <a:ext cx="3185160" cy="1203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НОСОВА </a:t>
            </a: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69689" y="5670654"/>
            <a:ext cx="3122624" cy="7473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487" y="5634703"/>
            <a:ext cx="3061710" cy="815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ТРАХЕЯ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33233" y="5644980"/>
            <a:ext cx="2659080" cy="9749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ЛЕГЕНІ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1641" y="5348402"/>
            <a:ext cx="2405401" cy="8985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9201" y="5562733"/>
            <a:ext cx="3115996" cy="9592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ДІАФРАГМА</a:t>
            </a:r>
          </a:p>
        </p:txBody>
      </p:sp>
    </p:spTree>
    <p:extLst>
      <p:ext uri="{BB962C8B-B14F-4D97-AF65-F5344CB8AC3E}">
        <p14:creationId xmlns:p14="http://schemas.microsoft.com/office/powerpoint/2010/main" val="12944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фон, зимний узор, стиль бумажного искусств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50675" y="159220"/>
            <a:ext cx="3680108" cy="3457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99129" y="3412734"/>
            <a:ext cx="3603805" cy="3374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87813" y="247650"/>
            <a:ext cx="3618412" cy="33239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8574" y="159220"/>
            <a:ext cx="3669889" cy="3457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43005" y="3176289"/>
            <a:ext cx="3725789" cy="35525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57722" y="4261657"/>
            <a:ext cx="40901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 виникали...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2777" y="978538"/>
            <a:ext cx="40901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 мені вдалося...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2857" y="557808"/>
            <a:ext cx="40901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мені сподобалося...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67" y="663610"/>
            <a:ext cx="40901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</a:t>
            </a:r>
          </a:p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endParaRPr lang="uk-UA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 навчилася...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77802" y="3747069"/>
            <a:ext cx="40901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завершую з настроєм...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63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13</cp:revision>
  <dcterms:created xsi:type="dcterms:W3CDTF">2021-02-02T14:07:32Z</dcterms:created>
  <dcterms:modified xsi:type="dcterms:W3CDTF">2021-03-29T08:53:15Z</dcterms:modified>
</cp:coreProperties>
</file>