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01A57-5AE0-4192-AB60-11AF60CFCCBB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F7EB-7A0B-4336-91BD-C8B92090C2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93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01A57-5AE0-4192-AB60-11AF60CFCCBB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F7EB-7A0B-4336-91BD-C8B92090C2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56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01A57-5AE0-4192-AB60-11AF60CFCCBB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F7EB-7A0B-4336-91BD-C8B92090C2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0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01A57-5AE0-4192-AB60-11AF60CFCCBB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F7EB-7A0B-4336-91BD-C8B92090C2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25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01A57-5AE0-4192-AB60-11AF60CFCCBB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F7EB-7A0B-4336-91BD-C8B92090C2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55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01A57-5AE0-4192-AB60-11AF60CFCCBB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F7EB-7A0B-4336-91BD-C8B92090C2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81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01A57-5AE0-4192-AB60-11AF60CFCCBB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F7EB-7A0B-4336-91BD-C8B92090C2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84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01A57-5AE0-4192-AB60-11AF60CFCCBB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F7EB-7A0B-4336-91BD-C8B92090C2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01A57-5AE0-4192-AB60-11AF60CFCCBB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F7EB-7A0B-4336-91BD-C8B92090C2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3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01A57-5AE0-4192-AB60-11AF60CFCCBB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F7EB-7A0B-4336-91BD-C8B92090C2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93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01A57-5AE0-4192-AB60-11AF60CFCCBB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F7EB-7A0B-4336-91BD-C8B92090C2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98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01A57-5AE0-4192-AB60-11AF60CFCCBB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8F7EB-7A0B-4336-91BD-C8B92090C2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580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docs.google.com/forms/d/e/1FAIpQLSe92Pn8mloJwQFt6NzSnZ9MUakeFXAiJtzIjc9wtKCGs5ZRww/viewform?usp=sf_link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bibliosferapervo.blogspot.com/2020/12/blog-post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docs.google.com/presentation/d/e/2PACX-1vR2jFxsqdSHTaax8WdJ_yB0LOkKrNEpp7kQULUVOzYepPOjjV6EtjoR4vDHq-Zj85VFRL6EKkynxVM4/pub?start=true&amp;loop=false&amp;delayms=3000&amp;slide=id.p1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facebook.com/groups/26485741142248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420888"/>
            <a:ext cx="8496944" cy="1470025"/>
          </a:xfrm>
        </p:spPr>
        <p:txBody>
          <a:bodyPr>
            <a:noAutofit/>
          </a:bodyPr>
          <a:lstStyle/>
          <a:p>
            <a:r>
              <a:rPr lang="uk-UA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шкільної бібліотеки під час дистанційного навчання.</a:t>
            </a:r>
            <a:endParaRPr lang="ru-RU" sz="3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5301208"/>
            <a:ext cx="3952528" cy="864096"/>
          </a:xfrm>
        </p:spPr>
        <p:txBody>
          <a:bodyPr>
            <a:normAutofit fontScale="85000" lnSpcReduction="20000"/>
          </a:bodyPr>
          <a:lstStyle/>
          <a:p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Підготувала </a:t>
            </a:r>
          </a:p>
          <a:p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Левченко </a:t>
            </a:r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І.А.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9817" y1="32500" x2="19817" y2="32500"/>
                        <a14:foregroundMark x1="7523" y1="46333" x2="7523" y2="46333"/>
                        <a14:foregroundMark x1="8257" y1="65500" x2="8257" y2="65500"/>
                        <a14:foregroundMark x1="24954" y1="85333" x2="24954" y2="85333"/>
                        <a14:foregroundMark x1="82202" y1="29000" x2="82202" y2="29000"/>
                        <a14:foregroundMark x1="93761" y1="48000" x2="93761" y2="48000"/>
                        <a14:foregroundMark x1="79450" y1="28333" x2="79450" y2="28333"/>
                        <a14:foregroundMark x1="81101" y1="82833" x2="81101" y2="82833"/>
                        <a14:foregroundMark x1="91560" y1="63833" x2="91560" y2="63833"/>
                        <a14:foregroundMark x1="62569" y1="47333" x2="62569" y2="47333"/>
                        <a14:foregroundMark x1="69358" y1="43167" x2="69358" y2="43167"/>
                        <a14:foregroundMark x1="44220" y1="7500" x2="44220" y2="7500"/>
                        <a14:foregroundMark x1="53211" y1="5833" x2="53211" y2="5833"/>
                        <a14:foregroundMark x1="40734" y1="8667" x2="40734" y2="8667"/>
                        <a14:foregroundMark x1="49725" y1="4833" x2="49725" y2="4833"/>
                        <a14:foregroundMark x1="48624" y1="4000" x2="48624" y2="4000"/>
                        <a14:foregroundMark x1="44587" y1="3667" x2="44587" y2="3667"/>
                        <a14:foregroundMark x1="32294" y1="17333" x2="32294" y2="17333"/>
                        <a14:foregroundMark x1="32294" y1="30833" x2="32294" y2="30833"/>
                        <a14:foregroundMark x1="36147" y1="30333" x2="36147" y2="30333"/>
                        <a14:foregroundMark x1="56330" y1="11500" x2="56330" y2="11500"/>
                        <a14:foregroundMark x1="57064" y1="6833" x2="57064" y2="6833"/>
                        <a14:foregroundMark x1="57064" y1="4333" x2="57064" y2="4333"/>
                        <a14:foregroundMark x1="60183" y1="11000" x2="60183" y2="11000"/>
                        <a14:foregroundMark x1="62936" y1="15333" x2="62936" y2="15333"/>
                        <a14:foregroundMark x1="55046" y1="42667" x2="55046" y2="42667"/>
                        <a14:foregroundMark x1="37615" y1="43000" x2="37615" y2="43000"/>
                        <a14:foregroundMark x1="37248" y1="39500" x2="37248" y2="39500"/>
                        <a14:foregroundMark x1="58165" y1="47667" x2="58165" y2="47667"/>
                        <a14:foregroundMark x1="27339" y1="82500" x2="27339" y2="82500"/>
                        <a14:foregroundMark x1="37615" y1="11167" x2="37615" y2="11167"/>
                        <a14:foregroundMark x1="43486" y1="9667" x2="43486" y2="9667"/>
                        <a14:foregroundMark x1="30275" y1="35333" x2="30275" y2="35333"/>
                        <a14:foregroundMark x1="34128" y1="25167" x2="34128" y2="25167"/>
                        <a14:foregroundMark x1="40000" y1="12500" x2="40000" y2="12500"/>
                        <a14:foregroundMark x1="42018" y1="4000" x2="42018" y2="4000"/>
                        <a14:foregroundMark x1="37615" y1="7167" x2="37615" y2="7167"/>
                        <a14:foregroundMark x1="60183" y1="8333" x2="60183" y2="8333"/>
                        <a14:foregroundMark x1="60183" y1="34000" x2="60183" y2="34000"/>
                        <a14:foregroundMark x1="57798" y1="36667" x2="57798" y2="36667"/>
                        <a14:foregroundMark x1="56330" y1="34333" x2="56330" y2="34333"/>
                        <a14:foregroundMark x1="60183" y1="32167" x2="60183" y2="32167"/>
                        <a14:foregroundMark x1="53945" y1="11500" x2="53945" y2="11500"/>
                        <a14:foregroundMark x1="53945" y1="9667" x2="53945" y2="9667"/>
                        <a14:foregroundMark x1="53945" y1="9667" x2="53945" y2="9667"/>
                        <a14:foregroundMark x1="46239" y1="8667" x2="46239" y2="8667"/>
                        <a14:foregroundMark x1="39266" y1="8000" x2="38165" y2="8000"/>
                        <a14:foregroundMark x1="30642" y1="14333" x2="30642" y2="14333"/>
                        <a14:foregroundMark x1="34128" y1="17000" x2="34128" y2="16000"/>
                        <a14:foregroundMark x1="34128" y1="10333" x2="34128" y2="10333"/>
                        <a14:foregroundMark x1="36881" y1="5500" x2="36881" y2="5500"/>
                        <a14:foregroundMark x1="57064" y1="3333" x2="57064" y2="3333"/>
                        <a14:foregroundMark x1="61651" y1="10333" x2="61651" y2="10333"/>
                        <a14:foregroundMark x1="60550" y1="13833" x2="60550" y2="13833"/>
                        <a14:foregroundMark x1="62569" y1="17000" x2="62569" y2="17000"/>
                        <a14:foregroundMark x1="62936" y1="23000" x2="62936" y2="23000"/>
                        <a14:foregroundMark x1="31560" y1="26500" x2="31560" y2="26500"/>
                        <a14:foregroundMark x1="33028" y1="21667" x2="33028" y2="21667"/>
                        <a14:foregroundMark x1="31560" y1="31500" x2="31560" y2="31500"/>
                        <a14:foregroundMark x1="30826" y1="35667" x2="30826" y2="35667"/>
                        <a14:foregroundMark x1="35413" y1="32833" x2="35413" y2="32833"/>
                        <a14:foregroundMark x1="36514" y1="32833" x2="36514" y2="32833"/>
                        <a14:foregroundMark x1="38899" y1="32833" x2="38899" y2="32833"/>
                        <a14:foregroundMark x1="37248" y1="30000" x2="37248" y2="30000"/>
                        <a14:foregroundMark x1="37248" y1="26500" x2="37248" y2="26500"/>
                        <a14:foregroundMark x1="24220" y1="30500" x2="24220" y2="30500"/>
                        <a14:foregroundMark x1="40367" y1="98333" x2="40367" y2="98333"/>
                        <a14:foregroundMark x1="60550" y1="97667" x2="60550" y2="97667"/>
                        <a14:foregroundMark x1="59083" y1="93667" x2="59083" y2="93667"/>
                        <a14:foregroundMark x1="68624" y1="98000" x2="68624" y2="98000"/>
                        <a14:foregroundMark x1="70275" y1="95167" x2="70275" y2="95167"/>
                        <a14:foregroundMark x1="35046" y1="94333" x2="35046" y2="94333"/>
                        <a14:foregroundMark x1="36514" y1="98000" x2="36514" y2="98000"/>
                        <a14:foregroundMark x1="40734" y1="92667" x2="40734" y2="92667"/>
                        <a14:foregroundMark x1="44771" y1="96167" x2="44771" y2="96167"/>
                        <a14:foregroundMark x1="51560" y1="95833" x2="51560" y2="95833"/>
                        <a14:foregroundMark x1="58716" y1="94500" x2="58716" y2="94500"/>
                        <a14:foregroundMark x1="58716" y1="90167" x2="58716" y2="90167"/>
                        <a14:foregroundMark x1="63670" y1="94333" x2="63670" y2="94333"/>
                        <a14:foregroundMark x1="70642" y1="97667" x2="70642" y2="97667"/>
                        <a14:foregroundMark x1="70275" y1="94833" x2="70275" y2="94833"/>
                        <a14:foregroundMark x1="74862" y1="97500" x2="74862" y2="97500"/>
                        <a14:foregroundMark x1="71743" y1="93667" x2="71743" y2="93667"/>
                        <a14:foregroundMark x1="34679" y1="98333" x2="34679" y2="98333"/>
                        <a14:foregroundMark x1="33761" y1="98333" x2="33761" y2="98333"/>
                        <a14:foregroundMark x1="33761" y1="98333" x2="33761" y2="98333"/>
                        <a14:foregroundMark x1="18716" y1="84667" x2="18716" y2="84667"/>
                        <a14:foregroundMark x1="26972" y1="84667" x2="26972" y2="84667"/>
                        <a14:foregroundMark x1="24220" y1="84500" x2="24220" y2="84500"/>
                        <a14:foregroundMark x1="54679" y1="98000" x2="54679" y2="98000"/>
                        <a14:foregroundMark x1="57064" y1="96167" x2="57064" y2="96167"/>
                        <a14:foregroundMark x1="57431" y1="95500" x2="57431" y2="95500"/>
                        <a14:foregroundMark x1="57431" y1="94333" x2="57431" y2="94333"/>
                        <a14:foregroundMark x1="57431" y1="89500" x2="57431" y2="89500"/>
                        <a14:foregroundMark x1="57431" y1="87833" x2="57431" y2="87833"/>
                        <a14:foregroundMark x1="57431" y1="87833" x2="57431" y2="87833"/>
                        <a14:foregroundMark x1="58716" y1="89833" x2="58716" y2="89833"/>
                        <a14:foregroundMark x1="58716" y1="90833" x2="58716" y2="90833"/>
                        <a14:foregroundMark x1="60183" y1="92333" x2="60183" y2="92333"/>
                        <a14:foregroundMark x1="63670" y1="95167" x2="63670" y2="95167"/>
                        <a14:foregroundMark x1="64404" y1="96167" x2="64404" y2="96167"/>
                        <a14:foregroundMark x1="53945" y1="99000" x2="47706" y2="96833"/>
                        <a14:foregroundMark x1="44587" y1="95833" x2="44587" y2="95833"/>
                        <a14:foregroundMark x1="38899" y1="94833" x2="38899" y2="94833"/>
                        <a14:foregroundMark x1="36147" y1="94833" x2="36147" y2="94833"/>
                        <a14:foregroundMark x1="36147" y1="94833" x2="36147" y2="94833"/>
                        <a14:foregroundMark x1="36147" y1="94833" x2="36147" y2="94833"/>
                        <a14:foregroundMark x1="72110" y1="97500" x2="72110" y2="97500"/>
                        <a14:foregroundMark x1="60183" y1="98000" x2="60183" y2="98000"/>
                        <a14:foregroundMark x1="59083" y1="98333" x2="59083" y2="98333"/>
                        <a14:foregroundMark x1="54679" y1="42333" x2="54679" y2="4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89040"/>
            <a:ext cx="2595563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203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949280"/>
            <a:ext cx="8229600" cy="75294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Робота з документами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539410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563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869160"/>
            <a:ext cx="8363272" cy="1728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Шановні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колеги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Нам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важливий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зворотний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зв'язок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Просимо вас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заповнити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форму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зворотнього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зв’язку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6" t="6976" r="14535" b="6268"/>
          <a:stretch/>
        </p:blipFill>
        <p:spPr bwMode="auto">
          <a:xfrm>
            <a:off x="1331640" y="116632"/>
            <a:ext cx="6337425" cy="4526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396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229200"/>
            <a:ext cx="8229600" cy="132901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Посилання на Виступ з інтерактивними додатками, які ви зможете використати у роботі  на блог </a:t>
            </a:r>
            <a:r>
              <a:rPr lang="uk-UA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методоб’єднання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«Бібліотечна </a:t>
            </a:r>
            <a:r>
              <a:rPr lang="uk-UA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блогосфера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76953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079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941168"/>
            <a:ext cx="8568952" cy="168905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робити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шкільний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бібліотекар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дистанційного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школярів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При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перебуваючи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"на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віддаленні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92" b="100000" l="0" r="100000">
                        <a14:foregroundMark x1="15333" y1="63333" x2="15333" y2="63333"/>
                        <a14:foregroundMark x1="16167" y1="60208" x2="16167" y2="60208"/>
                        <a14:foregroundMark x1="19333" y1="62083" x2="19333" y2="62083"/>
                        <a14:foregroundMark x1="22000" y1="63125" x2="22000" y2="63125"/>
                        <a14:foregroundMark x1="22333" y1="63125" x2="22333" y2="63125"/>
                        <a14:foregroundMark x1="24000" y1="63125" x2="24000" y2="63125"/>
                        <a14:foregroundMark x1="25333" y1="62292" x2="25333" y2="62292"/>
                        <a14:foregroundMark x1="25500" y1="61875" x2="25500" y2="61875"/>
                        <a14:foregroundMark x1="11333" y1="57708" x2="11333" y2="57708"/>
                        <a14:foregroundMark x1="11333" y1="57708" x2="11333" y2="57708"/>
                        <a14:foregroundMark x1="13000" y1="61250" x2="13000" y2="61250"/>
                        <a14:foregroundMark x1="13000" y1="61250" x2="13000" y2="61250"/>
                        <a14:foregroundMark x1="12500" y1="58125" x2="12500" y2="58125"/>
                        <a14:foregroundMark x1="12500" y1="57917" x2="12500" y2="57917"/>
                        <a14:foregroundMark x1="12500" y1="57917" x2="12500" y2="57917"/>
                        <a14:foregroundMark x1="17833" y1="61458" x2="17833" y2="61458"/>
                        <a14:foregroundMark x1="19167" y1="62917" x2="19167" y2="62917"/>
                        <a14:foregroundMark x1="18000" y1="66667" x2="18000" y2="66667"/>
                        <a14:foregroundMark x1="17500" y1="66875" x2="17500" y2="66875"/>
                        <a14:foregroundMark x1="17000" y1="66875" x2="17000" y2="66875"/>
                        <a14:foregroundMark x1="16167" y1="66458" x2="16167" y2="664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-819472"/>
            <a:ext cx="7155160" cy="572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917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301208"/>
            <a:ext cx="8229600" cy="12961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Інформувати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педагогів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онлайн-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надають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безкоштовний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 до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контенту.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9" b="96992" l="0" r="100000">
                        <a14:foregroundMark x1="85677" y1="30576" x2="85677" y2="30576"/>
                        <a14:foregroundMark x1="86849" y1="39599" x2="86849" y2="39599"/>
                        <a14:foregroundMark x1="87109" y1="47118" x2="87109" y2="47118"/>
                        <a14:foregroundMark x1="89193" y1="45113" x2="89193" y2="45113"/>
                        <a14:foregroundMark x1="68880" y1="59900" x2="68880" y2="59900"/>
                        <a14:foregroundMark x1="74609" y1="24561" x2="74609" y2="24561"/>
                        <a14:foregroundMark x1="81380" y1="26065" x2="81380" y2="26065"/>
                        <a14:foregroundMark x1="54688" y1="30326" x2="54688" y2="30326"/>
                        <a14:foregroundMark x1="53776" y1="37093" x2="53776" y2="37093"/>
                        <a14:foregroundMark x1="55859" y1="36842" x2="55859" y2="36842"/>
                        <a14:foregroundMark x1="52083" y1="40100" x2="52083" y2="40100"/>
                        <a14:foregroundMark x1="30990" y1="21053" x2="30990" y2="21053"/>
                        <a14:foregroundMark x1="32031" y1="18546" x2="32031" y2="185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8763"/>
            <a:ext cx="731520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46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877272"/>
            <a:ext cx="8229600" cy="82495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Запропонувати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добірку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відеоуроків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шкільних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предметів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8660" l="0" r="100000">
                        <a14:foregroundMark x1="16889" y1="70619" x2="16889" y2="70619"/>
                        <a14:foregroundMark x1="7778" y1="65979" x2="7778" y2="65979"/>
                        <a14:foregroundMark x1="31333" y1="77835" x2="31333" y2="77835"/>
                        <a14:foregroundMark x1="29556" y1="70361" x2="29556" y2="70361"/>
                        <a14:foregroundMark x1="14222" y1="73454" x2="14222" y2="73454"/>
                        <a14:foregroundMark x1="7111" y1="48969" x2="7111" y2="48969"/>
                        <a14:foregroundMark x1="10667" y1="46392" x2="10667" y2="46392"/>
                        <a14:foregroundMark x1="14889" y1="44072" x2="14889" y2="44072"/>
                        <a14:foregroundMark x1="17333" y1="42526" x2="17333" y2="42526"/>
                        <a14:foregroundMark x1="9333" y1="32732" x2="9333" y2="32732"/>
                        <a14:foregroundMark x1="9778" y1="63918" x2="9778" y2="63918"/>
                        <a14:foregroundMark x1="20667" y1="58247" x2="20667" y2="58247"/>
                        <a14:foregroundMark x1="15111" y1="80928" x2="15111" y2="80928"/>
                        <a14:foregroundMark x1="16444" y1="86856" x2="16444" y2="86856"/>
                        <a14:foregroundMark x1="3778" y1="62629" x2="3778" y2="62629"/>
                        <a14:foregroundMark x1="31778" y1="73711" x2="31778" y2="73711"/>
                        <a14:foregroundMark x1="87333" y1="79381" x2="87333" y2="79381"/>
                        <a14:foregroundMark x1="84889" y1="82732" x2="84889" y2="82732"/>
                        <a14:foregroundMark x1="92000" y1="71907" x2="92000" y2="71907"/>
                        <a14:foregroundMark x1="95778" y1="64691" x2="95778" y2="64691"/>
                        <a14:foregroundMark x1="88444" y1="49742" x2="88444" y2="49742"/>
                        <a14:foregroundMark x1="88444" y1="49742" x2="88444" y2="49742"/>
                        <a14:foregroundMark x1="88444" y1="49742" x2="88444" y2="49742"/>
                        <a14:foregroundMark x1="88444" y1="49742" x2="88444" y2="49742"/>
                        <a14:foregroundMark x1="88444" y1="59536" x2="88444" y2="59536"/>
                        <a14:foregroundMark x1="89778" y1="36340" x2="89778" y2="36340"/>
                        <a14:foregroundMark x1="84222" y1="6186" x2="84222" y2="6186"/>
                        <a14:foregroundMark x1="90667" y1="16495" x2="90667" y2="16495"/>
                        <a14:foregroundMark x1="92889" y1="12113" x2="92889" y2="12113"/>
                        <a14:foregroundMark x1="86667" y1="40979" x2="86667" y2="40979"/>
                        <a14:foregroundMark x1="88444" y1="50515" x2="88444" y2="50515"/>
                        <a14:foregroundMark x1="85333" y1="31701" x2="85333" y2="31701"/>
                        <a14:foregroundMark x1="78889" y1="24227" x2="78889" y2="24227"/>
                        <a14:foregroundMark x1="74667" y1="19072" x2="74667" y2="19072"/>
                        <a14:foregroundMark x1="68000" y1="22165" x2="68000" y2="22165"/>
                        <a14:foregroundMark x1="64889" y1="22165" x2="64889" y2="22165"/>
                        <a14:foregroundMark x1="53111" y1="27320" x2="53111" y2="27320"/>
                        <a14:foregroundMark x1="50667" y1="25000" x2="50667" y2="25000"/>
                        <a14:foregroundMark x1="49111" y1="19845" x2="49111" y2="19845"/>
                        <a14:foregroundMark x1="36667" y1="24742" x2="37111" y2="25000"/>
                        <a14:foregroundMark x1="40889" y1="26289" x2="40889" y2="26289"/>
                        <a14:foregroundMark x1="44222" y1="22423" x2="44222" y2="22423"/>
                        <a14:foregroundMark x1="54444" y1="30928" x2="54444" y2="30928"/>
                        <a14:foregroundMark x1="56000" y1="36598" x2="56000" y2="36598"/>
                        <a14:foregroundMark x1="86889" y1="53093" x2="86889" y2="53093"/>
                        <a14:foregroundMark x1="89778" y1="29381" x2="89778" y2="29381"/>
                        <a14:foregroundMark x1="88444" y1="23454" x2="88444" y2="23454"/>
                        <a14:foregroundMark x1="88444" y1="23454" x2="88444" y2="23454"/>
                        <a14:foregroundMark x1="92889" y1="45876" x2="92889" y2="45876"/>
                        <a14:foregroundMark x1="88444" y1="52320" x2="88444" y2="52320"/>
                        <a14:foregroundMark x1="84667" y1="64948" x2="84667" y2="64948"/>
                        <a14:foregroundMark x1="88444" y1="70619" x2="88444" y2="70619"/>
                        <a14:foregroundMark x1="90667" y1="66237" x2="90667" y2="66237"/>
                        <a14:foregroundMark x1="87333" y1="62371" x2="87333" y2="62371"/>
                        <a14:foregroundMark x1="92000" y1="54897" x2="92000" y2="54897"/>
                        <a14:foregroundMark x1="11111" y1="75515" x2="11111" y2="75515"/>
                        <a14:foregroundMark x1="5556" y1="48969" x2="5556" y2="48969"/>
                        <a14:foregroundMark x1="7778" y1="47165" x2="7778" y2="47165"/>
                        <a14:foregroundMark x1="10444" y1="44588" x2="10444" y2="44588"/>
                        <a14:foregroundMark x1="13111" y1="45103" x2="13111" y2="45103"/>
                        <a14:foregroundMark x1="16222" y1="42526" x2="16222" y2="42526"/>
                        <a14:foregroundMark x1="50889" y1="30412" x2="50889" y2="30412"/>
                        <a14:foregroundMark x1="62000" y1="36340" x2="62000" y2="36340"/>
                        <a14:foregroundMark x1="67333" y1="37629" x2="67333" y2="37629"/>
                        <a14:foregroundMark x1="58667" y1="33505" x2="58667" y2="33505"/>
                        <a14:foregroundMark x1="58667" y1="29897" x2="58667" y2="29897"/>
                        <a14:foregroundMark x1="57333" y1="28093" x2="57333" y2="28093"/>
                        <a14:foregroundMark x1="66000" y1="34278" x2="66000" y2="34278"/>
                        <a14:foregroundMark x1="81333" y1="46392" x2="81333" y2="46392"/>
                        <a14:foregroundMark x1="82000" y1="42010" x2="82000" y2="42010"/>
                        <a14:foregroundMark x1="84222" y1="51289" x2="84222" y2="51289"/>
                        <a14:foregroundMark x1="86444" y1="55412" x2="86444" y2="55412"/>
                        <a14:foregroundMark x1="82222" y1="58505" x2="82222" y2="58505"/>
                        <a14:foregroundMark x1="9778" y1="68299" x2="9778" y2="68299"/>
                        <a14:foregroundMark x1="18000" y1="61340" x2="18000" y2="61340"/>
                        <a14:foregroundMark x1="24222" y1="84794" x2="24222" y2="84794"/>
                        <a14:foregroundMark x1="75333" y1="86082" x2="75333" y2="86082"/>
                        <a14:foregroundMark x1="48889" y1="14948" x2="48889" y2="14948"/>
                        <a14:foregroundMark x1="91111" y1="5155" x2="91111" y2="5155"/>
                        <a14:foregroundMark x1="91778" y1="5412" x2="91778" y2="5412"/>
                        <a14:backgroundMark x1="7111" y1="4124" x2="7111" y2="4124"/>
                        <a14:backgroundMark x1="8222" y1="4124" x2="8222" y2="4124"/>
                        <a14:backgroundMark x1="8222" y1="4124" x2="8222" y2="4124"/>
                        <a14:backgroundMark x1="36222" y1="3866" x2="36222" y2="3866"/>
                        <a14:backgroundMark x1="69556" y1="8763" x2="69556" y2="8763"/>
                        <a14:backgroundMark x1="63111" y1="5155" x2="63111" y2="5155"/>
                        <a14:backgroundMark x1="50222" y1="10052" x2="50222" y2="10052"/>
                        <a14:backgroundMark x1="62667" y1="7474" x2="62667" y2="7474"/>
                        <a14:backgroundMark x1="5556" y1="12629" x2="5556" y2="12629"/>
                        <a14:backgroundMark x1="3111" y1="21649" x2="3111" y2="21649"/>
                        <a14:backgroundMark x1="3111" y1="29381" x2="3111" y2="29381"/>
                        <a14:backgroundMark x1="10444" y1="8763" x2="10222" y2="7732"/>
                        <a14:backgroundMark x1="11556" y1="3608" x2="11556" y2="3608"/>
                        <a14:backgroundMark x1="43778" y1="5928" x2="43778" y2="5928"/>
                        <a14:backgroundMark x1="58222" y1="5670" x2="58222" y2="5670"/>
                        <a14:backgroundMark x1="56000" y1="3608" x2="56000" y2="3608"/>
                        <a14:backgroundMark x1="4000" y1="7732" x2="4000" y2="7732"/>
                        <a14:backgroundMark x1="17333" y1="1804" x2="17333" y2="1804"/>
                        <a14:backgroundMark x1="75556" y1="10567" x2="75556" y2="10567"/>
                        <a14:backgroundMark x1="97333" y1="2320" x2="97333" y2="2320"/>
                        <a14:backgroundMark x1="98889" y1="5412" x2="98889" y2="5412"/>
                        <a14:backgroundMark x1="2000" y1="13402" x2="2000" y2="13402"/>
                        <a14:backgroundMark x1="667" y1="4639" x2="667" y2="4639"/>
                        <a14:backgroundMark x1="2667" y1="23196" x2="2667" y2="23196"/>
                        <a14:backgroundMark x1="5333" y1="26804" x2="5333" y2="26804"/>
                        <a14:backgroundMark x1="5556" y1="13918" x2="5556" y2="13918"/>
                        <a14:backgroundMark x1="6667" y1="18557" x2="6667" y2="18557"/>
                        <a14:backgroundMark x1="444" y1="17784" x2="444" y2="17784"/>
                        <a14:backgroundMark x1="24000" y1="5412" x2="24000" y2="5412"/>
                        <a14:backgroundMark x1="33556" y1="5155" x2="33556" y2="5155"/>
                        <a14:backgroundMark x1="46444" y1="7216" x2="46444" y2="7216"/>
                        <a14:backgroundMark x1="58000" y1="7216" x2="58000" y2="7216"/>
                        <a14:backgroundMark x1="70222" y1="5928" x2="70222" y2="5928"/>
                        <a14:backgroundMark x1="71111" y1="4124" x2="71111" y2="4124"/>
                        <a14:backgroundMark x1="71778" y1="2835" x2="71778" y2="2835"/>
                        <a14:backgroundMark x1="28000" y1="3866" x2="28000" y2="3866"/>
                        <a14:backgroundMark x1="8222" y1="7474" x2="8222" y2="7474"/>
                        <a14:backgroundMark x1="21333" y1="4124" x2="21333" y2="4124"/>
                        <a14:backgroundMark x1="42444" y1="3093" x2="42444" y2="3093"/>
                        <a14:backgroundMark x1="26000" y1="2320" x2="26000" y2="2320"/>
                        <a14:backgroundMark x1="36222" y1="8247" x2="36222" y2="8247"/>
                        <a14:backgroundMark x1="51111" y1="5670" x2="51111" y2="5670"/>
                        <a14:backgroundMark x1="50222" y1="2577" x2="50222" y2="2577"/>
                        <a14:backgroundMark x1="46444" y1="2062" x2="46444" y2="2062"/>
                        <a14:backgroundMark x1="66000" y1="5412" x2="66000" y2="5412"/>
                        <a14:backgroundMark x1="99111" y1="3093" x2="99111" y2="3093"/>
                        <a14:backgroundMark x1="94889" y1="2577" x2="94889" y2="25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968"/>
          <a:stretch/>
        </p:blipFill>
        <p:spPr bwMode="auto">
          <a:xfrm>
            <a:off x="1547664" y="1460215"/>
            <a:ext cx="5688632" cy="431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496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5589240"/>
            <a:ext cx="8229600" cy="1124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сайт, блог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сторінку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шкільної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сайті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2" t="17143" r="17730" b="9304"/>
          <a:stretch/>
        </p:blipFill>
        <p:spPr bwMode="auto">
          <a:xfrm>
            <a:off x="1623729" y="206896"/>
            <a:ext cx="5812972" cy="504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254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869160"/>
            <a:ext cx="8496944" cy="17610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Використовуйте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соцмережі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роблять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масові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мережах (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Facebook, Instagram, YouTube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месенджерах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WhatsApp, Telegram, Viber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750" r="96000">
                        <a14:foregroundMark x1="55333" y1="42488" x2="55333" y2="42488"/>
                        <a14:foregroundMark x1="40333" y1="34272" x2="40333" y2="34272"/>
                        <a14:foregroundMark x1="49583" y1="29225" x2="49583" y2="29225"/>
                        <a14:foregroundMark x1="43417" y1="34390" x2="43417" y2="34390"/>
                        <a14:foregroundMark x1="44833" y1="28991" x2="44833" y2="28991"/>
                        <a14:foregroundMark x1="53333" y1="28756" x2="53333" y2="28756"/>
                        <a14:foregroundMark x1="51583" y1="26174" x2="51583" y2="26174"/>
                        <a14:foregroundMark x1="57833" y1="58803" x2="57833" y2="58803"/>
                        <a14:foregroundMark x1="64417" y1="54108" x2="64417" y2="54108"/>
                        <a14:foregroundMark x1="58333" y1="65258" x2="58333" y2="65258"/>
                        <a14:foregroundMark x1="64583" y1="59390" x2="64583" y2="59390"/>
                        <a14:foregroundMark x1="78750" y1="56808" x2="78750" y2="56808"/>
                        <a14:foregroundMark x1="73750" y1="70305" x2="73750" y2="70305"/>
                        <a14:foregroundMark x1="70000" y1="78521" x2="70000" y2="78521"/>
                        <a14:foregroundMark x1="59000" y1="86972" x2="59000" y2="86972"/>
                        <a14:foregroundMark x1="49833" y1="91784" x2="49833" y2="91784"/>
                        <a14:foregroundMark x1="41583" y1="88028" x2="41583" y2="88028"/>
                        <a14:foregroundMark x1="31833" y1="78052" x2="31833" y2="78052"/>
                        <a14:foregroundMark x1="21333" y1="56925" x2="21333" y2="56925"/>
                        <a14:foregroundMark x1="78583" y1="38615" x2="78583" y2="38615"/>
                        <a14:foregroundMark x1="73167" y1="40845" x2="73167" y2="40845"/>
                        <a14:foregroundMark x1="45750" y1="36620" x2="45750" y2="36620"/>
                        <a14:foregroundMark x1="47167" y1="59624" x2="47167" y2="59624"/>
                        <a14:foregroundMark x1="48167" y1="45305" x2="48167" y2="45305"/>
                        <a14:foregroundMark x1="30833" y1="48122" x2="30833" y2="48122"/>
                        <a14:foregroundMark x1="36750" y1="56573" x2="36750" y2="56573"/>
                        <a14:foregroundMark x1="48167" y1="66197" x2="48833" y2="66080"/>
                        <a14:foregroundMark x1="58000" y1="62207" x2="59167" y2="59038"/>
                        <a14:foregroundMark x1="62583" y1="43075" x2="62583" y2="41432"/>
                        <a14:foregroundMark x1="61333" y1="34272" x2="60750" y2="33451"/>
                        <a14:foregroundMark x1="49167" y1="84155" x2="49167" y2="84155"/>
                        <a14:foregroundMark x1="50167" y1="94366" x2="50167" y2="94366"/>
                        <a14:foregroundMark x1="29000" y1="81338" x2="29000" y2="81338"/>
                        <a14:foregroundMark x1="19000" y1="55516" x2="19000" y2="55516"/>
                        <a14:foregroundMark x1="24583" y1="58568" x2="24583" y2="585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8640"/>
            <a:ext cx="6336704" cy="4499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596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877272"/>
            <a:ext cx="8229600" cy="896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Створювати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читачів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інформаційні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63688" y="1641054"/>
            <a:ext cx="2678025" cy="101939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віртуальні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книжкові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виставки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261778" y="188640"/>
            <a:ext cx="4800972" cy="13359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Інформаційні продукти шкільної бібліотеки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14709" y="2886684"/>
            <a:ext cx="3168352" cy="121120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презентації, відеоролики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4" y="4268252"/>
            <a:ext cx="3074640" cy="122413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буктрейлери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148064" y="1609284"/>
            <a:ext cx="2699792" cy="108293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мережеві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акції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0112" y="2842090"/>
            <a:ext cx="2570584" cy="120907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тестування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76449" y="4221088"/>
            <a:ext cx="2592288" cy="131846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інтерактивні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вікторини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74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869160"/>
            <a:ext cx="8229600" cy="18616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Зайнятися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самоосвітою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освоїти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інформаційні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сервіси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Посилання  на презентацію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10033" r="20074" b="10231"/>
          <a:stretch/>
        </p:blipFill>
        <p:spPr bwMode="auto">
          <a:xfrm>
            <a:off x="1691680" y="404664"/>
            <a:ext cx="5745832" cy="4300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553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797152"/>
            <a:ext cx="8229600" cy="1833067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професійних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співтовариствах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Фейсбуці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спільнота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«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Шкільні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бібліотекарі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України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6672"/>
            <a:ext cx="6784754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383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209</Words>
  <Application>Microsoft Office PowerPoint</Application>
  <PresentationFormat>Экран (4:3)</PresentationFormat>
  <Paragraphs>26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Робота шкільної бібліотеки під час дистанційного навчання.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</dc:creator>
  <cp:lastModifiedBy>as</cp:lastModifiedBy>
  <cp:revision>30</cp:revision>
  <dcterms:created xsi:type="dcterms:W3CDTF">2021-01-12T07:04:03Z</dcterms:created>
  <dcterms:modified xsi:type="dcterms:W3CDTF">2021-03-11T13:49:48Z</dcterms:modified>
</cp:coreProperties>
</file>