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8" r:id="rId3"/>
    <p:sldId id="279" r:id="rId4"/>
    <p:sldId id="277" r:id="rId5"/>
    <p:sldId id="262" r:id="rId6"/>
    <p:sldId id="264" r:id="rId7"/>
    <p:sldId id="265" r:id="rId8"/>
    <p:sldId id="268" r:id="rId9"/>
    <p:sldId id="281" r:id="rId10"/>
    <p:sldId id="269" r:id="rId11"/>
    <p:sldId id="266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288"/>
    <a:srgbClr val="93F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B637-566C-4AFA-B087-1AB6CD39C38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764B6-307B-4AA0-897D-EE11D3F8D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6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7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9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3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7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9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0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6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41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3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4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3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8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6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2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C7ED-9B08-4702-8D93-ED7BF551DF0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7E76-5A45-480B-9A47-188529F04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Admin\Desktop\g392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9420"/>
            <a:ext cx="6552728" cy="48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9387" y="764704"/>
            <a:ext cx="8785225" cy="15113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Урок-подорож</a:t>
            </a:r>
            <a:b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ліс по ялинку!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/>
            </a:r>
            <a:b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</a:br>
            <a:endParaRPr kumimoji="0" lang="ru-RU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03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29045"/>
            <a:ext cx="8229600" cy="96575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Знайти периметр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71037" y="2915816"/>
            <a:ext cx="3168352" cy="28083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022666"/>
            <a:ext cx="4824536" cy="15841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78361" y="3356992"/>
            <a:ext cx="3276364" cy="31683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1276" y="1772816"/>
            <a:ext cx="17745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1718" y="620688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002060"/>
                </a:solidFill>
              </a:rPr>
              <a:t>3</a:t>
            </a:r>
            <a:r>
              <a:rPr lang="uk-UA" dirty="0" smtClean="0">
                <a:solidFill>
                  <a:srgbClr val="002060"/>
                </a:solidFill>
              </a:rPr>
              <a:t>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231032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39752" y="3715671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436510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479831" y="1796371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002060"/>
                </a:solidFill>
              </a:rPr>
              <a:t>5</a:t>
            </a:r>
            <a:r>
              <a:rPr lang="uk-UA" dirty="0" smtClean="0">
                <a:solidFill>
                  <a:srgbClr val="002060"/>
                </a:solidFill>
              </a:rPr>
              <a:t>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56048" y="5824046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371037" y="2606842"/>
            <a:ext cx="3768915" cy="87621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97080" y="2609401"/>
            <a:ext cx="4223392" cy="62163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55213" y="1772816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9м</a:t>
            </a:r>
            <a:endParaRPr lang="uk-UA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78377" y="2344316"/>
            <a:ext cx="196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135 цеглинок</a:t>
            </a:r>
            <a:endParaRPr lang="uk-UA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181475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20м</a:t>
            </a:r>
            <a:endParaRPr lang="uk-UA" sz="2800" b="1" dirty="0"/>
          </a:p>
        </p:txBody>
      </p:sp>
      <p:sp>
        <p:nvSpPr>
          <p:cNvPr id="22" name="TextBox 21"/>
          <p:cNvSpPr txBox="1"/>
          <p:nvPr/>
        </p:nvSpPr>
        <p:spPr>
          <a:xfrm rot="451224">
            <a:off x="6175881" y="2344316"/>
            <a:ext cx="22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300 цеглинок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8997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-mirror2.wallpapic.com/69d8aeaa32290a8e3338b1c76790e9f8/2/2846/det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2113"/>
            <a:ext cx="9141183" cy="68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0070C0"/>
                </a:solidFill>
              </a:rPr>
              <a:t>• </a:t>
            </a:r>
            <a:r>
              <a:rPr lang="uk-UA" b="1" i="1" dirty="0" smtClean="0">
                <a:solidFill>
                  <a:srgbClr val="FF0000"/>
                </a:solidFill>
              </a:rPr>
              <a:t>подорожувати </a:t>
            </a:r>
            <a:r>
              <a:rPr lang="uk-UA" b="1" i="1" dirty="0" smtClean="0">
                <a:solidFill>
                  <a:srgbClr val="0070C0"/>
                </a:solidFill>
              </a:rPr>
              <a:t>і </a:t>
            </a:r>
            <a:r>
              <a:rPr lang="uk-UA" b="1" i="1" dirty="0" smtClean="0">
                <a:solidFill>
                  <a:srgbClr val="FF0000"/>
                </a:solidFill>
              </a:rPr>
              <a:t>рахувати</a:t>
            </a:r>
            <a:r>
              <a:rPr lang="uk-UA" b="1" i="1" dirty="0" smtClean="0">
                <a:solidFill>
                  <a:srgbClr val="0070C0"/>
                </a:solidFill>
              </a:rPr>
              <a:t>;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uk-UA" b="1" i="1" dirty="0" smtClean="0">
                <a:solidFill>
                  <a:srgbClr val="0070C0"/>
                </a:solidFill>
              </a:rPr>
              <a:t>• числа трицифрові усно </a:t>
            </a:r>
            <a:r>
              <a:rPr lang="uk-UA" b="1" i="1" dirty="0" smtClean="0">
                <a:solidFill>
                  <a:srgbClr val="FF0000"/>
                </a:solidFill>
              </a:rPr>
              <a:t>додавати і віднімати</a:t>
            </a:r>
            <a:r>
              <a:rPr lang="uk-UA" b="1" i="1" dirty="0" smtClean="0">
                <a:solidFill>
                  <a:srgbClr val="0070C0"/>
                </a:solidFill>
              </a:rPr>
              <a:t>;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uk-UA" b="1" i="1" dirty="0" smtClean="0">
                <a:solidFill>
                  <a:srgbClr val="0070C0"/>
                </a:solidFill>
              </a:rPr>
              <a:t>• </a:t>
            </a:r>
            <a:r>
              <a:rPr lang="ru-RU" b="1" i="1" dirty="0" smtClean="0">
                <a:solidFill>
                  <a:srgbClr val="0070C0"/>
                </a:solidFill>
              </a:rPr>
              <a:t> задач</a:t>
            </a:r>
            <a:r>
              <a:rPr lang="uk-UA" b="1" i="1" dirty="0" smtClean="0">
                <a:solidFill>
                  <a:srgbClr val="0070C0"/>
                </a:solidFill>
              </a:rPr>
              <a:t>і з легкістю </a:t>
            </a:r>
            <a:r>
              <a:rPr lang="uk-UA" b="1" i="1" dirty="0" smtClean="0">
                <a:solidFill>
                  <a:srgbClr val="FF0000"/>
                </a:solidFill>
              </a:rPr>
              <a:t>розв'язати</a:t>
            </a:r>
            <a:r>
              <a:rPr lang="ru-RU" b="1" i="1" dirty="0" smtClean="0">
                <a:solidFill>
                  <a:srgbClr val="0070C0"/>
                </a:solidFill>
              </a:rPr>
              <a:t>;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uk-UA" b="1" i="1" dirty="0" smtClean="0">
                <a:solidFill>
                  <a:srgbClr val="0070C0"/>
                </a:solidFill>
              </a:rPr>
              <a:t>•  у групах, в парах, самостійно й плідно </a:t>
            </a:r>
            <a:r>
              <a:rPr lang="uk-UA" b="1" i="1" dirty="0" smtClean="0">
                <a:solidFill>
                  <a:srgbClr val="FF0000"/>
                </a:solidFill>
              </a:rPr>
              <a:t>працювати</a:t>
            </a:r>
            <a:r>
              <a:rPr lang="uk-UA" b="1" i="1" dirty="0" smtClean="0">
                <a:solidFill>
                  <a:srgbClr val="0070C0"/>
                </a:solidFill>
              </a:rPr>
              <a:t>.</a:t>
            </a:r>
            <a:br>
              <a:rPr lang="uk-UA" b="1" i="1" dirty="0" smtClean="0">
                <a:solidFill>
                  <a:srgbClr val="0070C0"/>
                </a:solidFill>
              </a:rPr>
            </a:br>
            <a:r>
              <a:rPr lang="uk-UA" b="1" i="1" dirty="0" smtClean="0">
                <a:solidFill>
                  <a:srgbClr val="0070C0"/>
                </a:solidFill>
              </a:rPr>
              <a:t/>
            </a:r>
            <a:br>
              <a:rPr lang="uk-UA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5" descr="http://img1.liveinternet.ru/images/attach/c/6/93/558/93558351_b16dfdf8d2a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461580" cy="17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img1.liveinternet.ru/images/attach/c/6/93/558/93558351_b16dfdf8d2a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7" y="5143512"/>
            <a:ext cx="1472328" cy="17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img1.liveinternet.ru/images/attach/c/6/93/558/93558351_b16dfdf8d2a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7807" y="0"/>
            <a:ext cx="1461580" cy="17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img1.liveinternet.ru/images/attach/c/6/93/558/93558351_b16dfdf8d2a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2396" y="5072074"/>
            <a:ext cx="1533676" cy="17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450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28600"/>
            <a:r>
              <a:rPr lang="uk-UA" sz="6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Гасло нашого уроку:</a:t>
            </a:r>
            <a:br>
              <a:rPr lang="uk-UA" sz="6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</a:br>
            <a:r>
              <a:rPr lang="uk-UA" sz="6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«Щоб усе прекрасно знати, будем добре міркувати, додавати, віднімати і усім допомагати»</a:t>
            </a:r>
            <a:r>
              <a:rPr lang="ru-RU" sz="6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65" y="746606"/>
            <a:ext cx="4495069" cy="6076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http://img-fotki.yandex.ru/get/5821/111874181.a3/0_94df0_d8c8b71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8"/>
          <a:stretch/>
        </p:blipFill>
        <p:spPr bwMode="auto">
          <a:xfrm>
            <a:off x="6407050" y="3097909"/>
            <a:ext cx="1004175" cy="12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http://img-fotki.yandex.ru/get/5413/111874181.a3/0_94dd5_acec6b77_X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19808" y="1921665"/>
            <a:ext cx="1025679" cy="11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7" descr="http://img-fotki.yandex.ru/get/5821/111874181.a3/0_94df0_d8c8b71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8"/>
          <a:stretch/>
        </p:blipFill>
        <p:spPr bwMode="auto">
          <a:xfrm>
            <a:off x="366689" y="4888962"/>
            <a:ext cx="1004175" cy="12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://img-fotki.yandex.ru/get/5413/111874181.a3/0_94dd5_acec6b77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74649" y="3166172"/>
            <a:ext cx="1044116" cy="12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://img-fotki.yandex.ru/get/4614/131624064.5b/0_6cdaa_aea83876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/>
          <a:stretch/>
        </p:blipFill>
        <p:spPr bwMode="auto">
          <a:xfrm>
            <a:off x="7092398" y="4576785"/>
            <a:ext cx="1008631" cy="1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://img-fotki.yandex.ru/get/4614/131624064.5b/0_6cdaa_aea83876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/>
          <a:stretch/>
        </p:blipFill>
        <p:spPr bwMode="auto">
          <a:xfrm>
            <a:off x="1926756" y="1907531"/>
            <a:ext cx="1008631" cy="1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705" y="188641"/>
            <a:ext cx="7637526" cy="74450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Допоможіть прикрасити ялинку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pic>
        <p:nvPicPr>
          <p:cNvPr id="3094" name="Picture 22" descr="http://img-fotki.yandex.ru/get/4614/131624064.5b/0_6cdaa_aea83876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/>
          <a:stretch/>
        </p:blipFill>
        <p:spPr bwMode="auto">
          <a:xfrm>
            <a:off x="1926756" y="5289395"/>
            <a:ext cx="1008631" cy="1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img-fotki.yandex.ru/get/5413/111874181.a3/0_94dd5_acec6b77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71218" y="5511105"/>
            <a:ext cx="922857" cy="10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787" y="3244726"/>
            <a:ext cx="148195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 320+8</a:t>
            </a:r>
          </a:p>
          <a:p>
            <a:pPr algn="ctr"/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9760" y="4884602"/>
            <a:ext cx="1276991" cy="119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630:7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92398" y="4725724"/>
            <a:ext cx="12658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720:8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37374" y="2071678"/>
            <a:ext cx="1835022" cy="105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400:100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89430" y="3295030"/>
            <a:ext cx="16830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610</a:t>
            </a:r>
            <a:r>
              <a:rPr lang="ru-RU" sz="3600" dirty="0" smtClean="0"/>
              <a:t>+24</a:t>
            </a:r>
            <a:endParaRPr lang="uk-UA" sz="36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2054078"/>
            <a:ext cx="116952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80*2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608024" y="5492152"/>
            <a:ext cx="130111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90*0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27274" y="5437776"/>
            <a:ext cx="1204565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40*1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5" b="90000" l="24844" r="79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22164" b="17160"/>
          <a:stretch/>
        </p:blipFill>
        <p:spPr bwMode="auto">
          <a:xfrm>
            <a:off x="3605568" y="277367"/>
            <a:ext cx="1321461" cy="131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628623" y="410925"/>
            <a:ext cx="1298406" cy="1179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3</a:t>
            </a:r>
            <a:r>
              <a:rPr lang="en-US" sz="3600" b="1" dirty="0" smtClean="0"/>
              <a:t>6</a:t>
            </a:r>
            <a:r>
              <a:rPr lang="uk-UA" sz="3600" b="1" dirty="0" smtClean="0"/>
              <a:t>:</a:t>
            </a:r>
            <a:r>
              <a:rPr lang="ru-RU" sz="3600" b="1" dirty="0"/>
              <a:t>9</a:t>
            </a:r>
            <a:endParaRPr lang="uk-UA" sz="3600" b="1" dirty="0" smtClean="0"/>
          </a:p>
        </p:txBody>
      </p:sp>
      <p:pic>
        <p:nvPicPr>
          <p:cNvPr id="2053" name="Picture 5" descr="http://img1.liveinternet.ru/images/attach/c/6/93/558/93558351_b16dfdf8d2a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6460" cy="25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2795 0.0007 0.0559 0.00093 0.08385 0.00208 C 0.09271 0.00255 0.10139 0.0081 0.10885 0.01389 C 0.11337 0.01736 0.12361 0.02153 0.12361 0.02153 C 0.13056 0.02778 0.13767 0.0338 0.14566 0.03727 C 0.14757 0.0412 0.14965 0.04514 0.15156 0.04907 C 0.15243 0.0507 0.15295 0.05486 0.15295 0.05486 " pathEditMode="relative" ptsTypes="ffffff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3148 C 0.03975 -0.0375 -0.02153 -0.01759 0.08437 0.00301 C 0.10711 0.0162 0.13003 0.03495 0.15277 0.04514 C 0.17187 0.06574 0.19079 0.04514 0.21024 0.04514 " pathEditMode="relative" rAng="0" ptsTypes="fff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11111E-6 C -0.00695 -0.00926 -0.00278 -0.0044 -0.0132 -0.01389 C -0.01667 -0.0169 -0.01858 -0.02245 -0.02206 -0.02546 C -0.02362 -0.02685 -0.02501 -0.02801 -0.02657 -0.0294 C -0.02761 -0.03148 -0.02831 -0.03356 -0.02952 -0.03542 C -0.03126 -0.03819 -0.03369 -0.04028 -0.03525 -0.04329 C -0.03612 -0.04491 -0.03612 -0.04722 -0.03681 -0.04907 C -0.04324 -0.06458 -0.04167 -0.0618 -0.04862 -0.0706 C -0.0514 -0.08611 -0.04775 -0.07083 -0.05469 -0.08634 C -0.05886 -0.0963 -0.06129 -0.1081 -0.06615 -0.11782 C -0.07101 -0.14167 -0.07952 -0.16435 -0.08386 -0.18842 C -0.08976 -0.22083 -0.09358 -0.25301 -0.09567 -0.28634 C -0.09445 -0.35185 -0.09619 -0.37222 -0.08386 -0.42361 C -0.08178 -0.4419 -0.07831 -0.4618 -0.07206 -0.47847 C -0.06876 -0.49838 -0.07153 -0.49097 -0.06615 -0.50208 C -0.06372 -0.51574 -0.05817 -0.52639 -0.05469 -0.53935 C -0.0507 -0.55324 -0.04619 -0.56991 -0.0382 -0.58055 C -0.0349 -0.59467 -0.03976 -0.57708 -0.0323 -0.59213 C -0.03143 -0.59398 -0.0316 -0.5963 -0.03091 -0.59815 C -0.02917 -0.60231 -0.02692 -0.60602 -0.02501 -0.60995 C -0.01563 -0.62847 0.0019 -0.64653 0.0177 -0.65509 C 0.02187 -0.65741 0.02656 -0.65741 0.0309 -0.6588 C 0.0743 -0.65764 0.0802 -0.66111 0.10885 -0.65301 C 0.11701 -0.64745 0.12499 -0.64167 0.13385 -0.63935 C 0.14322 -0.63426 0.15017 -0.62616 0.15885 -0.61967 C 0.1611 -0.61805 0.16388 -0.61759 0.16614 -0.61574 C 0.18281 -0.60278 0.20051 -0.58217 0.2118 -0.56088 C 0.21301 -0.55856 0.21353 -0.55532 0.21475 -0.55301 C 0.2184 -0.5463 0.22326 -0.54074 0.22638 -0.53333 C 0.23246 -0.51898 0.23871 -0.50417 0.24548 -0.49028 C 0.24808 -0.48472 0.24843 -0.47847 0.25138 -0.47268 C 0.25815 -0.4463 0.26284 -0.41967 0.26614 -0.39213 C 0.26944 -0.31157 0.27083 -0.2287 0.26024 -0.14907 C 0.25867 -0.1243 0.25728 -0.1206 0.25885 -0.09421 C 0.26822 -0.09606 0.2677 -0.09213 0.2677 -0.09815 " pathEditMode="relative" ptsTypes="ffffffffffffffffffffffffffffffffff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6.66667E-6 C 0.00156 0.00765 0.0026 0.01297 0.0059 0.01968 C 0.01597 0.06876 0.04808 0.1139 0.08541 0.12547 C 0.09427 0.13357 0.1059 0.13519 0.11614 0.13728 C 0.14444 0.14306 0.17291 0.14515 0.20156 0.147 C 0.2934 0.14607 0.34965 0.15093 0.42656 0.14121 C 0.43784 0.13797 0.44913 0.13612 0.46041 0.13334 C 0.47274 0.12478 0.45815 0.1338 0.47795 0.12732 C 0.48385 0.12547 0.48958 0.12153 0.49565 0.11968 C 0.5085 0.11112 0.52135 0.10047 0.53541 0.09607 C 0.54618 0.08866 0.55694 0.08172 0.5677 0.07454 C 0.57933 0.05903 0.59322 0.04908 0.6059 0.03519 C 0.6118 0.02871 0.61788 0.02038 0.62361 0.01366 C 0.63784 -0.00323 0.646 -0.02522 0.65746 -0.04513 C 0.66024 -0.05694 0.65677 -0.04467 0.66319 -0.05879 C 0.66649 -0.0662 0.66909 -0.07476 0.67204 -0.0824 C 0.6743 -0.08842 0.67951 -0.09999 0.67951 -0.09999 C 0.68107 -0.11388 0.6835 -0.12777 0.6868 -0.1412 C 0.68784 -0.15485 0.68993 -0.16666 0.69114 -0.18032 C 0.69062 -0.20115 0.69062 -0.22222 0.68975 -0.24305 C 0.68854 -0.27314 0.67204 -0.32499 0.64861 -0.33333 C 0.63923 -0.33657 0.62986 -0.34097 0.62065 -0.34513 C 0.61041 -0.34976 0.59895 -0.34791 0.58819 -0.34907 C 0.55833 -0.34837 0.52847 -0.34814 0.49861 -0.34698 C 0.48975 -0.34652 0.4934 -0.34513 0.4868 -0.34305 C 0.46475 -0.3361 0.44374 -0.32777 0.42187 -0.31967 C 0.40538 -0.31342 0.43142 -0.32268 0.41302 -0.31365 C 0.40104 -0.30786 0.39704 -0.30694 0.3868 -0.30393 C 0.38437 -0.30208 0.38194 -0.29976 0.37933 -0.29814 C 0.37673 -0.29652 0.37343 -0.29606 0.37065 -0.29421 C 0.3684 -0.29282 0.36683 -0.28958 0.36475 -0.28819 C 0.34913 -0.27777 0.33524 -0.27083 0.32065 -0.25694 C 0.31493 -0.25161 0.30763 -0.24583 0.30156 -0.2412 C 0.29774 -0.23819 0.29288 -0.23749 0.28975 -0.23333 C 0.27933 -0.21944 0.26215 -0.20254 0.24861 -0.19606 C 0.24062 -0.18217 0.24826 -0.19212 0.23819 -0.18634 C 0.23263 -0.18309 0.22986 -0.17661 0.22361 -0.17268 C 0.21614 -0.16272 0.22083 -0.16828 0.20885 -0.15694 C 0.20121 -0.14953 0.19479 -0.1405 0.1868 -0.13333 C 0.17899 -0.12638 0.17239 -0.11666 0.16475 -0.10972 C 0.15624 -0.09305 0.17048 -0.11944 0.15295 -0.09606 C 0.14253 -0.08217 0.14791 -0.0868 0.13819 -0.08032 C 0.13368 -0.07083 0.12569 -0.06249 0.1177 -0.05879 C 0.11354 -0.05069 0.10399 -0.03934 0.09565 -0.03934 " pathEditMode="relative" ptsTypes="fffffffffffffffffffffffffffffffffffffffffffA">
                                      <p:cBhvr>
                                        <p:cTn id="43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2963E-6 C 0.00261 -0.02523 0.00816 -0.05509 0.0191 -0.07638 C 0.02031 -0.08217 0.02031 -0.08865 0.02205 -0.09421 C 0.02379 -0.09976 0.02726 -0.10439 0.02934 -0.10972 C 0.03143 -0.12268 0.03524 -0.13263 0.04115 -0.14305 C 0.04549 -0.17129 0.05729 -0.19745 0.06615 -0.22361 C 0.07309 -0.24374 0.07691 -0.26319 0.08524 -0.2824 C 0.09028 -0.30555 0.09618 -0.3287 0.10295 -0.35092 C 0.10452 -0.36203 0.10781 -0.37152 0.11024 -0.3824 C 0.11389 -0.39861 0.11511 -0.41666 0.11771 -0.43333 C 0.11875 -0.43981 0.11962 -0.44652 0.12066 -0.453 C 0.1224 -0.46458 0.12344 -0.48819 0.12344 -0.48819 C 0.12292 -0.5118 0.12674 -0.53657 0.12066 -0.55879 C 0.11893 -0.56527 0.11597 -0.57453 0.1132 -0.58032 C 0.1099 -0.58703 0.10295 -0.59999 0.10295 -0.59999 C 0.09931 -0.61365 0.10243 -0.60439 0.0882 -0.62361 C 0.07882 -0.63634 0.06858 -0.64537 0.05729 -0.65486 C 0.04184 -0.66782 0.02483 -0.68032 0.00729 -0.68819 C 0.00156 -0.69074 -0.00486 -0.6905 -0.01024 -0.69421 C -0.01614 -0.69814 -0.01562 -0.69861 -0.02205 -0.69999 C -0.03594 -0.703 -0.04896 -0.70462 -0.06319 -0.70578 C -0.07396 -0.70509 -0.08489 -0.70509 -0.09566 -0.70393 C -0.10642 -0.70277 -0.0967 -0.70185 -0.10729 -0.69814 C -0.11111 -0.69675 -0.1151 -0.69675 -0.1191 -0.69606 C -0.13507 -0.68541 -0.11094 -0.70092 -0.1368 -0.68819 C -0.13837 -0.68749 -0.13958 -0.68518 -0.14114 -0.68425 C -0.14305 -0.6831 -0.14514 -0.6831 -0.14705 -0.6824 C -0.15538 -0.67499 -0.16545 -0.6706 -0.17361 -0.66273 C -0.18021 -0.65648 -0.18559 -0.64884 -0.19271 -0.64305 C -0.19375 -0.6412 -0.19444 -0.63912 -0.19566 -0.63726 C -0.19792 -0.63379 -0.20087 -0.63124 -0.20295 -0.62754 C -0.21111 -0.61365 -0.20052 -0.62453 -0.21024 -0.61574 C -0.21128 -0.61319 -0.21232 -0.61064 -0.21319 -0.60787 C -0.21389 -0.60532 -0.21389 -0.60254 -0.21476 -0.59999 C -0.21736 -0.59236 -0.22205 -0.58564 -0.225 -0.57847 C -0.23003 -0.56643 -0.23507 -0.55347 -0.23976 -0.5412 C -0.24097 -0.53819 -0.24184 -0.53472 -0.24271 -0.53148 C -0.24323 -0.52939 -0.2434 -0.52731 -0.2441 -0.52546 C -0.24982 -0.50972 -0.25451 -0.49305 -0.25885 -0.47638 C -0.26232 -0.44745 -0.2684 -0.41921 -0.27205 -0.39027 C -0.27396 -0.37453 -0.27344 -0.35856 -0.27656 -0.34305 C -0.2783 -0.32083 -0.27986 -0.30138 -0.2809 -0.27847 C -0.28142 -0.25486 -0.28229 -0.23148 -0.28229 -0.20787 C -0.28229 -0.18333 -0.28698 -0.12337 -0.27205 -0.09421 C -0.27083 -0.08865 -0.26771 -0.07847 -0.26476 -0.07453 C -0.26232 -0.07129 -0.2559 -0.06666 -0.2559 -0.06666 C -0.25191 -0.05902 -0.24878 -0.05972 -0.24271 -0.05509 C -0.22135 -0.03865 -0.19965 -0.0412 -0.175 -0.0412 " pathEditMode="relative" ptsTypes="fffffffffffffffffffffffffffffffffffffffffffffffA">
                                      <p:cBhvr>
                                        <p:cTn id="52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-0.00399 -0.02801 -0.0125 -0.03704 -0.02344 -0.05879 C -0.02465 -0.06134 -0.02517 -0.06435 -0.02639 -0.06667 C -0.04149 -0.09444 -0.02187 -0.05278 -0.03368 -0.07847 C -0.0368 -0.09398 -0.03264 -0.0794 -0.04114 -0.09213 C -0.04392 -0.09629 -0.04601 -0.10116 -0.04844 -0.10579 C -0.04948 -0.10764 -0.05017 -0.10995 -0.05139 -0.1118 C -0.05729 -0.12106 -0.06319 -0.12986 -0.07048 -0.13727 C -0.07413 -0.14699 -0.07552 -0.15185 -0.08229 -0.16088 C -0.08576 -0.16551 -0.08993 -0.16898 -0.09253 -0.17454 C -0.09982 -0.19004 -0.10937 -0.20278 -0.1191 -0.21574 C -0.12135 -0.21852 -0.1217 -0.22245 -0.12344 -0.22546 C -0.12673 -0.23102 -0.13021 -0.23611 -0.13385 -0.2412 C -0.1375 -0.24676 -0.14219 -0.25116 -0.14566 -0.25694 C -0.15399 -0.27106 -0.16406 -0.28194 -0.17344 -0.29421 C -0.1816 -0.30463 -0.1743 -0.3 -0.18229 -0.30393 C -0.18698 -0.31273 -0.19392 -0.32014 -0.20139 -0.32361 C -0.20937 -0.33125 -0.21701 -0.33912 -0.22639 -0.34305 C -0.2368 -0.35208 -0.22396 -0.34143 -0.23958 -0.35092 C -0.24739 -0.35555 -0.25312 -0.36065 -0.26163 -0.36273 C -0.27101 -0.37083 -0.2816 -0.37361 -0.29253 -0.37639 C -0.31753 -0.38958 -0.3467 -0.39861 -0.37344 -0.40185 C -0.39635 -0.40787 -0.38316 -0.40532 -0.41319 -0.40787 C -0.44357 -0.40648 -0.47396 -0.40579 -0.50434 -0.40393 C -0.52101 -0.40301 -0.53437 -0.39282 -0.55 -0.38634 C -0.55885 -0.37917 -0.56719 -0.37407 -0.57639 -0.36667 C -0.58316 -0.36134 -0.58541 -0.3537 -0.59253 -0.34907 C -0.59548 -0.3375 -0.59201 -0.34815 -0.6 -0.33518 C -0.6026 -0.33079 -0.60729 -0.32153 -0.60729 -0.32153 C -0.60903 -0.31412 -0.61458 -0.3 -0.61458 -0.3 C -0.61649 -0.28819 -0.61719 -0.27639 -0.6191 -0.26458 C -0.61857 -0.24305 -0.6217 -0.22014 -0.61614 -0.2 C -0.60364 -0.15486 -0.57934 -0.11944 -0.5441 -0.10579 C -0.52951 -0.10023 -0.51198 -0.0993 -0.49705 -0.09792 C -0.48246 -0.09491 -0.46771 -0.09398 -0.45295 -0.09213 C -0.4408 -0.08704 -0.45486 -0.09236 -0.42795 -0.08819 C -0.3967 -0.08333 -0.36528 -0.08009 -0.33368 -0.07847 C -0.3191 -0.07546 -0.30434 -0.07477 -0.28958 -0.07245 C -0.27344 -0.06551 -0.25503 -0.05972 -0.23819 -0.05486 C -0.22934 -0.05231 -0.22118 -0.04514 -0.21163 -0.04514 " pathEditMode="relative" ptsTypes="fffffffffffffffffffffffffffffffffffffff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0417 0.01088 -0.00521 0.02292 -0.01024 0.03334 C -0.01198 0.0419 -0.01389 0.04931 -0.01771 0.05672 C -0.02066 0.07362 -0.01667 0.05487 -0.02361 0.07454 C -0.02934 0.09075 -0.03542 0.11019 -0.03993 0.12732 C -0.04271 0.15139 -0.03819 0.12755 -0.04722 0.14885 C -0.05226 0.16135 -0.05486 0.17686 -0.05903 0.19005 C -0.06163 0.19862 -0.06649 0.2051 -0.06927 0.21366 C -0.07309 0.2257 -0.07691 0.23774 -0.08403 0.247 C -0.08663 0.25834 -0.08299 0.24769 -0.08976 0.25672 C -0.09635 0.26528 -0.10122 0.27547 -0.10885 0.28218 C -0.11562 0.29584 -0.13142 0.30139 -0.14288 0.30579 C -0.15764 0.31135 -0.17587 0.32084 -0.19132 0.32153 C -0.20608 0.32223 -0.22066 0.32269 -0.23542 0.32338 C -0.27656 0.32825 -0.31528 0.32639 -0.35729 0.32547 C -0.36354 0.325 -0.39149 0.32269 -0.4 0.32153 C -0.40903 0.32014 -0.41753 0.31551 -0.42639 0.31366 C -0.44653 0.30463 -0.43802 0.30741 -0.45139 0.30394 C -0.4599 0.29931 -0.47778 0.28704 -0.48681 0.28426 C -0.49583 0.27686 -0.50625 0.26922 -0.51476 0.26065 C -0.52378 0.25162 -0.52882 0.23912 -0.53819 0.23125 C -0.54115 0.22477 -0.54306 0.2169 -0.54705 0.21158 C -0.55104 0.20625 -0.5526 0.20463 -0.5559 0.19792 C -0.55903 0.19144 -0.56181 0.18473 -0.56476 0.17825 C -0.56615 0.175 -0.5691 0.16852 -0.5691 0.16852 C -0.57135 0.15463 -0.57691 0.14167 -0.58229 0.1294 C -0.58559 0.10834 -0.59115 0.0875 -0.59566 0.06667 C -0.59896 0.0294 -0.60174 -0.00763 -0.59115 -0.04328 C -0.5901 -0.05138 -0.5901 -0.05763 -0.58681 -0.06481 C -0.5842 -0.07037 -0.57795 -0.08055 -0.57795 -0.08055 C -0.57431 -0.09398 -0.56424 -0.10347 -0.5559 -0.1118 C -0.55087 -0.11689 -0.54705 -0.12314 -0.54115 -0.12546 C -0.53455 -0.13217 -0.52847 -0.13472 -0.52066 -0.13726 C -0.51198 -0.1449 -0.50451 -0.14513 -0.4941 -0.14722 C -0.48108 -0.14976 -0.4691 -0.15509 -0.4559 -0.15694 C -0.42031 -0.15601 -0.39219 -0.15532 -0.35885 -0.15115 C -0.34653 -0.14675 -0.33455 -0.14351 -0.32205 -0.1412 C -0.31372 -0.13773 -0.30538 -0.13449 -0.29705 -0.13148 C -0.29167 -0.12963 -0.2809 -0.12546 -0.2809 -0.12546 C -0.27413 -0.1199 -0.26649 -0.11713 -0.25885 -0.11388 C -0.24774 -0.10902 -0.23611 -0.10069 -0.22639 -0.09213 C -0.22205 -0.08819 -0.21753 -0.08449 -0.21337 -0.08055 C -0.21024 -0.078 -0.20434 -0.07268 -0.20434 -0.07268 C -0.20243 -0.06875 -0.20122 -0.06412 -0.19878 -0.06088 C -0.19566 -0.05694 -0.19219 -0.0537 -0.18976 -0.04907 C -0.18403 -0.0375 -0.17969 -0.02407 -0.17066 -0.01574 C -0.16719 -0.00208 -0.17222 -0.01875 -0.16493 -0.00393 C -0.1625 0.0007 -0.16024 0.01204 -0.16024 0.0176 " pathEditMode="relative" ptsTypes="fffffffffffffffffffffffffffffffffffffffffffffff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23 C -0.00382 0.02222 -0.01076 0.04189 -0.0191 0.06111 C -0.02083 0.07199 -0.02535 0.0787 -0.02934 0.08842 C -0.03628 0.10602 -0.04479 0.125 -0.05295 0.14166 C -0.05503 0.14583 -0.05816 0.14884 -0.06024 0.15347 C -0.0724 0.17963 -0.05642 0.15602 -0.07205 0.17685 C -0.07917 0.20069 -0.06927 0.1706 -0.08819 0.20833 C -0.10208 0.23588 -0.11892 0.25717 -0.13681 0.28055 C -0.15868 0.30972 -0.18194 0.33449 -0.20885 0.35532 C -0.21719 0.36157 -0.22378 0.3706 -0.23229 0.37662 C -0.24045 0.38287 -0.24878 0.38958 -0.25729 0.39444 C -0.26701 0.4 -0.2658 0.39629 -0.275 0.40439 C -0.2776 0.40671 -0.27951 0.40995 -0.28229 0.41203 C -0.29983 0.42477 -0.32083 0.42916 -0.33976 0.4375 C -0.36424 0.44861 -0.3875 0.46227 -0.41319 0.46713 C -0.4309 0.47384 -0.44931 0.47777 -0.46771 0.48055 C -0.53003 0.50439 -0.59774 0.50277 -0.66181 0.5081 C -0.72205 0.50671 -0.78247 0.50648 -0.84271 0.50416 C -0.86823 0.50324 -0.89392 0.49282 -0.9191 0.48842 C -0.93229 0.47963 -0.92674 0.4824 -0.93524 0.4787 C -0.94236 0.47245 -0.95087 0.46666 -0.95729 0.45902 C -0.96493 0.45 -0.96806 0.44097 -0.975 0.43194 C -0.97674 0.4243 -0.97986 0.41875 -0.98229 0.41203 C -0.98611 0.40139 -0.98993 0.38819 -0.99271 0.37662 C -0.99618 0.36203 -0.99792 0.34676 -1.00139 0.33194 C -1.00382 0.30764 -1.00417 0.28287 -1.00885 0.25926 C -1.01146 0.22245 -1.01441 0.18588 -1.01771 0.1493 C -1.01736 0.10717 -1.02587 -0.02871 -1.00729 -0.09746 C -1.00556 -0.11204 -1.0033 -0.13033 -0.99705 -0.1426 C -0.99566 -0.1551 -0.99444 -0.15949 -0.98976 -0.17037 C -0.98281 -0.20533 -0.96458 -0.23496 -0.94566 -0.26019 C -0.93906 -0.26898 -0.93576 -0.27616 -0.92639 -0.27986 C -0.91736 -0.2926 -0.89983 -0.30116 -0.88681 -0.30533 C -0.86944 -0.32037 -0.85851 -0.29931 -0.85 -0.2838 C -0.84774 -0.26806 -0.85 -0.27686 -0.84115 -0.25834 C -0.83837 -0.25232 -0.83524 -0.23866 -0.83524 -0.23866 C -0.83472 -0.23565 -0.83472 -0.23195 -0.83385 -0.22894 C -0.83229 -0.22338 -0.82795 -0.21343 -0.82795 -0.21343 C -0.82535 -0.19723 -0.82587 -0.18056 -0.82361 -0.16412 C -0.82448 -0.09352 -0.82309 -0.03102 -0.84271 0.03356 C -0.8441 0.04537 -0.84688 0.05023 -0.85 0.06111 C -0.85139 0.07291 -0.85451 0.07963 -0.85712 0.09074 C -0.86128 0.10787 -0.86528 0.12407 -0.87205 0.13981 C -0.87674 0.16828 -0.89028 0.1949 -0.89861 0.22199 C -0.90851 0.25393 -0.91927 0.28588 -0.92934 0.31782 C -0.93611 0.33958 -0.93906 0.36296 -0.94566 0.38449 C -0.94618 0.38773 -0.94618 0.39143 -0.94705 0.39444 C -0.94774 0.39722 -0.94948 0.39953 -0.95 0.40231 C -0.95156 0.41064 -0.95156 0.41944 -0.95295 0.42777 C -0.95243 0.4375 -0.95226 0.44768 -0.95139 0.45717 C -0.95122 0.45949 -0.95104 0.46157 -0.95 0.46296 C -0.94757 0.4662 -0.94115 0.47083 -0.94115 0.47083 C -0.93715 0.47014 -0.93316 0.4706 -0.92934 0.46898 C -0.92708 0.46805 -0.92569 0.46481 -0.92361 0.46296 C -0.92222 0.4618 -0.92066 0.4618 -0.9191 0.46111 C -0.91233 0.45185 -0.90382 0.44467 -0.89705 0.43564 C -0.88003 0.4125 -0.90399 0.44236 -0.88976 0.4199 C -0.88455 0.4118 -0.8776 0.40578 -0.87205 0.39861 C -0.86997 0.39583 -0.86944 0.39143 -0.86771 0.38865 C -0.86441 0.3824 -0.86076 0.37662 -0.85712 0.37106 C -0.84913 0.35717 -0.84653 0.34444 -0.84115 0.32963 C -0.83854 0.32291 -0.83229 0.31018 -0.83229 0.31018 C -0.82986 0.29004 -0.82448 0.27916 -0.8191 0.26111 C -0.81424 0.2449 -0.81076 0.22824 -0.8059 0.21203 C -0.80538 0.20833 -0.80503 0.20439 -0.80434 0.20023 C -0.8026 0.19166 -0.79861 0.175 -0.79861 0.175 C -0.79427 0.13449 -0.78889 0.09444 -0.78681 0.05324 C -0.78438 0.00648 -0.78351 -0.04121 -0.77934 -0.08773 C -0.77778 -0.1382 -0.77431 -0.18889 -0.7691 -0.23866 C -0.76684 -0.25973 -0.76719 -0.29051 -0.75729 -0.30926 C -0.7467 -0.3294 -0.71806 -0.3382 -0.70122 -0.34074 C -0.66736 -0.35186 -0.59757 -0.34306 -0.57795 -0.3426 C -0.55451 -0.34074 -0.53038 -0.33797 -0.50729 -0.33079 C -0.49253 -0.32616 -0.47847 -0.32037 -0.46319 -0.31713 C -0.44844 -0.31412 -0.43507 -0.30811 -0.42066 -0.30348 C -0.41528 -0.30186 -0.40434 -0.29954 -0.40434 -0.29954 C -0.39375 -0.29375 -0.38299 -0.29213 -0.37205 -0.28773 C -0.36024 -0.28311 -0.35052 -0.27477 -0.33819 -0.27199 C -0.32257 -0.26343 -0.30573 -0.25116 -0.28976 -0.24468 C -0.27795 -0.23982 -0.28281 -0.24653 -0.26771 -0.23473 C -0.25816 -0.22732 -0.24705 -0.22223 -0.23819 -0.21343 C -0.22726 -0.20232 -0.23767 -0.20695 -0.22639 -0.20348 C -0.21493 -0.19051 -0.20122 -0.17917 -0.19115 -0.16412 C -0.18628 -0.15718 -0.18316 -0.14769 -0.17795 -0.14074 C -0.16753 -0.12709 -0.17622 -0.14398 -0.16615 -0.125 C -0.15503 -0.10394 -0.14809 -0.07894 -0.13681 -0.05857 C -0.1349 -0.04908 -0.13472 -0.04375 -0.12934 -0.03681 C -0.12778 -0.02593 -0.12622 -0.01389 -0.12361 -0.00348 C -0.12257 0.00023 -0.12066 0.0081 -0.12066 0.0081 C -0.12118 0.01273 -0.12049 0.01759 -0.12205 0.02199 C -0.12222 0.02245 -0.13073 0.02569 -0.1309 0.02569 C -0.13872 0.02824 -0.14653 0.03125 -0.15434 0.03356 C -0.15781 0.03472 -0.16128 0.03611 -0.16476 0.0375 C -0.16632 0.03796 -0.1691 0.03981 -0.1691 0.03981 " pathEditMode="relative" ptsTypes="fffffffffffffffffffffffffffffffffffffffffffffffffffffffffffffffffffffffffffffffffffffffffffff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5" grpId="0" animBg="1"/>
      <p:bldP spid="3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488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002060"/>
                </a:solidFill>
              </a:rPr>
              <a:t>- число, яке передує числу 700;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число, в якому 1 </a:t>
            </a:r>
            <a:r>
              <a:rPr lang="uk-UA" dirty="0" err="1" smtClean="0">
                <a:solidFill>
                  <a:srgbClr val="002060"/>
                </a:solidFill>
              </a:rPr>
              <a:t>сот</a:t>
            </a:r>
            <a:r>
              <a:rPr lang="uk-UA" dirty="0" smtClean="0">
                <a:solidFill>
                  <a:srgbClr val="002060"/>
                </a:solidFill>
              </a:rPr>
              <a:t>.; 7дес.; 4 од.;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найменше трицифрове число;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число, в якому 2 </a:t>
            </a:r>
            <a:r>
              <a:rPr lang="uk-UA" dirty="0" err="1" smtClean="0">
                <a:solidFill>
                  <a:srgbClr val="002060"/>
                </a:solidFill>
              </a:rPr>
              <a:t>сот</a:t>
            </a:r>
            <a:r>
              <a:rPr lang="uk-UA" dirty="0" smtClean="0">
                <a:solidFill>
                  <a:srgbClr val="002060"/>
                </a:solidFill>
              </a:rPr>
              <a:t>., 3 од.;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число, в якому 5 </a:t>
            </a:r>
            <a:r>
              <a:rPr lang="uk-UA" dirty="0" err="1" smtClean="0">
                <a:solidFill>
                  <a:srgbClr val="002060"/>
                </a:solidFill>
              </a:rPr>
              <a:t>сот</a:t>
            </a:r>
            <a:r>
              <a:rPr lang="uk-UA" dirty="0" smtClean="0">
                <a:solidFill>
                  <a:srgbClr val="002060"/>
                </a:solidFill>
              </a:rPr>
              <a:t>., 7 дес.;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найбільше двоцифрове число.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glistof.net/telef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3096"/>
            <a:ext cx="1224136" cy="20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1107413" cy="16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3971" y="4941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 smtClean="0">
                <a:solidFill>
                  <a:srgbClr val="FF0000"/>
                </a:solidFill>
              </a:rPr>
              <a:t>      699-174-100-203- 570-99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1" y="4797152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</a:rPr>
              <a:t>Додавання і віднімання , множення і ділення трицифрових чисел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2357430"/>
            <a:ext cx="3962150" cy="38576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120+740</a:t>
            </a:r>
            <a:r>
              <a:rPr lang="uk-UA" sz="3600" dirty="0" smtClean="0"/>
              <a:t>=</a:t>
            </a:r>
          </a:p>
          <a:p>
            <a:pPr algn="ctr"/>
            <a:r>
              <a:rPr lang="uk-UA" sz="3600" dirty="0" smtClean="0"/>
              <a:t>370+120=</a:t>
            </a:r>
          </a:p>
          <a:p>
            <a:pPr algn="ctr"/>
            <a:r>
              <a:rPr lang="uk-UA" sz="3600" dirty="0" smtClean="0"/>
              <a:t>110+620=</a:t>
            </a:r>
          </a:p>
          <a:p>
            <a:pPr algn="ctr"/>
            <a:r>
              <a:rPr lang="uk-UA" sz="3600" dirty="0" smtClean="0"/>
              <a:t>320-250=</a:t>
            </a:r>
            <a:endParaRPr lang="ru-RU" sz="3600" dirty="0"/>
          </a:p>
        </p:txBody>
      </p:sp>
      <p:pic>
        <p:nvPicPr>
          <p:cNvPr id="3074" name="Picture 2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" y="1466450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46236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3" y="1926128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05" y="5458829"/>
            <a:ext cx="768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" y="5854910"/>
            <a:ext cx="768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62" y="5819000"/>
            <a:ext cx="768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89" y="946236"/>
            <a:ext cx="4995737" cy="58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0094" y="2693729"/>
            <a:ext cx="2845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/>
              <a:t>120+740</a:t>
            </a:r>
            <a:r>
              <a:rPr lang="uk-UA" sz="4800" b="1" dirty="0"/>
              <a:t>=</a:t>
            </a:r>
          </a:p>
          <a:p>
            <a:r>
              <a:rPr lang="uk-UA" sz="4800" b="1" dirty="0"/>
              <a:t>370+120=</a:t>
            </a:r>
          </a:p>
          <a:p>
            <a:r>
              <a:rPr lang="uk-UA" sz="4800" b="1" dirty="0"/>
              <a:t>110+620=</a:t>
            </a:r>
          </a:p>
          <a:p>
            <a:r>
              <a:rPr lang="uk-UA" sz="4800" b="1" dirty="0"/>
              <a:t>320-250=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76" y="946236"/>
            <a:ext cx="5507092" cy="62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52120" y="3029419"/>
            <a:ext cx="25555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/>
              <a:t>484:4=</a:t>
            </a:r>
          </a:p>
          <a:p>
            <a:r>
              <a:rPr lang="uk-UA" sz="4800" b="1" dirty="0"/>
              <a:t>123*5</a:t>
            </a:r>
            <a:r>
              <a:rPr lang="uk-UA" sz="4800" b="1" dirty="0" smtClean="0"/>
              <a:t>=</a:t>
            </a:r>
          </a:p>
          <a:p>
            <a:r>
              <a:rPr lang="uk-UA" sz="4800" b="1" dirty="0" smtClean="0"/>
              <a:t>670-100=</a:t>
            </a:r>
          </a:p>
          <a:p>
            <a:r>
              <a:rPr lang="uk-UA" sz="4800" b="1" dirty="0"/>
              <a:t>140*3=</a:t>
            </a:r>
          </a:p>
        </p:txBody>
      </p:sp>
    </p:spTree>
    <p:extLst>
      <p:ext uri="{BB962C8B-B14F-4D97-AF65-F5344CB8AC3E}">
        <p14:creationId xmlns:p14="http://schemas.microsoft.com/office/powerpoint/2010/main" val="42673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Задача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336" y="2210796"/>
            <a:ext cx="8340225" cy="1434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mages.clipartlogo.com/files/images/30/308799/umbrella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6487">
            <a:off x="6707807" y="114042"/>
            <a:ext cx="15430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logo.com/files/images/30/308799/umbrella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89">
            <a:off x="7445027" y="-46517"/>
            <a:ext cx="15430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ipartlogo.com/files/images/30/308799/umbrella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3686">
            <a:off x="85642" y="-80273"/>
            <a:ext cx="1618134" cy="15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2621" y="407707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19" y="1219539"/>
            <a:ext cx="7397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Хлопчиків – 160діт. </a:t>
            </a:r>
          </a:p>
          <a:p>
            <a:r>
              <a:rPr lang="uk-UA" sz="3200" dirty="0" smtClean="0"/>
              <a:t>Дівчаток - ?</a:t>
            </a:r>
            <a:r>
              <a:rPr lang="uk-UA" sz="3200" dirty="0" err="1" smtClean="0"/>
              <a:t>діт</a:t>
            </a:r>
            <a:r>
              <a:rPr lang="uk-UA" sz="3200" dirty="0" smtClean="0"/>
              <a:t>. ,на 30діт &lt; </a:t>
            </a:r>
            <a:endParaRPr lang="ru-RU" sz="3200" dirty="0"/>
          </a:p>
        </p:txBody>
      </p:sp>
      <p:pic>
        <p:nvPicPr>
          <p:cNvPr id="12" name="Рисунок 11" descr="193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07" y="3625430"/>
            <a:ext cx="4310093" cy="323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4372233" y="1795949"/>
            <a:ext cx="64373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3975544" y="1481483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>
            <a:off x="4939002" y="1430149"/>
            <a:ext cx="428628" cy="71438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292080" y="1491421"/>
            <a:ext cx="93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? </a:t>
            </a:r>
            <a:r>
              <a:rPr lang="uk-UA" sz="2800" dirty="0" err="1" smtClean="0"/>
              <a:t>діт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786182" y="2214554"/>
            <a:ext cx="2318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Розв'язання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378474" y="1578631"/>
            <a:ext cx="201638" cy="38786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?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275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37500" t="23437" r="16797" b="31562"/>
          <a:stretch>
            <a:fillRect/>
          </a:stretch>
        </p:blipFill>
        <p:spPr bwMode="auto">
          <a:xfrm>
            <a:off x="0" y="0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2285992"/>
            <a:ext cx="92869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20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2285992"/>
            <a:ext cx="92869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8</a:t>
            </a:r>
            <a:endParaRPr lang="ru-RU" sz="4400" dirty="0"/>
          </a:p>
        </p:txBody>
      </p:sp>
      <p:sp>
        <p:nvSpPr>
          <p:cNvPr id="9" name="Овал 8"/>
          <p:cNvSpPr/>
          <p:nvPr/>
        </p:nvSpPr>
        <p:spPr>
          <a:xfrm>
            <a:off x="428596" y="2214554"/>
            <a:ext cx="150019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20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71802" y="2214554"/>
            <a:ext cx="150019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8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6314" y="2214554"/>
            <a:ext cx="150019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30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29520" y="2214554"/>
            <a:ext cx="150019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7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85918" y="1142984"/>
            <a:ext cx="150019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43636" y="1142984"/>
            <a:ext cx="150019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29058" y="142852"/>
            <a:ext cx="150019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00958" y="0"/>
            <a:ext cx="1440759" cy="1857364"/>
          </a:xfrm>
          <a:prstGeom prst="rect">
            <a:avLst/>
          </a:prstGeom>
        </p:spPr>
      </p:pic>
      <p:pic>
        <p:nvPicPr>
          <p:cNvPr id="18" name="Рисунок 17" descr="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429697" cy="18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114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1_Исполнительная</vt:lpstr>
      <vt:lpstr>Урок-подорож В ліс по ялинку! </vt:lpstr>
      <vt:lpstr>           • подорожувати і рахувати; • числа трицифрові усно додавати і віднімати; •  задачі з легкістю розв'язати; •  у групах, в парах, самостійно й плідно працювати.   </vt:lpstr>
      <vt:lpstr>Гасло нашого уроку: «Щоб усе прекрасно знати, будем добре міркувати, додавати, віднімати і усім допомагати» </vt:lpstr>
      <vt:lpstr>Допоможіть прикрасити ялинку</vt:lpstr>
      <vt:lpstr>- число, яке передує числу 700; - число, в якому 1 сот.; 7дес.; 4 од.; - найменше трицифрове число; - число, в якому 2 сот., 3 од.; - число, в якому 5 сот., 7 дес.; - найбільше двоцифрове число.</vt:lpstr>
      <vt:lpstr>Додавання і віднімання , множення і ділення трицифрових чисел</vt:lpstr>
      <vt:lpstr>Задача</vt:lpstr>
      <vt:lpstr>Презентация PowerPoint</vt:lpstr>
      <vt:lpstr>Презентация PowerPoint</vt:lpstr>
      <vt:lpstr>Знайти периметр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Користувач Windows</cp:lastModifiedBy>
  <cp:revision>110</cp:revision>
  <cp:lastPrinted>2020-12-11T06:25:33Z</cp:lastPrinted>
  <dcterms:created xsi:type="dcterms:W3CDTF">2012-12-13T15:23:42Z</dcterms:created>
  <dcterms:modified xsi:type="dcterms:W3CDTF">2021-03-11T11:21:09Z</dcterms:modified>
</cp:coreProperties>
</file>