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  <p:sldId id="273" r:id="rId4"/>
    <p:sldId id="275" r:id="rId5"/>
    <p:sldId id="27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68" r:id="rId18"/>
    <p:sldId id="270" r:id="rId19"/>
    <p:sldId id="271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BBB-CDF3-47E9-A684-4BF160C66A75}" type="datetimeFigureOut">
              <a:rPr lang="uk-UA" smtClean="0"/>
              <a:pPr/>
              <a:t>14.03.2021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7ED6-9C91-4422-9C27-6AAFA205A7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BBB-CDF3-47E9-A684-4BF160C66A75}" type="datetimeFigureOut">
              <a:rPr lang="uk-UA" smtClean="0"/>
              <a:pPr/>
              <a:t>14.03.2021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7ED6-9C91-4422-9C27-6AAFA205A7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BBB-CDF3-47E9-A684-4BF160C66A75}" type="datetimeFigureOut">
              <a:rPr lang="uk-UA" smtClean="0"/>
              <a:pPr/>
              <a:t>14.03.2021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7ED6-9C91-4422-9C27-6AAFA205A7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BBB-CDF3-47E9-A684-4BF160C66A75}" type="datetimeFigureOut">
              <a:rPr lang="uk-UA" smtClean="0"/>
              <a:pPr/>
              <a:t>14.03.2021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7ED6-9C91-4422-9C27-6AAFA205A7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BBB-CDF3-47E9-A684-4BF160C66A75}" type="datetimeFigureOut">
              <a:rPr lang="uk-UA" smtClean="0"/>
              <a:pPr/>
              <a:t>14.03.2021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7ED6-9C91-4422-9C27-6AAFA205A7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BBB-CDF3-47E9-A684-4BF160C66A75}" type="datetimeFigureOut">
              <a:rPr lang="uk-UA" smtClean="0"/>
              <a:pPr/>
              <a:t>14.03.2021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7ED6-9C91-4422-9C27-6AAFA205A7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BBB-CDF3-47E9-A684-4BF160C66A75}" type="datetimeFigureOut">
              <a:rPr lang="uk-UA" smtClean="0"/>
              <a:pPr/>
              <a:t>14.03.2021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7ED6-9C91-4422-9C27-6AAFA205A7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BBB-CDF3-47E9-A684-4BF160C66A75}" type="datetimeFigureOut">
              <a:rPr lang="uk-UA" smtClean="0"/>
              <a:pPr/>
              <a:t>14.03.2021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7ED6-9C91-4422-9C27-6AAFA205A7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BBB-CDF3-47E9-A684-4BF160C66A75}" type="datetimeFigureOut">
              <a:rPr lang="uk-UA" smtClean="0"/>
              <a:pPr/>
              <a:t>14.03.2021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7ED6-9C91-4422-9C27-6AAFA205A7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BBB-CDF3-47E9-A684-4BF160C66A75}" type="datetimeFigureOut">
              <a:rPr lang="uk-UA" smtClean="0"/>
              <a:pPr/>
              <a:t>14.03.2021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7ED6-9C91-4422-9C27-6AAFA205A7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1BBB-CDF3-47E9-A684-4BF160C66A75}" type="datetimeFigureOut">
              <a:rPr lang="uk-UA" smtClean="0"/>
              <a:pPr/>
              <a:t>14.03.2021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D7ED6-9C91-4422-9C27-6AAFA205A7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21BBB-CDF3-47E9-A684-4BF160C66A75}" type="datetimeFigureOut">
              <a:rPr lang="uk-UA" smtClean="0"/>
              <a:pPr/>
              <a:t>14.03.2021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D7ED6-9C91-4422-9C27-6AAFA205A7B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57158" y="714356"/>
            <a:ext cx="8496944" cy="5408513"/>
          </a:xfrm>
        </p:spPr>
      </p:pic>
    </p:spTree>
    <p:extLst>
      <p:ext uri="{BB962C8B-B14F-4D97-AF65-F5344CB8AC3E}">
        <p14:creationId xmlns:p14="http://schemas.microsoft.com/office/powerpoint/2010/main" xmlns="" val="34658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170" name="Picture 2" descr="C:\Users\Руденко\Desktop\images (4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4" r="64"/>
          <a:stretch>
            <a:fillRect/>
          </a:stretch>
        </p:blipFill>
        <p:spPr bwMode="auto">
          <a:xfrm>
            <a:off x="357158" y="285728"/>
            <a:ext cx="8358246" cy="6286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3315" name="Picture 3" descr="C:\Users\Руденко\Desktop\images (11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4" r="64"/>
          <a:stretch>
            <a:fillRect/>
          </a:stretch>
        </p:blipFill>
        <p:spPr bwMode="auto">
          <a:xfrm>
            <a:off x="642910" y="571500"/>
            <a:ext cx="7929618" cy="5715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8194" name="Picture 2" descr="C:\Users\Руденко\Desktop\images (5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829" b="829"/>
          <a:stretch>
            <a:fillRect/>
          </a:stretch>
        </p:blipFill>
        <p:spPr bwMode="auto">
          <a:xfrm>
            <a:off x="500034" y="571480"/>
            <a:ext cx="8143932" cy="5888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9218" name="Picture 2" descr="C:\Users\Руденко\Desktop\images (6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8451" r="8451"/>
          <a:stretch>
            <a:fillRect/>
          </a:stretch>
        </p:blipFill>
        <p:spPr bwMode="auto">
          <a:xfrm>
            <a:off x="714348" y="357166"/>
            <a:ext cx="8072494" cy="5929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43" name="Picture 3" descr="C:\Users\Руденко\Desktop\images (8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4" r="64"/>
          <a:stretch>
            <a:fillRect/>
          </a:stretch>
        </p:blipFill>
        <p:spPr bwMode="auto">
          <a:xfrm>
            <a:off x="642910" y="612774"/>
            <a:ext cx="7715304" cy="5673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1266" name="Picture 2" descr="C:\Users\Руденко\Desktop\images (2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 bwMode="auto">
          <a:xfrm>
            <a:off x="1000100" y="612774"/>
            <a:ext cx="7072362" cy="5745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4342" name="Picture 6" descr="C:\Users\Руденко\Desktop\images (19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636" r="5636"/>
          <a:stretch>
            <a:fillRect/>
          </a:stretch>
        </p:blipFill>
        <p:spPr bwMode="auto">
          <a:xfrm>
            <a:off x="642910" y="612774"/>
            <a:ext cx="8001056" cy="5959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2290" name="Picture 2" descr="C:\Users\Руденко\Desktop\images (9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636" r="5636"/>
          <a:stretch>
            <a:fillRect/>
          </a:stretch>
        </p:blipFill>
        <p:spPr bwMode="auto">
          <a:xfrm>
            <a:off x="714348" y="612774"/>
            <a:ext cx="7643866" cy="5602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5363" name="Picture 3" descr="C:\Users\Руденко\Desktop\images (15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4" r="64"/>
          <a:stretch>
            <a:fillRect/>
          </a:stretch>
        </p:blipFill>
        <p:spPr bwMode="auto">
          <a:xfrm>
            <a:off x="714348" y="612774"/>
            <a:ext cx="7572428" cy="5745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6389" name="Picture 5" descr="C:\Users\Руденко\Desktop\images (25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667" r="12667"/>
          <a:stretch>
            <a:fillRect/>
          </a:stretch>
        </p:blipFill>
        <p:spPr bwMode="auto">
          <a:xfrm>
            <a:off x="428596" y="571480"/>
            <a:ext cx="8215370" cy="5673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500" b="12500"/>
          <a:stretch>
            <a:fillRect/>
          </a:stretch>
        </p:blipFill>
        <p:spPr>
          <a:xfrm>
            <a:off x="971600" y="428604"/>
            <a:ext cx="7600928" cy="6000792"/>
          </a:xfrm>
        </p:spPr>
      </p:pic>
    </p:spTree>
    <p:extLst>
      <p:ext uri="{BB962C8B-B14F-4D97-AF65-F5344CB8AC3E}">
        <p14:creationId xmlns:p14="http://schemas.microsoft.com/office/powerpoint/2010/main" xmlns="" val="20835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632181"/>
            <a:ext cx="5486400" cy="566738"/>
          </a:xfrm>
        </p:spPr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632" b="3632"/>
          <a:stretch>
            <a:fillRect/>
          </a:stretch>
        </p:blipFill>
        <p:spPr>
          <a:xfrm>
            <a:off x="163348" y="612774"/>
            <a:ext cx="8729132" cy="5840562"/>
          </a:xfrm>
        </p:spPr>
      </p:pic>
    </p:spTree>
    <p:extLst>
      <p:ext uri="{BB962C8B-B14F-4D97-AF65-F5344CB8AC3E}">
        <p14:creationId xmlns:p14="http://schemas.microsoft.com/office/powerpoint/2010/main" xmlns="" val="20187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109" b="13109"/>
          <a:stretch>
            <a:fillRect/>
          </a:stretch>
        </p:blipFill>
        <p:spPr>
          <a:xfrm>
            <a:off x="1043608" y="500042"/>
            <a:ext cx="7272808" cy="6025302"/>
          </a:xfrm>
        </p:spPr>
      </p:pic>
    </p:spTree>
    <p:extLst>
      <p:ext uri="{BB962C8B-B14F-4D97-AF65-F5344CB8AC3E}">
        <p14:creationId xmlns:p14="http://schemas.microsoft.com/office/powerpoint/2010/main" xmlns="" val="9350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33" r="8333"/>
          <a:stretch>
            <a:fillRect/>
          </a:stretch>
        </p:blipFill>
        <p:spPr>
          <a:xfrm>
            <a:off x="1259632" y="612774"/>
            <a:ext cx="6455640" cy="5192489"/>
          </a:xfrm>
        </p:spPr>
      </p:pic>
    </p:spTree>
    <p:extLst>
      <p:ext uri="{BB962C8B-B14F-4D97-AF65-F5344CB8AC3E}">
        <p14:creationId xmlns:p14="http://schemas.microsoft.com/office/powerpoint/2010/main" xmlns="" val="12119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758138" cy="1143000"/>
          </a:xfrm>
        </p:spPr>
        <p:txBody>
          <a:bodyPr/>
          <a:lstStyle/>
          <a:p>
            <a:r>
              <a:rPr lang="uk-UA" dirty="0" smtClean="0"/>
              <a:t>МАТУСІ – НАШІ КВІТИ </a:t>
            </a:r>
            <a:endParaRPr lang="uk-UA" dirty="0"/>
          </a:p>
        </p:txBody>
      </p:sp>
      <p:pic>
        <p:nvPicPr>
          <p:cNvPr id="1027" name="Picture 3" descr="C:\Users\Руденко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14422"/>
            <a:ext cx="7715303" cy="5214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098" name="Picture 2" descr="C:\Users\Руденко\Desktop\image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636" r="5636"/>
          <a:stretch>
            <a:fillRect/>
          </a:stretch>
        </p:blipFill>
        <p:spPr bwMode="auto">
          <a:xfrm>
            <a:off x="500034" y="285728"/>
            <a:ext cx="8286808" cy="6072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 descr="C:\Users\Руденко\Desktop\05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4348" r="4348"/>
          <a:stretch>
            <a:fillRect/>
          </a:stretch>
        </p:blipFill>
        <p:spPr bwMode="auto">
          <a:xfrm>
            <a:off x="642910" y="285728"/>
            <a:ext cx="8143932" cy="6429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6146" name="Picture 2" descr="C:\Users\Руденко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286807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</Words>
  <Application>Microsoft Office PowerPoint</Application>
  <PresentationFormat>Экран (4:3)</PresentationFormat>
  <Paragraphs>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МАТУСІ – НАШІ КВІТИ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Руденко</dc:creator>
  <cp:lastModifiedBy>Руденко</cp:lastModifiedBy>
  <cp:revision>16</cp:revision>
  <dcterms:created xsi:type="dcterms:W3CDTF">2017-03-05T08:51:20Z</dcterms:created>
  <dcterms:modified xsi:type="dcterms:W3CDTF">2021-03-14T20:30:41Z</dcterms:modified>
</cp:coreProperties>
</file>