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2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355422-661A-4B42-B606-80D31E6030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6DF8F55-6B39-4596-8D4B-A205D216665C}">
      <dgm:prSet custT="1"/>
      <dgm:spPr/>
      <dgm:t>
        <a:bodyPr/>
        <a:lstStyle/>
        <a:p>
          <a:pPr rtl="0"/>
          <a:r>
            <a:rPr lang="ru-RU" sz="1800" b="1" dirty="0" smtClean="0"/>
            <a:t>На </a:t>
          </a:r>
          <a:r>
            <a:rPr lang="ru-RU" sz="1800" b="1" dirty="0" err="1" smtClean="0"/>
            <a:t>стрічці</a:t>
          </a:r>
          <a:r>
            <a:rPr lang="ru-RU" sz="1800" b="1" dirty="0" smtClean="0"/>
            <a:t> часу </a:t>
          </a:r>
          <a:r>
            <a:rPr lang="ru-RU" sz="1800" b="1" dirty="0" err="1" smtClean="0"/>
            <a:t>позначте</a:t>
          </a:r>
          <a:r>
            <a:rPr lang="ru-RU" sz="1800" b="1" dirty="0" smtClean="0"/>
            <a:t> </a:t>
          </a:r>
          <a:r>
            <a:rPr lang="ru-RU" sz="1800" b="1" dirty="0" err="1" smtClean="0"/>
            <a:t>період</a:t>
          </a:r>
          <a:r>
            <a:rPr lang="ru-RU" sz="1800" b="1" dirty="0" smtClean="0"/>
            <a:t>, </a:t>
          </a:r>
          <a:r>
            <a:rPr lang="ru-RU" sz="1800" b="1" dirty="0" err="1" smtClean="0"/>
            <a:t>який</a:t>
          </a:r>
          <a:r>
            <a:rPr lang="ru-RU" sz="1800" b="1" dirty="0" smtClean="0"/>
            <a:t> в </a:t>
          </a:r>
          <a:r>
            <a:rPr lang="ru-RU" sz="1800" b="1" dirty="0" err="1" smtClean="0"/>
            <a:t>історії</a:t>
          </a:r>
          <a:r>
            <a:rPr lang="ru-RU" sz="1800" b="1" dirty="0" smtClean="0"/>
            <a:t> </a:t>
          </a:r>
          <a:r>
            <a:rPr lang="ru-RU" sz="1800" b="1" dirty="0" err="1" smtClean="0"/>
            <a:t>Київської</a:t>
          </a:r>
          <a:r>
            <a:rPr lang="ru-RU" sz="1800" b="1" dirty="0" smtClean="0"/>
            <a:t> </a:t>
          </a:r>
          <a:r>
            <a:rPr lang="ru-RU" sz="1800" b="1" dirty="0" err="1" smtClean="0"/>
            <a:t>Русі</a:t>
          </a:r>
          <a:r>
            <a:rPr lang="ru-RU" sz="1800" b="1" dirty="0" smtClean="0"/>
            <a:t> </a:t>
          </a:r>
          <a:r>
            <a:rPr lang="ru-RU" sz="1800" b="1" dirty="0" err="1" smtClean="0"/>
            <a:t>отримав</a:t>
          </a:r>
          <a:r>
            <a:rPr lang="ru-RU" sz="1800" b="1" dirty="0" smtClean="0"/>
            <a:t> </a:t>
          </a:r>
          <a:r>
            <a:rPr lang="ru-RU" sz="1800" b="1" dirty="0" err="1" smtClean="0"/>
            <a:t>назву</a:t>
          </a:r>
          <a:r>
            <a:rPr lang="ru-RU" sz="1800" b="1" dirty="0" smtClean="0"/>
            <a:t> </a:t>
          </a:r>
          <a:r>
            <a:rPr lang="ru-RU" sz="1800" b="1" dirty="0" err="1" smtClean="0"/>
            <a:t>феодальної</a:t>
          </a:r>
          <a:r>
            <a:rPr lang="ru-RU" sz="1800" b="1" dirty="0" smtClean="0"/>
            <a:t> </a:t>
          </a:r>
          <a:r>
            <a:rPr lang="ru-RU" sz="1800" b="1" dirty="0" err="1" smtClean="0"/>
            <a:t>роздробленості</a:t>
          </a:r>
          <a:r>
            <a:rPr lang="ru-RU" sz="1800" b="1" dirty="0" smtClean="0"/>
            <a:t>.</a:t>
          </a:r>
          <a:endParaRPr lang="ru-RU" sz="1800" b="1" dirty="0"/>
        </a:p>
      </dgm:t>
    </dgm:pt>
    <dgm:pt modelId="{E5FCD18F-8F34-48C0-A7F3-85EC39700123}" type="parTrans" cxnId="{C6224474-5580-4CBE-AF70-A2B46B6FA5BA}">
      <dgm:prSet/>
      <dgm:spPr/>
      <dgm:t>
        <a:bodyPr/>
        <a:lstStyle/>
        <a:p>
          <a:endParaRPr lang="ru-RU"/>
        </a:p>
      </dgm:t>
    </dgm:pt>
    <dgm:pt modelId="{178D6AE9-A2A2-4365-BF3C-92E116F35997}" type="sibTrans" cxnId="{C6224474-5580-4CBE-AF70-A2B46B6FA5BA}">
      <dgm:prSet/>
      <dgm:spPr/>
      <dgm:t>
        <a:bodyPr/>
        <a:lstStyle/>
        <a:p>
          <a:endParaRPr lang="ru-RU"/>
        </a:p>
      </dgm:t>
    </dgm:pt>
    <dgm:pt modelId="{F144D2A1-F126-4A27-9E6F-3575B254AB2A}" type="pres">
      <dgm:prSet presAssocID="{BA355422-661A-4B42-B606-80D31E6030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BF882A-562B-432A-9B72-B1D524B346E5}" type="pres">
      <dgm:prSet presAssocID="{F6DF8F55-6B39-4596-8D4B-A205D216665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224474-5580-4CBE-AF70-A2B46B6FA5BA}" srcId="{BA355422-661A-4B42-B606-80D31E603046}" destId="{F6DF8F55-6B39-4596-8D4B-A205D216665C}" srcOrd="0" destOrd="0" parTransId="{E5FCD18F-8F34-48C0-A7F3-85EC39700123}" sibTransId="{178D6AE9-A2A2-4365-BF3C-92E116F35997}"/>
    <dgm:cxn modelId="{E665E7D8-6CCB-4FF3-AAE2-02721FA40B52}" type="presOf" srcId="{BA355422-661A-4B42-B606-80D31E603046}" destId="{F144D2A1-F126-4A27-9E6F-3575B254AB2A}" srcOrd="0" destOrd="0" presId="urn:microsoft.com/office/officeart/2005/8/layout/vList2"/>
    <dgm:cxn modelId="{2A6054F8-ECC1-40BC-BE8B-70D1563E2F8F}" type="presOf" srcId="{F6DF8F55-6B39-4596-8D4B-A205D216665C}" destId="{F5BF882A-562B-432A-9B72-B1D524B346E5}" srcOrd="0" destOrd="0" presId="urn:microsoft.com/office/officeart/2005/8/layout/vList2"/>
    <dgm:cxn modelId="{311D94F0-FE3D-4835-BDC8-9EC54593016B}" type="presParOf" srcId="{F144D2A1-F126-4A27-9E6F-3575B254AB2A}" destId="{F5BF882A-562B-432A-9B72-B1D524B346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8C354EA-178D-4CD6-A50B-5496AE1B0D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5E2B64A-C539-4DDF-A114-0F35E635492C}">
      <dgm:prSet/>
      <dgm:spPr/>
      <dgm:t>
        <a:bodyPr/>
        <a:lstStyle/>
        <a:p>
          <a:pPr algn="ctr" rtl="0"/>
          <a:r>
            <a:rPr lang="ru-RU" b="1" smtClean="0"/>
            <a:t>ХІ ст.</a:t>
          </a:r>
          <a:endParaRPr lang="ru-RU" b="1"/>
        </a:p>
      </dgm:t>
    </dgm:pt>
    <dgm:pt modelId="{B90B3EA4-91FB-4B3B-86C8-FC8429EBD6AA}" type="parTrans" cxnId="{AB3DD1B2-3047-471E-899B-593DD2E881C0}">
      <dgm:prSet/>
      <dgm:spPr/>
      <dgm:t>
        <a:bodyPr/>
        <a:lstStyle/>
        <a:p>
          <a:endParaRPr lang="ru-RU"/>
        </a:p>
      </dgm:t>
    </dgm:pt>
    <dgm:pt modelId="{68CA77FC-43D6-4326-9009-576034EEE62F}" type="sibTrans" cxnId="{AB3DD1B2-3047-471E-899B-593DD2E881C0}">
      <dgm:prSet/>
      <dgm:spPr/>
      <dgm:t>
        <a:bodyPr/>
        <a:lstStyle/>
        <a:p>
          <a:endParaRPr lang="ru-RU"/>
        </a:p>
      </dgm:t>
    </dgm:pt>
    <dgm:pt modelId="{BF8C355B-B8B6-4DE1-ADD6-4AEBFC2F854B}" type="pres">
      <dgm:prSet presAssocID="{68C354EA-178D-4CD6-A50B-5496AE1B0D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3BB73E-AB87-4AC3-8465-7679B8F3009B}" type="pres">
      <dgm:prSet presAssocID="{65E2B64A-C539-4DDF-A114-0F35E635492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4DAF9F-D837-46E6-AFB9-0C30FDB8C67D}" type="presOf" srcId="{65E2B64A-C539-4DDF-A114-0F35E635492C}" destId="{B03BB73E-AB87-4AC3-8465-7679B8F3009B}" srcOrd="0" destOrd="0" presId="urn:microsoft.com/office/officeart/2005/8/layout/vList2"/>
    <dgm:cxn modelId="{AB3DD1B2-3047-471E-899B-593DD2E881C0}" srcId="{68C354EA-178D-4CD6-A50B-5496AE1B0D41}" destId="{65E2B64A-C539-4DDF-A114-0F35E635492C}" srcOrd="0" destOrd="0" parTransId="{B90B3EA4-91FB-4B3B-86C8-FC8429EBD6AA}" sibTransId="{68CA77FC-43D6-4326-9009-576034EEE62F}"/>
    <dgm:cxn modelId="{A784E2D2-0A83-48F5-BEA9-E8384ADC4248}" type="presOf" srcId="{68C354EA-178D-4CD6-A50B-5496AE1B0D41}" destId="{BF8C355B-B8B6-4DE1-ADD6-4AEBFC2F854B}" srcOrd="0" destOrd="0" presId="urn:microsoft.com/office/officeart/2005/8/layout/vList2"/>
    <dgm:cxn modelId="{F1092F23-C3AD-46B4-8569-6244CC189F40}" type="presParOf" srcId="{BF8C355B-B8B6-4DE1-ADD6-4AEBFC2F854B}" destId="{B03BB73E-AB87-4AC3-8465-7679B8F300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E5984DD-8980-466B-B2DB-BDBB65B4ED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3971A4-23D4-496F-AB37-8E8991E0F3D8}">
      <dgm:prSet/>
      <dgm:spPr/>
      <dgm:t>
        <a:bodyPr/>
        <a:lstStyle/>
        <a:p>
          <a:pPr algn="ctr" rtl="0"/>
          <a:r>
            <a:rPr lang="ru-RU" b="1" dirty="0" err="1" smtClean="0"/>
            <a:t>Опрацюйте</a:t>
          </a:r>
          <a:r>
            <a:rPr lang="ru-RU" b="1" dirty="0" smtClean="0"/>
            <a:t> карту «</a:t>
          </a:r>
          <a:r>
            <a:rPr lang="ru-RU" b="1" dirty="0" err="1" smtClean="0"/>
            <a:t>Українські</a:t>
          </a:r>
          <a:r>
            <a:rPr lang="ru-RU" b="1" dirty="0" smtClean="0"/>
            <a:t> </a:t>
          </a:r>
          <a:r>
            <a:rPr lang="ru-RU" b="1" dirty="0" err="1" smtClean="0"/>
            <a:t>землі</a:t>
          </a:r>
          <a:r>
            <a:rPr lang="ru-RU" b="1" dirty="0" smtClean="0"/>
            <a:t> в </a:t>
          </a:r>
          <a:r>
            <a:rPr lang="ru-RU" b="1" dirty="0" err="1" smtClean="0"/>
            <a:t>другій</a:t>
          </a:r>
          <a:r>
            <a:rPr lang="ru-RU" b="1" dirty="0" smtClean="0"/>
            <a:t> </a:t>
          </a:r>
          <a:r>
            <a:rPr lang="ru-RU" b="1" dirty="0" err="1" smtClean="0"/>
            <a:t>половині</a:t>
          </a:r>
          <a:r>
            <a:rPr lang="ru-RU" b="1" dirty="0" smtClean="0"/>
            <a:t> ХІІ – </a:t>
          </a:r>
          <a:r>
            <a:rPr lang="ru-RU" b="1" dirty="0" err="1" smtClean="0"/>
            <a:t>першій</a:t>
          </a:r>
          <a:r>
            <a:rPr lang="ru-RU" b="1" dirty="0" smtClean="0"/>
            <a:t> </a:t>
          </a:r>
          <a:r>
            <a:rPr lang="ru-RU" b="1" dirty="0" err="1" smtClean="0"/>
            <a:t>чверті</a:t>
          </a:r>
          <a:r>
            <a:rPr lang="ru-RU" b="1" dirty="0" smtClean="0"/>
            <a:t> ХІІІ ст.» та </a:t>
          </a:r>
          <a:r>
            <a:rPr lang="ru-RU" b="1" dirty="0" err="1" smtClean="0"/>
            <a:t>запишіть</a:t>
          </a:r>
          <a:r>
            <a:rPr lang="ru-RU" b="1" dirty="0" smtClean="0"/>
            <a:t> </a:t>
          </a:r>
          <a:r>
            <a:rPr lang="ru-RU" b="1" dirty="0" err="1" smtClean="0"/>
            <a:t>назви</a:t>
          </a:r>
          <a:r>
            <a:rPr lang="ru-RU" b="1" dirty="0" smtClean="0"/>
            <a:t> </a:t>
          </a:r>
          <a:r>
            <a:rPr lang="ru-RU" b="1" dirty="0" err="1" smtClean="0"/>
            <a:t>князівств</a:t>
          </a:r>
          <a:r>
            <a:rPr lang="ru-RU" b="1" dirty="0" smtClean="0"/>
            <a:t>, </a:t>
          </a:r>
          <a:r>
            <a:rPr lang="ru-RU" b="1" dirty="0" err="1" smtClean="0"/>
            <a:t>розташовуючи</a:t>
          </a:r>
          <a:r>
            <a:rPr lang="ru-RU" b="1" dirty="0" smtClean="0"/>
            <a:t> </a:t>
          </a:r>
          <a:r>
            <a:rPr lang="ru-RU" b="1" dirty="0" err="1" smtClean="0"/>
            <a:t>їх</a:t>
          </a:r>
          <a:r>
            <a:rPr lang="ru-RU" b="1" dirty="0" smtClean="0"/>
            <a:t> за </a:t>
          </a:r>
          <a:r>
            <a:rPr lang="ru-RU" b="1" dirty="0" err="1" smtClean="0"/>
            <a:t>територіальним</a:t>
          </a:r>
          <a:r>
            <a:rPr lang="ru-RU" b="1" dirty="0" smtClean="0"/>
            <a:t> </a:t>
          </a:r>
          <a:r>
            <a:rPr lang="ru-RU" b="1" dirty="0" err="1" smtClean="0"/>
            <a:t>розміром</a:t>
          </a:r>
          <a:r>
            <a:rPr lang="ru-RU" b="1" dirty="0" smtClean="0"/>
            <a:t> (</a:t>
          </a:r>
          <a:r>
            <a:rPr lang="ru-RU" b="1" dirty="0" err="1" smtClean="0"/>
            <a:t>від</a:t>
          </a:r>
          <a:r>
            <a:rPr lang="ru-RU" b="1" dirty="0" smtClean="0"/>
            <a:t> </a:t>
          </a:r>
          <a:r>
            <a:rPr lang="ru-RU" b="1" dirty="0" err="1" smtClean="0"/>
            <a:t>більшого</a:t>
          </a:r>
          <a:r>
            <a:rPr lang="ru-RU" b="1" dirty="0" smtClean="0"/>
            <a:t> до </a:t>
          </a:r>
          <a:r>
            <a:rPr lang="ru-RU" b="1" dirty="0" err="1" smtClean="0"/>
            <a:t>меншого</a:t>
          </a:r>
          <a:r>
            <a:rPr lang="ru-RU" b="1" dirty="0" smtClean="0"/>
            <a:t>).</a:t>
          </a:r>
          <a:endParaRPr lang="ru-RU" b="1" dirty="0"/>
        </a:p>
      </dgm:t>
    </dgm:pt>
    <dgm:pt modelId="{1F04388F-DAC1-43D6-ACCE-66951B2AC7EC}" type="parTrans" cxnId="{8CD0FEB1-6E8E-4729-977E-A905563F0576}">
      <dgm:prSet/>
      <dgm:spPr/>
      <dgm:t>
        <a:bodyPr/>
        <a:lstStyle/>
        <a:p>
          <a:pPr algn="ctr"/>
          <a:endParaRPr lang="ru-RU"/>
        </a:p>
      </dgm:t>
    </dgm:pt>
    <dgm:pt modelId="{D4E06727-9460-486E-B4F8-50224E5839A9}" type="sibTrans" cxnId="{8CD0FEB1-6E8E-4729-977E-A905563F0576}">
      <dgm:prSet/>
      <dgm:spPr/>
      <dgm:t>
        <a:bodyPr/>
        <a:lstStyle/>
        <a:p>
          <a:pPr algn="ctr"/>
          <a:endParaRPr lang="ru-RU"/>
        </a:p>
      </dgm:t>
    </dgm:pt>
    <dgm:pt modelId="{6F438019-9157-4C4B-BE99-BECBF5A32BEB}" type="pres">
      <dgm:prSet presAssocID="{9E5984DD-8980-466B-B2DB-BDBB65B4ED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54EF0E-8AA7-4BA0-8F90-6EE46367FB31}" type="pres">
      <dgm:prSet presAssocID="{163971A4-23D4-496F-AB37-8E8991E0F3D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5F4AC0-521A-46E0-B0DF-C67DDDE6A401}" type="presOf" srcId="{163971A4-23D4-496F-AB37-8E8991E0F3D8}" destId="{5D54EF0E-8AA7-4BA0-8F90-6EE46367FB31}" srcOrd="0" destOrd="0" presId="urn:microsoft.com/office/officeart/2005/8/layout/vList2"/>
    <dgm:cxn modelId="{622E7772-2744-488D-BEC8-7BFD54111EE3}" type="presOf" srcId="{9E5984DD-8980-466B-B2DB-BDBB65B4EDFE}" destId="{6F438019-9157-4C4B-BE99-BECBF5A32BEB}" srcOrd="0" destOrd="0" presId="urn:microsoft.com/office/officeart/2005/8/layout/vList2"/>
    <dgm:cxn modelId="{8CD0FEB1-6E8E-4729-977E-A905563F0576}" srcId="{9E5984DD-8980-466B-B2DB-BDBB65B4EDFE}" destId="{163971A4-23D4-496F-AB37-8E8991E0F3D8}" srcOrd="0" destOrd="0" parTransId="{1F04388F-DAC1-43D6-ACCE-66951B2AC7EC}" sibTransId="{D4E06727-9460-486E-B4F8-50224E5839A9}"/>
    <dgm:cxn modelId="{2505CAF7-7FD6-4A8F-9723-F4690C10D6F6}" type="presParOf" srcId="{6F438019-9157-4C4B-BE99-BECBF5A32BEB}" destId="{5D54EF0E-8AA7-4BA0-8F90-6EE46367FB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B4CE8B-3F08-4D9E-A0C2-79825763DE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DC10230-79C9-48F1-9BD4-44CCA63BCDA1}">
      <dgm:prSet/>
      <dgm:spPr/>
      <dgm:t>
        <a:bodyPr/>
        <a:lstStyle/>
        <a:p>
          <a:pPr rtl="0"/>
          <a:r>
            <a:rPr lang="ru-RU" b="1" dirty="0" err="1" smtClean="0"/>
            <a:t>Попрацюйте</a:t>
          </a:r>
          <a:r>
            <a:rPr lang="ru-RU" b="1" dirty="0" smtClean="0"/>
            <a:t> з картою та </a:t>
          </a:r>
          <a:r>
            <a:rPr lang="ru-RU" b="1" dirty="0" err="1" smtClean="0"/>
            <a:t>співвіднесіть</a:t>
          </a:r>
          <a:r>
            <a:rPr lang="ru-RU" b="1" dirty="0" smtClean="0"/>
            <a:t> </a:t>
          </a:r>
          <a:r>
            <a:rPr lang="ru-RU" b="1" dirty="0" err="1" smtClean="0"/>
            <a:t>міста</a:t>
          </a:r>
          <a:r>
            <a:rPr lang="ru-RU" b="1" dirty="0" smtClean="0"/>
            <a:t> з </a:t>
          </a:r>
          <a:r>
            <a:rPr lang="ru-RU" b="1" dirty="0" err="1" smtClean="0"/>
            <a:t>князівствами</a:t>
          </a:r>
          <a:r>
            <a:rPr lang="ru-RU" b="1" dirty="0" smtClean="0"/>
            <a:t>, в </a:t>
          </a:r>
          <a:r>
            <a:rPr lang="ru-RU" b="1" dirty="0" err="1" smtClean="0"/>
            <a:t>яких</a:t>
          </a:r>
          <a:r>
            <a:rPr lang="ru-RU" b="1" dirty="0" smtClean="0"/>
            <a:t> вони </a:t>
          </a:r>
          <a:r>
            <a:rPr lang="ru-RU" b="1" dirty="0" err="1" smtClean="0"/>
            <a:t>розташовувались</a:t>
          </a:r>
          <a:r>
            <a:rPr lang="ru-RU" b="1" dirty="0" smtClean="0"/>
            <a:t>.</a:t>
          </a:r>
          <a:endParaRPr lang="ru-RU" b="1" dirty="0"/>
        </a:p>
      </dgm:t>
    </dgm:pt>
    <dgm:pt modelId="{695A01F5-8EDF-444B-B89F-5252901F1D23}" type="parTrans" cxnId="{DE687D1E-E0FF-4375-BB3E-FFCEC07E79AD}">
      <dgm:prSet/>
      <dgm:spPr/>
      <dgm:t>
        <a:bodyPr/>
        <a:lstStyle/>
        <a:p>
          <a:endParaRPr lang="ru-RU"/>
        </a:p>
      </dgm:t>
    </dgm:pt>
    <dgm:pt modelId="{3D7D0C7F-18CC-4EC2-9C62-8118A8EE74E6}" type="sibTrans" cxnId="{DE687D1E-E0FF-4375-BB3E-FFCEC07E79AD}">
      <dgm:prSet/>
      <dgm:spPr/>
      <dgm:t>
        <a:bodyPr/>
        <a:lstStyle/>
        <a:p>
          <a:endParaRPr lang="ru-RU"/>
        </a:p>
      </dgm:t>
    </dgm:pt>
    <dgm:pt modelId="{21EB1B39-39B5-424D-849B-2863F43272C9}" type="pres">
      <dgm:prSet presAssocID="{77B4CE8B-3F08-4D9E-A0C2-79825763DE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2D5601-8387-45EA-A08E-B0203337E195}" type="pres">
      <dgm:prSet presAssocID="{1DC10230-79C9-48F1-9BD4-44CCA63BCDA1}" presName="parentText" presStyleLbl="node1" presStyleIdx="0" presStyleCnt="1" custLinFactY="-71818" custLinFactNeighborX="2574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687D1E-E0FF-4375-BB3E-FFCEC07E79AD}" srcId="{77B4CE8B-3F08-4D9E-A0C2-79825763DE3A}" destId="{1DC10230-79C9-48F1-9BD4-44CCA63BCDA1}" srcOrd="0" destOrd="0" parTransId="{695A01F5-8EDF-444B-B89F-5252901F1D23}" sibTransId="{3D7D0C7F-18CC-4EC2-9C62-8118A8EE74E6}"/>
    <dgm:cxn modelId="{092A615E-9EB1-4FCD-BBAB-280D1EF325AA}" type="presOf" srcId="{77B4CE8B-3F08-4D9E-A0C2-79825763DE3A}" destId="{21EB1B39-39B5-424D-849B-2863F43272C9}" srcOrd="0" destOrd="0" presId="urn:microsoft.com/office/officeart/2005/8/layout/vList2"/>
    <dgm:cxn modelId="{0A0EA845-B86A-4DAE-9C8C-13CDA9036DD8}" type="presOf" srcId="{1DC10230-79C9-48F1-9BD4-44CCA63BCDA1}" destId="{BF2D5601-8387-45EA-A08E-B0203337E195}" srcOrd="0" destOrd="0" presId="urn:microsoft.com/office/officeart/2005/8/layout/vList2"/>
    <dgm:cxn modelId="{2FB372A3-664C-4F95-8371-AEA203482DBE}" type="presParOf" srcId="{21EB1B39-39B5-424D-849B-2863F43272C9}" destId="{BF2D5601-8387-45EA-A08E-B0203337E1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6805826-2ADF-4E00-A769-27685A1E5D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E8D4CD4-5967-43F6-995C-121C3DF019AA}">
      <dgm:prSet/>
      <dgm:spPr/>
      <dgm:t>
        <a:bodyPr/>
        <a:lstStyle/>
        <a:p>
          <a:pPr rtl="0"/>
          <a:r>
            <a:rPr lang="ru-RU" b="1" dirty="0" smtClean="0"/>
            <a:t>А) </a:t>
          </a:r>
          <a:r>
            <a:rPr lang="ru-RU" b="1" dirty="0" err="1" smtClean="0"/>
            <a:t>Володимир</a:t>
          </a:r>
          <a:r>
            <a:rPr lang="ru-RU" b="1" dirty="0" smtClean="0"/>
            <a:t>, Холм, </a:t>
          </a:r>
          <a:r>
            <a:rPr lang="ru-RU" b="1" dirty="0" err="1" smtClean="0"/>
            <a:t>Луцьк</a:t>
          </a:r>
          <a:endParaRPr lang="ru-RU" b="1" dirty="0"/>
        </a:p>
      </dgm:t>
    </dgm:pt>
    <dgm:pt modelId="{FF9941D7-9F05-4CE5-A49C-0AE6192D59CF}" type="parTrans" cxnId="{8717A041-09B5-4C65-A8D7-EF50E2F24AD7}">
      <dgm:prSet/>
      <dgm:spPr/>
      <dgm:t>
        <a:bodyPr/>
        <a:lstStyle/>
        <a:p>
          <a:endParaRPr lang="ru-RU"/>
        </a:p>
      </dgm:t>
    </dgm:pt>
    <dgm:pt modelId="{B7FA8208-1E09-45D9-B3BA-1692C9DF160C}" type="sibTrans" cxnId="{8717A041-09B5-4C65-A8D7-EF50E2F24AD7}">
      <dgm:prSet/>
      <dgm:spPr/>
      <dgm:t>
        <a:bodyPr/>
        <a:lstStyle/>
        <a:p>
          <a:endParaRPr lang="ru-RU"/>
        </a:p>
      </dgm:t>
    </dgm:pt>
    <dgm:pt modelId="{D1F9D0B8-77BE-42A4-9B6B-CBA79EA32E8B}">
      <dgm:prSet/>
      <dgm:spPr/>
      <dgm:t>
        <a:bodyPr/>
        <a:lstStyle/>
        <a:p>
          <a:pPr rtl="0"/>
          <a:r>
            <a:rPr lang="ru-RU" b="1" dirty="0" smtClean="0"/>
            <a:t>Б) </a:t>
          </a:r>
          <a:r>
            <a:rPr lang="ru-RU" b="1" dirty="0" err="1" smtClean="0"/>
            <a:t>Вишгород</a:t>
          </a:r>
          <a:r>
            <a:rPr lang="ru-RU" b="1" dirty="0" smtClean="0"/>
            <a:t>, Житомир, Овруч</a:t>
          </a:r>
          <a:endParaRPr lang="ru-RU" b="1" dirty="0"/>
        </a:p>
      </dgm:t>
    </dgm:pt>
    <dgm:pt modelId="{863F94C3-808E-4FCD-9E1A-E4C8C0375C96}" type="parTrans" cxnId="{DE6E80F7-7FE1-459B-B6BF-8070015E4F7A}">
      <dgm:prSet/>
      <dgm:spPr/>
      <dgm:t>
        <a:bodyPr/>
        <a:lstStyle/>
        <a:p>
          <a:endParaRPr lang="ru-RU"/>
        </a:p>
      </dgm:t>
    </dgm:pt>
    <dgm:pt modelId="{D51C8A7A-C422-4A57-9674-30C8C4D00340}" type="sibTrans" cxnId="{DE6E80F7-7FE1-459B-B6BF-8070015E4F7A}">
      <dgm:prSet/>
      <dgm:spPr/>
      <dgm:t>
        <a:bodyPr/>
        <a:lstStyle/>
        <a:p>
          <a:endParaRPr lang="ru-RU"/>
        </a:p>
      </dgm:t>
    </dgm:pt>
    <dgm:pt modelId="{6460F116-96FB-4CE9-B2E8-E35AC7C62772}">
      <dgm:prSet/>
      <dgm:spPr/>
      <dgm:t>
        <a:bodyPr/>
        <a:lstStyle/>
        <a:p>
          <a:pPr rtl="0"/>
          <a:r>
            <a:rPr lang="ru-RU" b="1" dirty="0" smtClean="0"/>
            <a:t>В) </a:t>
          </a:r>
          <a:r>
            <a:rPr lang="ru-RU" b="1" dirty="0" err="1" smtClean="0"/>
            <a:t>Любеч</a:t>
          </a:r>
          <a:r>
            <a:rPr lang="ru-RU" b="1" dirty="0" smtClean="0"/>
            <a:t>, </a:t>
          </a:r>
          <a:r>
            <a:rPr lang="ru-RU" b="1" dirty="0" err="1" smtClean="0"/>
            <a:t>Козятин</a:t>
          </a:r>
          <a:r>
            <a:rPr lang="ru-RU" b="1" dirty="0" smtClean="0"/>
            <a:t>, Путивль</a:t>
          </a:r>
          <a:endParaRPr lang="ru-RU" b="1" dirty="0"/>
        </a:p>
      </dgm:t>
    </dgm:pt>
    <dgm:pt modelId="{DEF08898-7EBA-4842-91A9-B753418CA0DB}" type="parTrans" cxnId="{3C18896E-443A-46BF-9E69-6D4337E9101A}">
      <dgm:prSet/>
      <dgm:spPr/>
      <dgm:t>
        <a:bodyPr/>
        <a:lstStyle/>
        <a:p>
          <a:endParaRPr lang="ru-RU"/>
        </a:p>
      </dgm:t>
    </dgm:pt>
    <dgm:pt modelId="{03F9D6D6-5231-464F-9D7D-DABC26D2CEBB}" type="sibTrans" cxnId="{3C18896E-443A-46BF-9E69-6D4337E9101A}">
      <dgm:prSet/>
      <dgm:spPr/>
      <dgm:t>
        <a:bodyPr/>
        <a:lstStyle/>
        <a:p>
          <a:endParaRPr lang="ru-RU"/>
        </a:p>
      </dgm:t>
    </dgm:pt>
    <dgm:pt modelId="{1A1CBD7B-D709-4DAE-8232-FA89E8587626}">
      <dgm:prSet/>
      <dgm:spPr/>
      <dgm:t>
        <a:bodyPr/>
        <a:lstStyle/>
        <a:p>
          <a:pPr rtl="0"/>
          <a:r>
            <a:rPr lang="ru-RU" b="1" dirty="0" smtClean="0"/>
            <a:t>Г) Галич, Ярослав, </a:t>
          </a:r>
          <a:r>
            <a:rPr lang="ru-RU" b="1" dirty="0" err="1" smtClean="0"/>
            <a:t>Перемишль</a:t>
          </a:r>
          <a:endParaRPr lang="ru-RU" b="1" dirty="0"/>
        </a:p>
      </dgm:t>
    </dgm:pt>
    <dgm:pt modelId="{8827CF81-0599-4D32-ADED-B1097C761854}" type="parTrans" cxnId="{C4505021-0BBB-41DD-A8FA-FDB1377A169F}">
      <dgm:prSet/>
      <dgm:spPr/>
      <dgm:t>
        <a:bodyPr/>
        <a:lstStyle/>
        <a:p>
          <a:endParaRPr lang="ru-RU"/>
        </a:p>
      </dgm:t>
    </dgm:pt>
    <dgm:pt modelId="{1446D476-BF38-458C-9D83-0289C6660DBD}" type="sibTrans" cxnId="{C4505021-0BBB-41DD-A8FA-FDB1377A169F}">
      <dgm:prSet/>
      <dgm:spPr/>
      <dgm:t>
        <a:bodyPr/>
        <a:lstStyle/>
        <a:p>
          <a:endParaRPr lang="ru-RU"/>
        </a:p>
      </dgm:t>
    </dgm:pt>
    <dgm:pt modelId="{74CE755F-0277-4FEC-8B8A-C1C603C41A19}" type="pres">
      <dgm:prSet presAssocID="{A6805826-2ADF-4E00-A769-27685A1E5D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515F3C-70A8-4CDF-8C03-22C7E6EE095E}" type="pres">
      <dgm:prSet presAssocID="{3E8D4CD4-5967-43F6-995C-121C3DF019A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E9DDF-A89B-4D11-9F00-094980DCF4EA}" type="pres">
      <dgm:prSet presAssocID="{B7FA8208-1E09-45D9-B3BA-1692C9DF160C}" presName="spacer" presStyleCnt="0"/>
      <dgm:spPr/>
    </dgm:pt>
    <dgm:pt modelId="{44F9B101-5F89-454C-B368-E15D6ED36D66}" type="pres">
      <dgm:prSet presAssocID="{D1F9D0B8-77BE-42A4-9B6B-CBA79EA32E8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E5911-7172-4340-A8C9-F26AD31E52F4}" type="pres">
      <dgm:prSet presAssocID="{D51C8A7A-C422-4A57-9674-30C8C4D00340}" presName="spacer" presStyleCnt="0"/>
      <dgm:spPr/>
    </dgm:pt>
    <dgm:pt modelId="{2A8EEB13-6657-476B-A451-2F13CE86FF10}" type="pres">
      <dgm:prSet presAssocID="{6460F116-96FB-4CE9-B2E8-E35AC7C6277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F1ED4-3A0C-4106-8487-D20F2A578562}" type="pres">
      <dgm:prSet presAssocID="{03F9D6D6-5231-464F-9D7D-DABC26D2CEBB}" presName="spacer" presStyleCnt="0"/>
      <dgm:spPr/>
    </dgm:pt>
    <dgm:pt modelId="{CB200DC3-FCA7-445C-8860-003081B3A9F8}" type="pres">
      <dgm:prSet presAssocID="{1A1CBD7B-D709-4DAE-8232-FA89E858762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18896E-443A-46BF-9E69-6D4337E9101A}" srcId="{A6805826-2ADF-4E00-A769-27685A1E5D7C}" destId="{6460F116-96FB-4CE9-B2E8-E35AC7C62772}" srcOrd="2" destOrd="0" parTransId="{DEF08898-7EBA-4842-91A9-B753418CA0DB}" sibTransId="{03F9D6D6-5231-464F-9D7D-DABC26D2CEBB}"/>
    <dgm:cxn modelId="{9AE9561D-544A-4F0A-B0CC-919627D1DE3C}" type="presOf" srcId="{6460F116-96FB-4CE9-B2E8-E35AC7C62772}" destId="{2A8EEB13-6657-476B-A451-2F13CE86FF10}" srcOrd="0" destOrd="0" presId="urn:microsoft.com/office/officeart/2005/8/layout/vList2"/>
    <dgm:cxn modelId="{EB13DEED-5D5E-4641-BC87-E891186094C6}" type="presOf" srcId="{D1F9D0B8-77BE-42A4-9B6B-CBA79EA32E8B}" destId="{44F9B101-5F89-454C-B368-E15D6ED36D66}" srcOrd="0" destOrd="0" presId="urn:microsoft.com/office/officeart/2005/8/layout/vList2"/>
    <dgm:cxn modelId="{DE6E80F7-7FE1-459B-B6BF-8070015E4F7A}" srcId="{A6805826-2ADF-4E00-A769-27685A1E5D7C}" destId="{D1F9D0B8-77BE-42A4-9B6B-CBA79EA32E8B}" srcOrd="1" destOrd="0" parTransId="{863F94C3-808E-4FCD-9E1A-E4C8C0375C96}" sibTransId="{D51C8A7A-C422-4A57-9674-30C8C4D00340}"/>
    <dgm:cxn modelId="{C4505021-0BBB-41DD-A8FA-FDB1377A169F}" srcId="{A6805826-2ADF-4E00-A769-27685A1E5D7C}" destId="{1A1CBD7B-D709-4DAE-8232-FA89E8587626}" srcOrd="3" destOrd="0" parTransId="{8827CF81-0599-4D32-ADED-B1097C761854}" sibTransId="{1446D476-BF38-458C-9D83-0289C6660DBD}"/>
    <dgm:cxn modelId="{8717A041-09B5-4C65-A8D7-EF50E2F24AD7}" srcId="{A6805826-2ADF-4E00-A769-27685A1E5D7C}" destId="{3E8D4CD4-5967-43F6-995C-121C3DF019AA}" srcOrd="0" destOrd="0" parTransId="{FF9941D7-9F05-4CE5-A49C-0AE6192D59CF}" sibTransId="{B7FA8208-1E09-45D9-B3BA-1692C9DF160C}"/>
    <dgm:cxn modelId="{1E57E9D2-F669-4422-B7D9-31881E4259AA}" type="presOf" srcId="{A6805826-2ADF-4E00-A769-27685A1E5D7C}" destId="{74CE755F-0277-4FEC-8B8A-C1C603C41A19}" srcOrd="0" destOrd="0" presId="urn:microsoft.com/office/officeart/2005/8/layout/vList2"/>
    <dgm:cxn modelId="{1823D4A5-3D9D-4AEB-A13C-A5527614EE93}" type="presOf" srcId="{3E8D4CD4-5967-43F6-995C-121C3DF019AA}" destId="{92515F3C-70A8-4CDF-8C03-22C7E6EE095E}" srcOrd="0" destOrd="0" presId="urn:microsoft.com/office/officeart/2005/8/layout/vList2"/>
    <dgm:cxn modelId="{04BB5C36-A67E-46EA-A566-92F3C5E5E4C7}" type="presOf" srcId="{1A1CBD7B-D709-4DAE-8232-FA89E8587626}" destId="{CB200DC3-FCA7-445C-8860-003081B3A9F8}" srcOrd="0" destOrd="0" presId="urn:microsoft.com/office/officeart/2005/8/layout/vList2"/>
    <dgm:cxn modelId="{035A40FD-3212-4CE0-9D7E-DB4C7686A0E5}" type="presParOf" srcId="{74CE755F-0277-4FEC-8B8A-C1C603C41A19}" destId="{92515F3C-70A8-4CDF-8C03-22C7E6EE095E}" srcOrd="0" destOrd="0" presId="urn:microsoft.com/office/officeart/2005/8/layout/vList2"/>
    <dgm:cxn modelId="{95360317-4B0B-47FD-AF4E-0DAEC4E3416D}" type="presParOf" srcId="{74CE755F-0277-4FEC-8B8A-C1C603C41A19}" destId="{B44E9DDF-A89B-4D11-9F00-094980DCF4EA}" srcOrd="1" destOrd="0" presId="urn:microsoft.com/office/officeart/2005/8/layout/vList2"/>
    <dgm:cxn modelId="{FAA54E3C-5A4F-40F0-9F9B-B85DA0E3A544}" type="presParOf" srcId="{74CE755F-0277-4FEC-8B8A-C1C603C41A19}" destId="{44F9B101-5F89-454C-B368-E15D6ED36D66}" srcOrd="2" destOrd="0" presId="urn:microsoft.com/office/officeart/2005/8/layout/vList2"/>
    <dgm:cxn modelId="{4439C4A4-0A69-4B64-B4EF-3E239904453E}" type="presParOf" srcId="{74CE755F-0277-4FEC-8B8A-C1C603C41A19}" destId="{A2AE5911-7172-4340-A8C9-F26AD31E52F4}" srcOrd="3" destOrd="0" presId="urn:microsoft.com/office/officeart/2005/8/layout/vList2"/>
    <dgm:cxn modelId="{A3675ACB-05BC-49E6-B433-50DEDDE30047}" type="presParOf" srcId="{74CE755F-0277-4FEC-8B8A-C1C603C41A19}" destId="{2A8EEB13-6657-476B-A451-2F13CE86FF10}" srcOrd="4" destOrd="0" presId="urn:microsoft.com/office/officeart/2005/8/layout/vList2"/>
    <dgm:cxn modelId="{F0A85149-C05F-413D-A6E2-1CCD73DE55C3}" type="presParOf" srcId="{74CE755F-0277-4FEC-8B8A-C1C603C41A19}" destId="{301F1ED4-3A0C-4106-8487-D20F2A578562}" srcOrd="5" destOrd="0" presId="urn:microsoft.com/office/officeart/2005/8/layout/vList2"/>
    <dgm:cxn modelId="{CE8A5A2D-A9C4-4488-B7DD-59AE9AC98FAE}" type="presParOf" srcId="{74CE755F-0277-4FEC-8B8A-C1C603C41A19}" destId="{CB200DC3-FCA7-445C-8860-003081B3A9F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B3EB170-3581-41B9-A7A1-8EE4CA3683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7C4BDD-2883-474B-926C-9D84AFDFF2A9}">
      <dgm:prSet custT="1"/>
      <dgm:spPr/>
      <dgm:t>
        <a:bodyPr/>
        <a:lstStyle/>
        <a:p>
          <a:pPr rtl="0"/>
          <a:r>
            <a:rPr lang="ru-RU" sz="1400" b="1" dirty="0" smtClean="0"/>
            <a:t>1.Київське </a:t>
          </a:r>
          <a:r>
            <a:rPr lang="ru-RU" sz="1400" b="1" dirty="0" err="1" smtClean="0"/>
            <a:t>князівство</a:t>
          </a:r>
          <a:endParaRPr lang="ru-RU" sz="1400" b="1" dirty="0"/>
        </a:p>
      </dgm:t>
    </dgm:pt>
    <dgm:pt modelId="{EB648B82-84DC-4333-BE51-12373A90041A}" type="parTrans" cxnId="{58F7F378-95E0-421B-893B-8749709CD01C}">
      <dgm:prSet/>
      <dgm:spPr/>
      <dgm:t>
        <a:bodyPr/>
        <a:lstStyle/>
        <a:p>
          <a:endParaRPr lang="ru-RU"/>
        </a:p>
      </dgm:t>
    </dgm:pt>
    <dgm:pt modelId="{8EA7D6DD-5A9B-438C-BCC4-217D1330E89C}" type="sibTrans" cxnId="{58F7F378-95E0-421B-893B-8749709CD01C}">
      <dgm:prSet/>
      <dgm:spPr/>
      <dgm:t>
        <a:bodyPr/>
        <a:lstStyle/>
        <a:p>
          <a:endParaRPr lang="ru-RU"/>
        </a:p>
      </dgm:t>
    </dgm:pt>
    <dgm:pt modelId="{9377FDD1-5E8C-4BC6-8B4D-8CBED138EFAF}">
      <dgm:prSet custT="1"/>
      <dgm:spPr/>
      <dgm:t>
        <a:bodyPr/>
        <a:lstStyle/>
        <a:p>
          <a:pPr rtl="0"/>
          <a:r>
            <a:rPr lang="ru-RU" sz="1400" b="1" dirty="0" smtClean="0"/>
            <a:t>2. </a:t>
          </a:r>
          <a:r>
            <a:rPr lang="ru-RU" sz="1400" b="1" dirty="0" err="1" smtClean="0"/>
            <a:t>Волинське</a:t>
          </a:r>
          <a:r>
            <a:rPr lang="ru-RU" sz="1400" b="1" dirty="0" smtClean="0"/>
            <a:t> </a:t>
          </a:r>
          <a:r>
            <a:rPr lang="ru-RU" sz="1400" b="1" dirty="0" err="1" smtClean="0"/>
            <a:t>князівство</a:t>
          </a:r>
          <a:endParaRPr lang="ru-RU" sz="1400" b="1" dirty="0"/>
        </a:p>
      </dgm:t>
    </dgm:pt>
    <dgm:pt modelId="{64E680D1-E367-4BB6-B891-B77768EED0BE}" type="parTrans" cxnId="{C557EB71-52BA-4F13-BB79-CAE8AAAD3D06}">
      <dgm:prSet/>
      <dgm:spPr/>
      <dgm:t>
        <a:bodyPr/>
        <a:lstStyle/>
        <a:p>
          <a:endParaRPr lang="ru-RU"/>
        </a:p>
      </dgm:t>
    </dgm:pt>
    <dgm:pt modelId="{46F6B4A8-AC43-4622-8570-A34EE488A713}" type="sibTrans" cxnId="{C557EB71-52BA-4F13-BB79-CAE8AAAD3D06}">
      <dgm:prSet/>
      <dgm:spPr/>
      <dgm:t>
        <a:bodyPr/>
        <a:lstStyle/>
        <a:p>
          <a:endParaRPr lang="ru-RU"/>
        </a:p>
      </dgm:t>
    </dgm:pt>
    <dgm:pt modelId="{D8E624BF-031F-441A-837E-24F814E238B7}">
      <dgm:prSet custT="1"/>
      <dgm:spPr/>
      <dgm:t>
        <a:bodyPr/>
        <a:lstStyle/>
        <a:p>
          <a:pPr rtl="0"/>
          <a:r>
            <a:rPr lang="ru-RU" sz="1400" b="1" dirty="0" smtClean="0"/>
            <a:t>3. </a:t>
          </a:r>
          <a:r>
            <a:rPr lang="ru-RU" sz="1400" b="1" dirty="0" err="1" smtClean="0"/>
            <a:t>Галицьке</a:t>
          </a:r>
          <a:r>
            <a:rPr lang="ru-RU" sz="1400" b="1" dirty="0" smtClean="0"/>
            <a:t> </a:t>
          </a:r>
          <a:r>
            <a:rPr lang="ru-RU" sz="1400" b="1" dirty="0" err="1" smtClean="0"/>
            <a:t>князівство</a:t>
          </a:r>
          <a:endParaRPr lang="ru-RU" sz="1400" b="1" dirty="0"/>
        </a:p>
      </dgm:t>
    </dgm:pt>
    <dgm:pt modelId="{9D4E9928-952A-486A-B309-B8AB06A421BA}" type="parTrans" cxnId="{5A8E9F0F-0817-4BA9-8AC8-77A18965AF43}">
      <dgm:prSet/>
      <dgm:spPr/>
      <dgm:t>
        <a:bodyPr/>
        <a:lstStyle/>
        <a:p>
          <a:endParaRPr lang="ru-RU"/>
        </a:p>
      </dgm:t>
    </dgm:pt>
    <dgm:pt modelId="{6DFABCB0-8C4A-4D97-A950-9AADE0B42DFF}" type="sibTrans" cxnId="{5A8E9F0F-0817-4BA9-8AC8-77A18965AF43}">
      <dgm:prSet/>
      <dgm:spPr/>
      <dgm:t>
        <a:bodyPr/>
        <a:lstStyle/>
        <a:p>
          <a:endParaRPr lang="ru-RU"/>
        </a:p>
      </dgm:t>
    </dgm:pt>
    <dgm:pt modelId="{BD8CC798-B34E-4215-94F8-7F7E1DC1B20B}">
      <dgm:prSet custT="1"/>
      <dgm:spPr/>
      <dgm:t>
        <a:bodyPr/>
        <a:lstStyle/>
        <a:p>
          <a:pPr rtl="0"/>
          <a:r>
            <a:rPr lang="ru-RU" sz="1400" b="1" dirty="0" smtClean="0"/>
            <a:t>4. </a:t>
          </a:r>
          <a:r>
            <a:rPr lang="ru-RU" sz="1400" b="1" dirty="0" err="1" smtClean="0"/>
            <a:t>Переяславське</a:t>
          </a:r>
          <a:r>
            <a:rPr lang="ru-RU" sz="1400" b="1" dirty="0" smtClean="0"/>
            <a:t> </a:t>
          </a:r>
          <a:r>
            <a:rPr lang="ru-RU" sz="1400" b="1" dirty="0" err="1" smtClean="0"/>
            <a:t>князівство</a:t>
          </a:r>
          <a:endParaRPr lang="ru-RU" sz="1400" b="1" dirty="0"/>
        </a:p>
      </dgm:t>
    </dgm:pt>
    <dgm:pt modelId="{CD369387-8145-4E88-8383-E9F47B48BB6B}" type="parTrans" cxnId="{0C0CE788-6F23-4935-A08F-E21067D2DA9D}">
      <dgm:prSet/>
      <dgm:spPr/>
      <dgm:t>
        <a:bodyPr/>
        <a:lstStyle/>
        <a:p>
          <a:endParaRPr lang="ru-RU"/>
        </a:p>
      </dgm:t>
    </dgm:pt>
    <dgm:pt modelId="{CB338DD4-3D25-4625-A024-224A9BC9EE34}" type="sibTrans" cxnId="{0C0CE788-6F23-4935-A08F-E21067D2DA9D}">
      <dgm:prSet/>
      <dgm:spPr/>
      <dgm:t>
        <a:bodyPr/>
        <a:lstStyle/>
        <a:p>
          <a:endParaRPr lang="ru-RU"/>
        </a:p>
      </dgm:t>
    </dgm:pt>
    <dgm:pt modelId="{A7135E28-6E90-48EE-9A91-82F2C034CE69}">
      <dgm:prSet custT="1"/>
      <dgm:spPr/>
      <dgm:t>
        <a:bodyPr/>
        <a:lstStyle/>
        <a:p>
          <a:pPr rtl="0"/>
          <a:r>
            <a:rPr lang="ru-RU" sz="1400" b="1" dirty="0" smtClean="0"/>
            <a:t>5. </a:t>
          </a:r>
          <a:r>
            <a:rPr lang="ru-RU" sz="1400" b="1" dirty="0" err="1" smtClean="0"/>
            <a:t>Чернігівське</a:t>
          </a:r>
          <a:r>
            <a:rPr lang="ru-RU" sz="1400" b="1" dirty="0" smtClean="0"/>
            <a:t> </a:t>
          </a:r>
          <a:r>
            <a:rPr lang="ru-RU" sz="1400" b="1" dirty="0" err="1" smtClean="0"/>
            <a:t>князівство</a:t>
          </a:r>
          <a:r>
            <a:rPr lang="ru-RU" sz="1400" dirty="0" smtClean="0"/>
            <a:t>.</a:t>
          </a:r>
          <a:endParaRPr lang="ru-RU" sz="1400" dirty="0"/>
        </a:p>
      </dgm:t>
    </dgm:pt>
    <dgm:pt modelId="{D8862830-C852-453D-8971-DF270302CB92}" type="parTrans" cxnId="{E2F994F7-E9D2-4BCE-9EF9-9A3B556A9609}">
      <dgm:prSet/>
      <dgm:spPr/>
      <dgm:t>
        <a:bodyPr/>
        <a:lstStyle/>
        <a:p>
          <a:endParaRPr lang="ru-RU"/>
        </a:p>
      </dgm:t>
    </dgm:pt>
    <dgm:pt modelId="{C92C05CF-9DB6-4310-8000-FF978CD9AF36}" type="sibTrans" cxnId="{E2F994F7-E9D2-4BCE-9EF9-9A3B556A9609}">
      <dgm:prSet/>
      <dgm:spPr/>
      <dgm:t>
        <a:bodyPr/>
        <a:lstStyle/>
        <a:p>
          <a:endParaRPr lang="ru-RU"/>
        </a:p>
      </dgm:t>
    </dgm:pt>
    <dgm:pt modelId="{67311FB8-6B87-48AA-8D23-44AE59EF5B7E}" type="pres">
      <dgm:prSet presAssocID="{CB3EB170-3581-41B9-A7A1-8EE4CA3683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81E453-7841-4C44-9713-EF62A54A7360}" type="pres">
      <dgm:prSet presAssocID="{847C4BDD-2883-474B-926C-9D84AFDFF2A9}" presName="parentText" presStyleLbl="node1" presStyleIdx="0" presStyleCnt="5" custLinFactY="4953" custLinFactNeighborX="24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8C999-836D-4CDD-9D1B-D1A002319BAC}" type="pres">
      <dgm:prSet presAssocID="{8EA7D6DD-5A9B-438C-BCC4-217D1330E89C}" presName="spacer" presStyleCnt="0"/>
      <dgm:spPr/>
    </dgm:pt>
    <dgm:pt modelId="{3B13E576-61A7-4C9B-A060-55FE35AC7424}" type="pres">
      <dgm:prSet presAssocID="{9377FDD1-5E8C-4BC6-8B4D-8CBED138EFA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E3131-9E30-4111-969A-81FDB2E9E406}" type="pres">
      <dgm:prSet presAssocID="{46F6B4A8-AC43-4622-8570-A34EE488A713}" presName="spacer" presStyleCnt="0"/>
      <dgm:spPr/>
    </dgm:pt>
    <dgm:pt modelId="{8867996A-A102-4D16-9B87-B534BF19D5DA}" type="pres">
      <dgm:prSet presAssocID="{D8E624BF-031F-441A-837E-24F814E238B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7BD14-8818-4647-90A4-1AF9CB37475F}" type="pres">
      <dgm:prSet presAssocID="{6DFABCB0-8C4A-4D97-A950-9AADE0B42DFF}" presName="spacer" presStyleCnt="0"/>
      <dgm:spPr/>
    </dgm:pt>
    <dgm:pt modelId="{C32900A5-0D5F-486C-9D9D-E2C7B8388EBB}" type="pres">
      <dgm:prSet presAssocID="{BD8CC798-B34E-4215-94F8-7F7E1DC1B20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C8E43-D8FF-4C85-9D09-71D7C2EBCC2A}" type="pres">
      <dgm:prSet presAssocID="{CB338DD4-3D25-4625-A024-224A9BC9EE34}" presName="spacer" presStyleCnt="0"/>
      <dgm:spPr/>
    </dgm:pt>
    <dgm:pt modelId="{F5F160A9-EC9F-46D9-A3D0-A2343FE7D6D6}" type="pres">
      <dgm:prSet presAssocID="{A7135E28-6E90-48EE-9A91-82F2C034CE69}" presName="parentText" presStyleLbl="node1" presStyleIdx="4" presStyleCnt="5" custLinFactNeighborX="0" custLinFactNeighborY="-464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CF09BF-37A7-4EB2-8020-B4837419D598}" type="presOf" srcId="{D8E624BF-031F-441A-837E-24F814E238B7}" destId="{8867996A-A102-4D16-9B87-B534BF19D5DA}" srcOrd="0" destOrd="0" presId="urn:microsoft.com/office/officeart/2005/8/layout/vList2"/>
    <dgm:cxn modelId="{58F7F378-95E0-421B-893B-8749709CD01C}" srcId="{CB3EB170-3581-41B9-A7A1-8EE4CA36835E}" destId="{847C4BDD-2883-474B-926C-9D84AFDFF2A9}" srcOrd="0" destOrd="0" parTransId="{EB648B82-84DC-4333-BE51-12373A90041A}" sibTransId="{8EA7D6DD-5A9B-438C-BCC4-217D1330E89C}"/>
    <dgm:cxn modelId="{C557EB71-52BA-4F13-BB79-CAE8AAAD3D06}" srcId="{CB3EB170-3581-41B9-A7A1-8EE4CA36835E}" destId="{9377FDD1-5E8C-4BC6-8B4D-8CBED138EFAF}" srcOrd="1" destOrd="0" parTransId="{64E680D1-E367-4BB6-B891-B77768EED0BE}" sibTransId="{46F6B4A8-AC43-4622-8570-A34EE488A713}"/>
    <dgm:cxn modelId="{36499D7A-8B46-4BD3-9D1B-20032C2D432C}" type="presOf" srcId="{9377FDD1-5E8C-4BC6-8B4D-8CBED138EFAF}" destId="{3B13E576-61A7-4C9B-A060-55FE35AC7424}" srcOrd="0" destOrd="0" presId="urn:microsoft.com/office/officeart/2005/8/layout/vList2"/>
    <dgm:cxn modelId="{0C0CE788-6F23-4935-A08F-E21067D2DA9D}" srcId="{CB3EB170-3581-41B9-A7A1-8EE4CA36835E}" destId="{BD8CC798-B34E-4215-94F8-7F7E1DC1B20B}" srcOrd="3" destOrd="0" parTransId="{CD369387-8145-4E88-8383-E9F47B48BB6B}" sibTransId="{CB338DD4-3D25-4625-A024-224A9BC9EE34}"/>
    <dgm:cxn modelId="{5A8E9F0F-0817-4BA9-8AC8-77A18965AF43}" srcId="{CB3EB170-3581-41B9-A7A1-8EE4CA36835E}" destId="{D8E624BF-031F-441A-837E-24F814E238B7}" srcOrd="2" destOrd="0" parTransId="{9D4E9928-952A-486A-B309-B8AB06A421BA}" sibTransId="{6DFABCB0-8C4A-4D97-A950-9AADE0B42DFF}"/>
    <dgm:cxn modelId="{B1A720B9-7806-432F-9E60-C05154D76C13}" type="presOf" srcId="{BD8CC798-B34E-4215-94F8-7F7E1DC1B20B}" destId="{C32900A5-0D5F-486C-9D9D-E2C7B8388EBB}" srcOrd="0" destOrd="0" presId="urn:microsoft.com/office/officeart/2005/8/layout/vList2"/>
    <dgm:cxn modelId="{1C7C3D32-78DC-4D57-8004-848FA7D39B6E}" type="presOf" srcId="{A7135E28-6E90-48EE-9A91-82F2C034CE69}" destId="{F5F160A9-EC9F-46D9-A3D0-A2343FE7D6D6}" srcOrd="0" destOrd="0" presId="urn:microsoft.com/office/officeart/2005/8/layout/vList2"/>
    <dgm:cxn modelId="{EAF4CAD4-AA29-43B1-BA03-C141A3494503}" type="presOf" srcId="{847C4BDD-2883-474B-926C-9D84AFDFF2A9}" destId="{4D81E453-7841-4C44-9713-EF62A54A7360}" srcOrd="0" destOrd="0" presId="urn:microsoft.com/office/officeart/2005/8/layout/vList2"/>
    <dgm:cxn modelId="{0F2B64DD-9C12-4A9C-A06C-5787C976DF73}" type="presOf" srcId="{CB3EB170-3581-41B9-A7A1-8EE4CA36835E}" destId="{67311FB8-6B87-48AA-8D23-44AE59EF5B7E}" srcOrd="0" destOrd="0" presId="urn:microsoft.com/office/officeart/2005/8/layout/vList2"/>
    <dgm:cxn modelId="{E2F994F7-E9D2-4BCE-9EF9-9A3B556A9609}" srcId="{CB3EB170-3581-41B9-A7A1-8EE4CA36835E}" destId="{A7135E28-6E90-48EE-9A91-82F2C034CE69}" srcOrd="4" destOrd="0" parTransId="{D8862830-C852-453D-8971-DF270302CB92}" sibTransId="{C92C05CF-9DB6-4310-8000-FF978CD9AF36}"/>
    <dgm:cxn modelId="{0C8D8DE2-65D2-4EA7-94CA-C03CE282CAF0}" type="presParOf" srcId="{67311FB8-6B87-48AA-8D23-44AE59EF5B7E}" destId="{4D81E453-7841-4C44-9713-EF62A54A7360}" srcOrd="0" destOrd="0" presId="urn:microsoft.com/office/officeart/2005/8/layout/vList2"/>
    <dgm:cxn modelId="{79542794-794B-4C9A-BBD6-F4FF303AE8DC}" type="presParOf" srcId="{67311FB8-6B87-48AA-8D23-44AE59EF5B7E}" destId="{1AD8C999-836D-4CDD-9D1B-D1A002319BAC}" srcOrd="1" destOrd="0" presId="urn:microsoft.com/office/officeart/2005/8/layout/vList2"/>
    <dgm:cxn modelId="{74F37AFF-D668-4871-B77C-6EE5397CD3FE}" type="presParOf" srcId="{67311FB8-6B87-48AA-8D23-44AE59EF5B7E}" destId="{3B13E576-61A7-4C9B-A060-55FE35AC7424}" srcOrd="2" destOrd="0" presId="urn:microsoft.com/office/officeart/2005/8/layout/vList2"/>
    <dgm:cxn modelId="{002BB16A-9DDB-43D9-80AC-2794CF829F39}" type="presParOf" srcId="{67311FB8-6B87-48AA-8D23-44AE59EF5B7E}" destId="{315E3131-9E30-4111-969A-81FDB2E9E406}" srcOrd="3" destOrd="0" presId="urn:microsoft.com/office/officeart/2005/8/layout/vList2"/>
    <dgm:cxn modelId="{8C3F3204-8D14-4C4D-938E-38007BFAC308}" type="presParOf" srcId="{67311FB8-6B87-48AA-8D23-44AE59EF5B7E}" destId="{8867996A-A102-4D16-9B87-B534BF19D5DA}" srcOrd="4" destOrd="0" presId="urn:microsoft.com/office/officeart/2005/8/layout/vList2"/>
    <dgm:cxn modelId="{3CC2A5D6-87B5-4B00-AC0B-B0D3B931745A}" type="presParOf" srcId="{67311FB8-6B87-48AA-8D23-44AE59EF5B7E}" destId="{6E17BD14-8818-4647-90A4-1AF9CB37475F}" srcOrd="5" destOrd="0" presId="urn:microsoft.com/office/officeart/2005/8/layout/vList2"/>
    <dgm:cxn modelId="{6283A398-7A32-477F-860D-89A4C4479495}" type="presParOf" srcId="{67311FB8-6B87-48AA-8D23-44AE59EF5B7E}" destId="{C32900A5-0D5F-486C-9D9D-E2C7B8388EBB}" srcOrd="6" destOrd="0" presId="urn:microsoft.com/office/officeart/2005/8/layout/vList2"/>
    <dgm:cxn modelId="{DA260C18-827F-4F27-94F9-1CDFE4386188}" type="presParOf" srcId="{67311FB8-6B87-48AA-8D23-44AE59EF5B7E}" destId="{7F1C8E43-D8FF-4C85-9D09-71D7C2EBCC2A}" srcOrd="7" destOrd="0" presId="urn:microsoft.com/office/officeart/2005/8/layout/vList2"/>
    <dgm:cxn modelId="{9D278AEE-F039-4F47-89EA-413DDCC7B3D7}" type="presParOf" srcId="{67311FB8-6B87-48AA-8D23-44AE59EF5B7E}" destId="{F5F160A9-EC9F-46D9-A3D0-A2343FE7D6D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896E60F-E17F-4304-880A-28FCE11283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94DCBE4-621A-4FA1-B424-947A505A591C}">
      <dgm:prSet/>
      <dgm:spPr/>
      <dgm:t>
        <a:bodyPr/>
        <a:lstStyle/>
        <a:p>
          <a:pPr rtl="0"/>
          <a:r>
            <a:rPr lang="ru-RU" b="1" dirty="0" err="1" smtClean="0"/>
            <a:t>Попрацюйте</a:t>
          </a:r>
          <a:r>
            <a:rPr lang="ru-RU" b="1" dirty="0" smtClean="0"/>
            <a:t> з картами і </a:t>
          </a:r>
          <a:r>
            <a:rPr lang="ru-RU" b="1" dirty="0" err="1" smtClean="0"/>
            <a:t>з’ясуйте</a:t>
          </a:r>
          <a:r>
            <a:rPr lang="ru-RU" b="1" dirty="0" smtClean="0"/>
            <a:t> </a:t>
          </a:r>
          <a:r>
            <a:rPr lang="ru-RU" b="1" dirty="0" err="1" smtClean="0"/>
            <a:t>чи</a:t>
          </a:r>
          <a:r>
            <a:rPr lang="ru-RU" b="1" dirty="0" smtClean="0"/>
            <a:t> </a:t>
          </a:r>
          <a:r>
            <a:rPr lang="ru-RU" b="1" dirty="0" err="1" smtClean="0"/>
            <a:t>змінилась</a:t>
          </a:r>
          <a:r>
            <a:rPr lang="ru-RU" b="1" dirty="0" smtClean="0"/>
            <a:t> </a:t>
          </a:r>
          <a:r>
            <a:rPr lang="ru-RU" b="1" dirty="0" err="1" smtClean="0"/>
            <a:t>територія</a:t>
          </a:r>
          <a:r>
            <a:rPr lang="ru-RU" b="1" dirty="0" smtClean="0"/>
            <a:t>  </a:t>
          </a:r>
          <a:r>
            <a:rPr lang="ru-RU" b="1" dirty="0" err="1" smtClean="0"/>
            <a:t>Київської</a:t>
          </a:r>
          <a:r>
            <a:rPr lang="ru-RU" b="1" dirty="0" smtClean="0"/>
            <a:t> </a:t>
          </a:r>
          <a:r>
            <a:rPr lang="ru-RU" b="1" dirty="0" err="1" smtClean="0"/>
            <a:t>Русі</a:t>
          </a:r>
          <a:r>
            <a:rPr lang="ru-RU" b="1" dirty="0" smtClean="0"/>
            <a:t> в </a:t>
          </a:r>
          <a:r>
            <a:rPr lang="ru-RU" b="1" dirty="0" err="1" smtClean="0"/>
            <a:t>добу</a:t>
          </a:r>
          <a:r>
            <a:rPr lang="ru-RU" b="1" dirty="0" smtClean="0"/>
            <a:t> </a:t>
          </a:r>
          <a:r>
            <a:rPr lang="ru-RU" b="1" dirty="0" err="1" smtClean="0"/>
            <a:t>феодальної</a:t>
          </a:r>
          <a:r>
            <a:rPr lang="ru-RU" b="1" dirty="0" smtClean="0"/>
            <a:t> </a:t>
          </a:r>
          <a:r>
            <a:rPr lang="ru-RU" b="1" dirty="0" err="1" smtClean="0"/>
            <a:t>роздробленості</a:t>
          </a:r>
          <a:r>
            <a:rPr lang="ru-RU" b="1" dirty="0" smtClean="0"/>
            <a:t>?</a:t>
          </a:r>
          <a:endParaRPr lang="ru-RU" b="1" dirty="0"/>
        </a:p>
      </dgm:t>
    </dgm:pt>
    <dgm:pt modelId="{B99B821C-949C-48AD-87AC-65FB64811D33}" type="parTrans" cxnId="{CB308EB9-421C-4EB8-B8B3-6C8650433F78}">
      <dgm:prSet/>
      <dgm:spPr/>
      <dgm:t>
        <a:bodyPr/>
        <a:lstStyle/>
        <a:p>
          <a:endParaRPr lang="ru-RU"/>
        </a:p>
      </dgm:t>
    </dgm:pt>
    <dgm:pt modelId="{006FC3C7-EA3F-46AE-BE5D-D854C3169ED1}" type="sibTrans" cxnId="{CB308EB9-421C-4EB8-B8B3-6C8650433F78}">
      <dgm:prSet/>
      <dgm:spPr/>
      <dgm:t>
        <a:bodyPr/>
        <a:lstStyle/>
        <a:p>
          <a:endParaRPr lang="ru-RU"/>
        </a:p>
      </dgm:t>
    </dgm:pt>
    <dgm:pt modelId="{943BF52F-F238-4FB2-A3A2-6C7FFB2D055D}" type="pres">
      <dgm:prSet presAssocID="{B896E60F-E17F-4304-880A-28FCE11283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4910AD-50A5-4A3F-88AB-1A9AADA8070E}" type="pres">
      <dgm:prSet presAssocID="{B94DCBE4-621A-4FA1-B424-947A505A59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308EB9-421C-4EB8-B8B3-6C8650433F78}" srcId="{B896E60F-E17F-4304-880A-28FCE1128300}" destId="{B94DCBE4-621A-4FA1-B424-947A505A591C}" srcOrd="0" destOrd="0" parTransId="{B99B821C-949C-48AD-87AC-65FB64811D33}" sibTransId="{006FC3C7-EA3F-46AE-BE5D-D854C3169ED1}"/>
    <dgm:cxn modelId="{32F984E5-61D2-4D9E-B7B5-DB65351C37E8}" type="presOf" srcId="{B896E60F-E17F-4304-880A-28FCE1128300}" destId="{943BF52F-F238-4FB2-A3A2-6C7FFB2D055D}" srcOrd="0" destOrd="0" presId="urn:microsoft.com/office/officeart/2005/8/layout/vList2"/>
    <dgm:cxn modelId="{3AB44FEC-8B8C-448D-AA7F-86971AC46531}" type="presOf" srcId="{B94DCBE4-621A-4FA1-B424-947A505A591C}" destId="{784910AD-50A5-4A3F-88AB-1A9AADA8070E}" srcOrd="0" destOrd="0" presId="urn:microsoft.com/office/officeart/2005/8/layout/vList2"/>
    <dgm:cxn modelId="{C9F12319-1E89-4EF1-B30B-88A20B3322DA}" type="presParOf" srcId="{943BF52F-F238-4FB2-A3A2-6C7FFB2D055D}" destId="{784910AD-50A5-4A3F-88AB-1A9AADA807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0F994A1-8606-4429-BAA3-F46B20D11F5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3D9606-A08E-4CC6-B758-D030A7FF3E16}">
      <dgm:prSet/>
      <dgm:spPr/>
      <dgm:t>
        <a:bodyPr/>
        <a:lstStyle/>
        <a:p>
          <a:pPr rtl="0"/>
          <a:r>
            <a:rPr lang="ru-RU" dirty="0" smtClean="0"/>
            <a:t>На </a:t>
          </a:r>
          <a:r>
            <a:rPr lang="ru-RU" dirty="0" err="1" smtClean="0"/>
            <a:t>контурній</a:t>
          </a:r>
          <a:r>
            <a:rPr lang="ru-RU" dirty="0" smtClean="0"/>
            <a:t> </a:t>
          </a:r>
          <a:r>
            <a:rPr lang="ru-RU" dirty="0" err="1" smtClean="0"/>
            <a:t>карті</a:t>
          </a:r>
          <a:r>
            <a:rPr lang="ru-RU" dirty="0" smtClean="0"/>
            <a:t> </a:t>
          </a:r>
          <a:r>
            <a:rPr lang="ru-RU" dirty="0" err="1" smtClean="0"/>
            <a:t>позначте</a:t>
          </a:r>
          <a:r>
            <a:rPr lang="ru-RU" dirty="0" smtClean="0"/>
            <a:t> </a:t>
          </a:r>
          <a:r>
            <a:rPr lang="ru-RU" dirty="0" err="1" smtClean="0"/>
            <a:t>території</a:t>
          </a:r>
          <a:r>
            <a:rPr lang="ru-RU" dirty="0" smtClean="0"/>
            <a:t> </a:t>
          </a:r>
          <a:r>
            <a:rPr lang="ru-RU" dirty="0" err="1" smtClean="0"/>
            <a:t>князівств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були</a:t>
          </a:r>
          <a:r>
            <a:rPr lang="ru-RU" dirty="0" smtClean="0"/>
            <a:t> </a:t>
          </a:r>
          <a:r>
            <a:rPr lang="ru-RU" dirty="0" err="1" smtClean="0"/>
            <a:t>утворені</a:t>
          </a:r>
          <a:r>
            <a:rPr lang="ru-RU" dirty="0" smtClean="0"/>
            <a:t> за </a:t>
          </a:r>
          <a:r>
            <a:rPr lang="ru-RU" dirty="0" err="1" smtClean="0"/>
            <a:t>часів</a:t>
          </a:r>
          <a:r>
            <a:rPr lang="ru-RU" dirty="0" smtClean="0"/>
            <a:t> </a:t>
          </a:r>
          <a:r>
            <a:rPr lang="ru-RU" dirty="0" err="1" smtClean="0"/>
            <a:t>роздробленості</a:t>
          </a:r>
          <a:r>
            <a:rPr lang="ru-RU" dirty="0" smtClean="0"/>
            <a:t>.</a:t>
          </a:r>
          <a:endParaRPr lang="ru-RU" dirty="0"/>
        </a:p>
      </dgm:t>
    </dgm:pt>
    <dgm:pt modelId="{6779EE61-09DD-4506-9CED-6CF187FC397B}" type="parTrans" cxnId="{73EBFEC3-1D5F-4529-8F4E-A1314E71ACD9}">
      <dgm:prSet/>
      <dgm:spPr/>
      <dgm:t>
        <a:bodyPr/>
        <a:lstStyle/>
        <a:p>
          <a:endParaRPr lang="ru-RU"/>
        </a:p>
      </dgm:t>
    </dgm:pt>
    <dgm:pt modelId="{82B7942A-7843-463F-8351-CB5B503FA90B}" type="sibTrans" cxnId="{73EBFEC3-1D5F-4529-8F4E-A1314E71ACD9}">
      <dgm:prSet/>
      <dgm:spPr/>
      <dgm:t>
        <a:bodyPr/>
        <a:lstStyle/>
        <a:p>
          <a:endParaRPr lang="ru-RU"/>
        </a:p>
      </dgm:t>
    </dgm:pt>
    <dgm:pt modelId="{A4F62C42-6808-46BC-ACD1-3B1ADFF5DF33}" type="pres">
      <dgm:prSet presAssocID="{30F994A1-8606-4429-BAA3-F46B20D11F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642BB8-7C8C-4ED7-9367-FEB19CDBCDA1}" type="pres">
      <dgm:prSet presAssocID="{6D3D9606-A08E-4CC6-B758-D030A7FF3E16}" presName="node" presStyleLbl="node1" presStyleIdx="0" presStyleCnt="1" custScaleX="57978" custScaleY="47119" custLinFactNeighborX="-62" custLinFactNeighborY="63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84728A-EAE3-4F60-96C4-45FB8EA10AA5}" type="presOf" srcId="{30F994A1-8606-4429-BAA3-F46B20D11F52}" destId="{A4F62C42-6808-46BC-ACD1-3B1ADFF5DF33}" srcOrd="0" destOrd="0" presId="urn:microsoft.com/office/officeart/2005/8/layout/default"/>
    <dgm:cxn modelId="{18CD14C3-A912-44BF-A451-B2429D892FD4}" type="presOf" srcId="{6D3D9606-A08E-4CC6-B758-D030A7FF3E16}" destId="{A3642BB8-7C8C-4ED7-9367-FEB19CDBCDA1}" srcOrd="0" destOrd="0" presId="urn:microsoft.com/office/officeart/2005/8/layout/default"/>
    <dgm:cxn modelId="{73EBFEC3-1D5F-4529-8F4E-A1314E71ACD9}" srcId="{30F994A1-8606-4429-BAA3-F46B20D11F52}" destId="{6D3D9606-A08E-4CC6-B758-D030A7FF3E16}" srcOrd="0" destOrd="0" parTransId="{6779EE61-09DD-4506-9CED-6CF187FC397B}" sibTransId="{82B7942A-7843-463F-8351-CB5B503FA90B}"/>
    <dgm:cxn modelId="{7B762F63-0AFC-4E27-8D88-6FACFEE155F2}" type="presParOf" srcId="{A4F62C42-6808-46BC-ACD1-3B1ADFF5DF33}" destId="{A3642BB8-7C8C-4ED7-9367-FEB19CDBCDA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BCC5A93-8F3A-4485-88AC-0F9EA046E375}" type="doc">
      <dgm:prSet loTypeId="urn:microsoft.com/office/officeart/2005/8/layout/venn1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F8491E23-5020-4534-A8B9-E1B471E4DDFA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На </a:t>
          </a:r>
          <a:r>
            <a:rPr lang="ru-RU" b="1" dirty="0" err="1" smtClean="0">
              <a:solidFill>
                <a:schemeClr val="bg1"/>
              </a:solidFill>
            </a:rPr>
            <a:t>основі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ілюстрації</a:t>
          </a:r>
          <a:r>
            <a:rPr lang="ru-RU" b="1" dirty="0" smtClean="0">
              <a:solidFill>
                <a:schemeClr val="bg1"/>
              </a:solidFill>
            </a:rPr>
            <a:t> та </a:t>
          </a:r>
          <a:r>
            <a:rPr lang="ru-RU" b="1" dirty="0" err="1" smtClean="0">
              <a:solidFill>
                <a:schemeClr val="bg1"/>
              </a:solidFill>
            </a:rPr>
            <a:t>уривку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із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Київського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літопису</a:t>
          </a:r>
          <a:r>
            <a:rPr lang="ru-RU" b="1" dirty="0" smtClean="0">
              <a:solidFill>
                <a:schemeClr val="bg1"/>
              </a:solidFill>
            </a:rPr>
            <a:t> «Про погром </a:t>
          </a:r>
          <a:r>
            <a:rPr lang="ru-RU" b="1" dirty="0" err="1" smtClean="0">
              <a:solidFill>
                <a:schemeClr val="bg1"/>
              </a:solidFill>
            </a:rPr>
            <a:t>Києва</a:t>
          </a:r>
          <a:r>
            <a:rPr lang="ru-RU" b="1" dirty="0" smtClean="0">
              <a:solidFill>
                <a:schemeClr val="bg1"/>
              </a:solidFill>
            </a:rPr>
            <a:t> дружиною </a:t>
          </a:r>
          <a:r>
            <a:rPr lang="ru-RU" b="1" dirty="0" err="1" smtClean="0">
              <a:solidFill>
                <a:schemeClr val="bg1"/>
              </a:solidFill>
            </a:rPr>
            <a:t>Андрія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Боголюбського</a:t>
          </a:r>
          <a:r>
            <a:rPr lang="ru-RU" b="1" dirty="0" smtClean="0">
              <a:solidFill>
                <a:schemeClr val="bg1"/>
              </a:solidFill>
            </a:rPr>
            <a:t> (1169 р.)» охарактеризуйте мету, з </a:t>
          </a:r>
          <a:r>
            <a:rPr lang="ru-RU" b="1" dirty="0" err="1" smtClean="0">
              <a:solidFill>
                <a:schemeClr val="bg1"/>
              </a:solidFill>
            </a:rPr>
            <a:t>якою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був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здійснений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такий</a:t>
          </a:r>
          <a:r>
            <a:rPr lang="ru-RU" b="1" dirty="0" smtClean="0">
              <a:solidFill>
                <a:schemeClr val="bg1"/>
              </a:solidFill>
            </a:rPr>
            <a:t> погром </a:t>
          </a:r>
          <a:r>
            <a:rPr lang="ru-RU" b="1" dirty="0" err="1" smtClean="0">
              <a:solidFill>
                <a:schemeClr val="bg1"/>
              </a:solidFill>
            </a:rPr>
            <a:t>міста</a:t>
          </a:r>
          <a:r>
            <a:rPr lang="ru-RU" b="1" dirty="0" smtClean="0">
              <a:solidFill>
                <a:schemeClr val="bg1"/>
              </a:solidFill>
            </a:rPr>
            <a:t>?</a:t>
          </a:r>
          <a:endParaRPr lang="ru-RU" b="1" dirty="0">
            <a:solidFill>
              <a:schemeClr val="bg1"/>
            </a:solidFill>
          </a:endParaRPr>
        </a:p>
      </dgm:t>
    </dgm:pt>
    <dgm:pt modelId="{C2DACED3-3EE6-46C6-B9AC-30DA3953EE11}" type="parTrans" cxnId="{FBCF1C62-1BEF-41AF-9ED6-5EAC5530EDC6}">
      <dgm:prSet/>
      <dgm:spPr/>
      <dgm:t>
        <a:bodyPr/>
        <a:lstStyle/>
        <a:p>
          <a:endParaRPr lang="ru-RU"/>
        </a:p>
      </dgm:t>
    </dgm:pt>
    <dgm:pt modelId="{39986198-9B6E-4582-B95D-27C768D3AFA0}" type="sibTrans" cxnId="{FBCF1C62-1BEF-41AF-9ED6-5EAC5530EDC6}">
      <dgm:prSet/>
      <dgm:spPr/>
      <dgm:t>
        <a:bodyPr/>
        <a:lstStyle/>
        <a:p>
          <a:endParaRPr lang="ru-RU"/>
        </a:p>
      </dgm:t>
    </dgm:pt>
    <dgm:pt modelId="{75BB6D96-F58D-4500-97DE-DC1B3C56C237}" type="pres">
      <dgm:prSet presAssocID="{BBCC5A93-8F3A-4485-88AC-0F9EA046E37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188E3C-6BF7-44A1-8719-1437783496B8}" type="pres">
      <dgm:prSet presAssocID="{F8491E23-5020-4534-A8B9-E1B471E4DDFA}" presName="circ1TxSh" presStyleLbl="vennNode1" presStyleIdx="0" presStyleCnt="1" custScaleX="210825"/>
      <dgm:spPr/>
      <dgm:t>
        <a:bodyPr/>
        <a:lstStyle/>
        <a:p>
          <a:endParaRPr lang="ru-RU"/>
        </a:p>
      </dgm:t>
    </dgm:pt>
  </dgm:ptLst>
  <dgm:cxnLst>
    <dgm:cxn modelId="{FBCF1C62-1BEF-41AF-9ED6-5EAC5530EDC6}" srcId="{BBCC5A93-8F3A-4485-88AC-0F9EA046E375}" destId="{F8491E23-5020-4534-A8B9-E1B471E4DDFA}" srcOrd="0" destOrd="0" parTransId="{C2DACED3-3EE6-46C6-B9AC-30DA3953EE11}" sibTransId="{39986198-9B6E-4582-B95D-27C768D3AFA0}"/>
    <dgm:cxn modelId="{E4F4196A-7C23-42E3-9BE6-BAFD100D36C3}" type="presOf" srcId="{BBCC5A93-8F3A-4485-88AC-0F9EA046E375}" destId="{75BB6D96-F58D-4500-97DE-DC1B3C56C237}" srcOrd="0" destOrd="0" presId="urn:microsoft.com/office/officeart/2005/8/layout/venn1"/>
    <dgm:cxn modelId="{50A7E04B-2514-45ED-956E-AEE9C6D3A03A}" type="presOf" srcId="{F8491E23-5020-4534-A8B9-E1B471E4DDFA}" destId="{13188E3C-6BF7-44A1-8719-1437783496B8}" srcOrd="0" destOrd="0" presId="urn:microsoft.com/office/officeart/2005/8/layout/venn1"/>
    <dgm:cxn modelId="{75E470AD-6B0C-4201-946D-700EB31AB9B3}" type="presParOf" srcId="{75BB6D96-F58D-4500-97DE-DC1B3C56C237}" destId="{13188E3C-6BF7-44A1-8719-1437783496B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6F64E61-A212-4FFA-A06E-0C3F8F1C2F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B1260C-7FAC-4B71-8196-44969876E67B}">
      <dgm:prSet/>
      <dgm:spPr/>
      <dgm:t>
        <a:bodyPr/>
        <a:lstStyle/>
        <a:p>
          <a:pPr algn="ctr" rtl="0"/>
          <a:r>
            <a:rPr lang="ru-RU" b="1" dirty="0" smtClean="0"/>
            <a:t>«Про погром </a:t>
          </a:r>
          <a:r>
            <a:rPr lang="ru-RU" b="1" dirty="0" err="1" smtClean="0"/>
            <a:t>Києва</a:t>
          </a:r>
          <a:r>
            <a:rPr lang="ru-RU" b="1" dirty="0" smtClean="0"/>
            <a:t> дружиною </a:t>
          </a:r>
          <a:r>
            <a:rPr lang="ru-RU" b="1" dirty="0" err="1" smtClean="0"/>
            <a:t>Андрія</a:t>
          </a:r>
          <a:r>
            <a:rPr lang="ru-RU" b="1" dirty="0" smtClean="0"/>
            <a:t> </a:t>
          </a:r>
          <a:r>
            <a:rPr lang="ru-RU" b="1" dirty="0" err="1" smtClean="0"/>
            <a:t>Боголюбського</a:t>
          </a:r>
          <a:r>
            <a:rPr lang="ru-RU" b="1" dirty="0" smtClean="0"/>
            <a:t> (1169 р.)» </a:t>
          </a:r>
        </a:p>
        <a:p>
          <a:pPr algn="just" rtl="0"/>
          <a:r>
            <a:rPr lang="ru-RU" b="1" dirty="0" smtClean="0"/>
            <a:t>«</a:t>
          </a:r>
          <a:r>
            <a:rPr lang="ru-RU" b="1" dirty="0" err="1" smtClean="0"/>
            <a:t>Узятий</a:t>
          </a:r>
          <a:r>
            <a:rPr lang="ru-RU" b="1" dirty="0" smtClean="0"/>
            <a:t> же </a:t>
          </a:r>
          <a:r>
            <a:rPr lang="ru-RU" b="1" dirty="0" err="1" smtClean="0"/>
            <a:t>був</a:t>
          </a:r>
          <a:r>
            <a:rPr lang="ru-RU" b="1" dirty="0" smtClean="0"/>
            <a:t> </a:t>
          </a:r>
          <a:r>
            <a:rPr lang="ru-RU" b="1" dirty="0" err="1" smtClean="0"/>
            <a:t>Київ</a:t>
          </a:r>
          <a:r>
            <a:rPr lang="ru-RU" b="1" dirty="0" smtClean="0"/>
            <a:t> </a:t>
          </a:r>
          <a:r>
            <a:rPr lang="ru-RU" b="1" dirty="0" err="1" smtClean="0"/>
            <a:t>місяця</a:t>
          </a:r>
          <a:r>
            <a:rPr lang="ru-RU" b="1" dirty="0" smtClean="0"/>
            <a:t> </a:t>
          </a:r>
          <a:r>
            <a:rPr lang="ru-RU" b="1" dirty="0" err="1" smtClean="0"/>
            <a:t>березня</a:t>
          </a:r>
          <a:r>
            <a:rPr lang="ru-RU" b="1" dirty="0" smtClean="0"/>
            <a:t> у </a:t>
          </a:r>
          <a:r>
            <a:rPr lang="ru-RU" b="1" dirty="0" err="1" smtClean="0"/>
            <a:t>дванадцятий</a:t>
          </a:r>
          <a:r>
            <a:rPr lang="ru-RU" b="1" dirty="0" smtClean="0"/>
            <a:t> 5 [день], у середу </a:t>
          </a:r>
          <a:r>
            <a:rPr lang="ru-RU" b="1" dirty="0" err="1" smtClean="0"/>
            <a:t>другої</a:t>
          </a:r>
          <a:r>
            <a:rPr lang="ru-RU" b="1" dirty="0" smtClean="0"/>
            <a:t> </a:t>
          </a:r>
          <a:r>
            <a:rPr lang="ru-RU" b="1" dirty="0" err="1" smtClean="0"/>
            <a:t>неділі</a:t>
          </a:r>
          <a:r>
            <a:rPr lang="ru-RU" b="1" dirty="0" smtClean="0"/>
            <a:t> посту. І </a:t>
          </a:r>
          <a:r>
            <a:rPr lang="ru-RU" b="1" dirty="0" err="1" smtClean="0"/>
            <a:t>грабували</a:t>
          </a:r>
          <a:r>
            <a:rPr lang="ru-RU" b="1" dirty="0" smtClean="0"/>
            <a:t> вони два </a:t>
          </a:r>
          <a:r>
            <a:rPr lang="ru-RU" b="1" dirty="0" err="1" smtClean="0"/>
            <a:t>дні</a:t>
          </a:r>
          <a:r>
            <a:rPr lang="ru-RU" b="1" dirty="0" smtClean="0"/>
            <a:t> увесь город — </a:t>
          </a:r>
          <a:r>
            <a:rPr lang="ru-RU" b="1" dirty="0" err="1" smtClean="0"/>
            <a:t>Подолля</a:t>
          </a:r>
          <a:r>
            <a:rPr lang="ru-RU" b="1" dirty="0" smtClean="0"/>
            <a:t>, і Гору, і </a:t>
          </a:r>
          <a:r>
            <a:rPr lang="ru-RU" b="1" dirty="0" err="1" smtClean="0"/>
            <a:t>монастирі</a:t>
          </a:r>
          <a:r>
            <a:rPr lang="ru-RU" b="1" dirty="0" smtClean="0"/>
            <a:t>, і </a:t>
          </a:r>
          <a:r>
            <a:rPr lang="ru-RU" b="1" dirty="0" err="1" smtClean="0"/>
            <a:t>Софію</a:t>
          </a:r>
          <a:r>
            <a:rPr lang="ru-RU" b="1" dirty="0" smtClean="0"/>
            <a:t>, і </a:t>
          </a:r>
          <a:r>
            <a:rPr lang="ru-RU" b="1" dirty="0" err="1" smtClean="0"/>
            <a:t>Десятинну</a:t>
          </a:r>
          <a:r>
            <a:rPr lang="ru-RU" b="1" dirty="0" smtClean="0"/>
            <a:t> </a:t>
          </a:r>
          <a:r>
            <a:rPr lang="ru-RU" b="1" dirty="0" err="1" smtClean="0"/>
            <a:t>Богородицю</a:t>
          </a:r>
          <a:r>
            <a:rPr lang="ru-RU" b="1" dirty="0" smtClean="0"/>
            <a:t>. І не </a:t>
          </a:r>
          <a:r>
            <a:rPr lang="ru-RU" b="1" dirty="0" err="1" smtClean="0"/>
            <a:t>було</a:t>
          </a:r>
          <a:r>
            <a:rPr lang="ru-RU" b="1" dirty="0" smtClean="0"/>
            <a:t> </a:t>
          </a:r>
          <a:r>
            <a:rPr lang="ru-RU" b="1" dirty="0" err="1" smtClean="0"/>
            <a:t>помилування</a:t>
          </a:r>
          <a:r>
            <a:rPr lang="ru-RU" b="1" dirty="0" smtClean="0"/>
            <a:t> </a:t>
          </a:r>
          <a:r>
            <a:rPr lang="ru-RU" b="1" dirty="0" err="1" smtClean="0"/>
            <a:t>анікому</a:t>
          </a:r>
          <a:r>
            <a:rPr lang="ru-RU" b="1" dirty="0" smtClean="0"/>
            <a:t> і </a:t>
          </a:r>
          <a:r>
            <a:rPr lang="ru-RU" b="1" dirty="0" err="1" smtClean="0"/>
            <a:t>нізвідки</a:t>
          </a:r>
          <a:r>
            <a:rPr lang="ru-RU" b="1" dirty="0" smtClean="0"/>
            <a:t>: церкви </a:t>
          </a:r>
          <a:r>
            <a:rPr lang="ru-RU" b="1" dirty="0" err="1" smtClean="0"/>
            <a:t>горіли</a:t>
          </a:r>
          <a:r>
            <a:rPr lang="ru-RU" b="1" dirty="0" smtClean="0"/>
            <a:t>, </a:t>
          </a:r>
          <a:r>
            <a:rPr lang="ru-RU" b="1" dirty="0" err="1" smtClean="0"/>
            <a:t>християн</a:t>
          </a:r>
          <a:r>
            <a:rPr lang="ru-RU" b="1" dirty="0" smtClean="0"/>
            <a:t> убивали, а других </a:t>
          </a:r>
          <a:r>
            <a:rPr lang="ru-RU" b="1" dirty="0" err="1" smtClean="0"/>
            <a:t>в’язали</a:t>
          </a:r>
          <a:r>
            <a:rPr lang="ru-RU" b="1" dirty="0" smtClean="0"/>
            <a:t>, </a:t>
          </a:r>
          <a:r>
            <a:rPr lang="ru-RU" b="1" dirty="0" err="1" smtClean="0"/>
            <a:t>жінок</a:t>
          </a:r>
          <a:r>
            <a:rPr lang="ru-RU" b="1" dirty="0" smtClean="0"/>
            <a:t> вели в полон, </a:t>
          </a:r>
          <a:r>
            <a:rPr lang="ru-RU" b="1" dirty="0" err="1" smtClean="0"/>
            <a:t>силоміць</a:t>
          </a:r>
          <a:r>
            <a:rPr lang="ru-RU" b="1" dirty="0" smtClean="0"/>
            <a:t> </a:t>
          </a:r>
          <a:r>
            <a:rPr lang="ru-RU" b="1" dirty="0" err="1" smtClean="0"/>
            <a:t>розлучаючи</a:t>
          </a:r>
          <a:r>
            <a:rPr lang="ru-RU" b="1" dirty="0" smtClean="0"/>
            <a:t> </a:t>
          </a:r>
          <a:r>
            <a:rPr lang="ru-RU" b="1" dirty="0" err="1" smtClean="0"/>
            <a:t>із</a:t>
          </a:r>
          <a:r>
            <a:rPr lang="ru-RU" b="1" dirty="0" smtClean="0"/>
            <a:t> мужами </a:t>
          </a:r>
          <a:r>
            <a:rPr lang="ru-RU" b="1" dirty="0" err="1" smtClean="0"/>
            <a:t>їхніми</a:t>
          </a:r>
          <a:r>
            <a:rPr lang="ru-RU" b="1" dirty="0" smtClean="0"/>
            <a:t>, </a:t>
          </a:r>
          <a:r>
            <a:rPr lang="ru-RU" b="1" dirty="0" err="1" smtClean="0"/>
            <a:t>діти</a:t>
          </a:r>
          <a:r>
            <a:rPr lang="ru-RU" b="1" dirty="0" smtClean="0"/>
            <a:t> </a:t>
          </a:r>
          <a:r>
            <a:rPr lang="ru-RU" b="1" dirty="0" err="1" smtClean="0"/>
            <a:t>ридали</a:t>
          </a:r>
          <a:r>
            <a:rPr lang="ru-RU" b="1" dirty="0" smtClean="0"/>
            <a:t>, </a:t>
          </a:r>
          <a:r>
            <a:rPr lang="ru-RU" b="1" dirty="0" err="1" smtClean="0"/>
            <a:t>дивлячись</a:t>
          </a:r>
          <a:r>
            <a:rPr lang="ru-RU" b="1" dirty="0" smtClean="0"/>
            <a:t> на </a:t>
          </a:r>
          <a:r>
            <a:rPr lang="ru-RU" b="1" dirty="0" err="1" smtClean="0"/>
            <a:t>матерів</a:t>
          </a:r>
          <a:r>
            <a:rPr lang="ru-RU" b="1" dirty="0" smtClean="0"/>
            <a:t> </a:t>
          </a:r>
          <a:r>
            <a:rPr lang="ru-RU" b="1" dirty="0" err="1" smtClean="0"/>
            <a:t>своїх</a:t>
          </a:r>
          <a:r>
            <a:rPr lang="ru-RU" b="1" dirty="0" smtClean="0"/>
            <a:t>. І взяли вони майна </a:t>
          </a:r>
          <a:r>
            <a:rPr lang="ru-RU" b="1" dirty="0" err="1" smtClean="0"/>
            <a:t>безліч</a:t>
          </a:r>
          <a:r>
            <a:rPr lang="ru-RU" b="1" dirty="0" smtClean="0"/>
            <a:t>, і церкви оголили од </a:t>
          </a:r>
          <a:r>
            <a:rPr lang="ru-RU" b="1" dirty="0" err="1" smtClean="0"/>
            <a:t>ікон</a:t>
          </a:r>
          <a:r>
            <a:rPr lang="ru-RU" b="1" dirty="0" smtClean="0"/>
            <a:t>, і книг, і риз, і </a:t>
          </a:r>
          <a:r>
            <a:rPr lang="ru-RU" b="1" dirty="0" err="1" smtClean="0"/>
            <a:t>дзвони</a:t>
          </a:r>
          <a:r>
            <a:rPr lang="ru-RU" b="1" dirty="0" smtClean="0"/>
            <a:t> </a:t>
          </a:r>
          <a:r>
            <a:rPr lang="ru-RU" b="1" dirty="0" err="1" smtClean="0"/>
            <a:t>познімали</a:t>
          </a:r>
          <a:r>
            <a:rPr lang="ru-RU" b="1" dirty="0" smtClean="0"/>
            <a:t> </a:t>
          </a:r>
          <a:r>
            <a:rPr lang="ru-RU" b="1" dirty="0" err="1" smtClean="0"/>
            <a:t>всі</a:t>
          </a:r>
          <a:r>
            <a:rPr lang="ru-RU" b="1" dirty="0" smtClean="0"/>
            <a:t> [</a:t>
          </a:r>
          <a:r>
            <a:rPr lang="ru-RU" b="1" dirty="0" err="1" smtClean="0"/>
            <a:t>ці</a:t>
          </a:r>
          <a:r>
            <a:rPr lang="ru-RU" b="1" dirty="0" smtClean="0"/>
            <a:t>] </a:t>
          </a:r>
          <a:r>
            <a:rPr lang="ru-RU" b="1" dirty="0" err="1" smtClean="0"/>
            <a:t>смольняни</a:t>
          </a:r>
          <a:r>
            <a:rPr lang="ru-RU" b="1" dirty="0" smtClean="0"/>
            <a:t>, і </a:t>
          </a:r>
          <a:r>
            <a:rPr lang="ru-RU" b="1" dirty="0" err="1" smtClean="0"/>
            <a:t>суздальці</a:t>
          </a:r>
          <a:r>
            <a:rPr lang="ru-RU" b="1" dirty="0" smtClean="0"/>
            <a:t>, і </a:t>
          </a:r>
          <a:r>
            <a:rPr lang="ru-RU" b="1" dirty="0" err="1" smtClean="0"/>
            <a:t>чернігівці</a:t>
          </a:r>
          <a:r>
            <a:rPr lang="ru-RU" b="1" dirty="0" smtClean="0"/>
            <a:t>, і </a:t>
          </a:r>
          <a:r>
            <a:rPr lang="ru-RU" b="1" dirty="0" err="1" smtClean="0"/>
            <a:t>Олегова</a:t>
          </a:r>
          <a:r>
            <a:rPr lang="ru-RU" b="1" dirty="0" smtClean="0"/>
            <a:t> дружина,— і </a:t>
          </a:r>
          <a:r>
            <a:rPr lang="ru-RU" b="1" dirty="0" err="1" smtClean="0"/>
            <a:t>всі</a:t>
          </a:r>
          <a:r>
            <a:rPr lang="ru-RU" b="1" dirty="0" smtClean="0"/>
            <a:t> </a:t>
          </a:r>
          <a:r>
            <a:rPr lang="ru-RU" b="1" dirty="0" err="1" smtClean="0"/>
            <a:t>святині</a:t>
          </a:r>
          <a:r>
            <a:rPr lang="ru-RU" b="1" dirty="0" smtClean="0"/>
            <a:t> </a:t>
          </a:r>
          <a:r>
            <a:rPr lang="ru-RU" b="1" dirty="0" err="1" smtClean="0"/>
            <a:t>було</a:t>
          </a:r>
          <a:r>
            <a:rPr lang="ru-RU" b="1" dirty="0" smtClean="0"/>
            <a:t> забрано. </a:t>
          </a:r>
          <a:r>
            <a:rPr lang="ru-RU" b="1" dirty="0" err="1" smtClean="0"/>
            <a:t>Запалений</a:t>
          </a:r>
          <a:r>
            <a:rPr lang="ru-RU" b="1" dirty="0" smtClean="0"/>
            <a:t> </a:t>
          </a:r>
          <a:r>
            <a:rPr lang="ru-RU" b="1" dirty="0" err="1" smtClean="0"/>
            <a:t>був</a:t>
          </a:r>
          <a:r>
            <a:rPr lang="ru-RU" b="1" dirty="0" smtClean="0"/>
            <a:t> </a:t>
          </a:r>
          <a:r>
            <a:rPr lang="ru-RU" b="1" dirty="0" err="1" smtClean="0"/>
            <a:t>навіть</a:t>
          </a:r>
          <a:r>
            <a:rPr lang="ru-RU" b="1" dirty="0" smtClean="0"/>
            <a:t> </a:t>
          </a:r>
          <a:r>
            <a:rPr lang="ru-RU" b="1" dirty="0" err="1" smtClean="0"/>
            <a:t>монастир</a:t>
          </a:r>
          <a:r>
            <a:rPr lang="ru-RU" b="1" dirty="0" smtClean="0"/>
            <a:t> </a:t>
          </a:r>
          <a:r>
            <a:rPr lang="ru-RU" b="1" dirty="0" err="1" smtClean="0"/>
            <a:t>Печерський</a:t>
          </a:r>
          <a:r>
            <a:rPr lang="ru-RU" b="1" dirty="0" smtClean="0"/>
            <a:t> </a:t>
          </a:r>
          <a:r>
            <a:rPr lang="ru-RU" b="1" dirty="0" err="1" smtClean="0"/>
            <a:t>святої</a:t>
          </a:r>
          <a:r>
            <a:rPr lang="ru-RU" b="1" dirty="0" smtClean="0"/>
            <a:t> </a:t>
          </a:r>
          <a:r>
            <a:rPr lang="ru-RU" b="1" dirty="0" err="1" smtClean="0"/>
            <a:t>Богородиці</a:t>
          </a:r>
          <a:r>
            <a:rPr lang="ru-RU" b="1" dirty="0" smtClean="0"/>
            <a:t> </a:t>
          </a:r>
          <a:r>
            <a:rPr lang="ru-RU" b="1" dirty="0" err="1" smtClean="0"/>
            <a:t>поганими</a:t>
          </a:r>
          <a:r>
            <a:rPr lang="ru-RU" b="1" dirty="0" smtClean="0"/>
            <a:t>, але бог молитвами </a:t>
          </a:r>
          <a:r>
            <a:rPr lang="ru-RU" b="1" dirty="0" err="1" smtClean="0"/>
            <a:t>святої</a:t>
          </a:r>
          <a:r>
            <a:rPr lang="ru-RU" b="1" dirty="0" smtClean="0"/>
            <a:t> </a:t>
          </a:r>
          <a:r>
            <a:rPr lang="ru-RU" b="1" dirty="0" err="1" smtClean="0"/>
            <a:t>богородиці</a:t>
          </a:r>
          <a:r>
            <a:rPr lang="ru-RU" b="1" dirty="0" smtClean="0"/>
            <a:t> </a:t>
          </a:r>
          <a:r>
            <a:rPr lang="ru-RU" b="1" dirty="0" err="1" smtClean="0"/>
            <a:t>оберіг</a:t>
          </a:r>
          <a:r>
            <a:rPr lang="ru-RU" b="1" dirty="0" smtClean="0"/>
            <a:t> </a:t>
          </a:r>
          <a:r>
            <a:rPr lang="ru-RU" b="1" dirty="0" err="1" smtClean="0"/>
            <a:t>його</a:t>
          </a:r>
          <a:r>
            <a:rPr lang="ru-RU" b="1" dirty="0" smtClean="0"/>
            <a:t> од </a:t>
          </a:r>
          <a:r>
            <a:rPr lang="ru-RU" b="1" dirty="0" err="1" smtClean="0"/>
            <a:t>такої</a:t>
          </a:r>
          <a:r>
            <a:rPr lang="ru-RU" b="1" dirty="0" smtClean="0"/>
            <a:t> </a:t>
          </a:r>
          <a:r>
            <a:rPr lang="ru-RU" b="1" dirty="0" err="1" smtClean="0"/>
            <a:t>біди</a:t>
          </a:r>
          <a:r>
            <a:rPr lang="ru-RU" b="1" dirty="0" smtClean="0"/>
            <a:t>. І </a:t>
          </a:r>
          <a:r>
            <a:rPr lang="ru-RU" b="1" dirty="0" err="1" smtClean="0"/>
            <a:t>був</a:t>
          </a:r>
          <a:r>
            <a:rPr lang="ru-RU" b="1" dirty="0" smtClean="0"/>
            <a:t> у </a:t>
          </a:r>
          <a:r>
            <a:rPr lang="ru-RU" b="1" dirty="0" err="1" smtClean="0"/>
            <a:t>Києві</a:t>
          </a:r>
          <a:r>
            <a:rPr lang="ru-RU" b="1" dirty="0" smtClean="0"/>
            <a:t> </a:t>
          </a:r>
          <a:r>
            <a:rPr lang="ru-RU" b="1" dirty="0" err="1" smtClean="0"/>
            <a:t>серед</a:t>
          </a:r>
          <a:r>
            <a:rPr lang="ru-RU" b="1" dirty="0" smtClean="0"/>
            <a:t> </a:t>
          </a:r>
          <a:r>
            <a:rPr lang="ru-RU" b="1" dirty="0" err="1" smtClean="0"/>
            <a:t>усіх</a:t>
          </a:r>
          <a:r>
            <a:rPr lang="ru-RU" b="1" dirty="0" smtClean="0"/>
            <a:t> людей </a:t>
          </a:r>
          <a:r>
            <a:rPr lang="ru-RU" b="1" dirty="0" err="1" smtClean="0"/>
            <a:t>стогін</a:t>
          </a:r>
          <a:r>
            <a:rPr lang="ru-RU" b="1" dirty="0" smtClean="0"/>
            <a:t>, і туга, і </a:t>
          </a:r>
          <a:r>
            <a:rPr lang="ru-RU" b="1" dirty="0" err="1" smtClean="0"/>
            <a:t>скорбота</a:t>
          </a:r>
          <a:r>
            <a:rPr lang="ru-RU" b="1" dirty="0" smtClean="0"/>
            <a:t> </a:t>
          </a:r>
          <a:r>
            <a:rPr lang="ru-RU" b="1" dirty="0" err="1" smtClean="0"/>
            <a:t>невтишима</a:t>
          </a:r>
          <a:r>
            <a:rPr lang="ru-RU" b="1" dirty="0" smtClean="0"/>
            <a:t>, і </a:t>
          </a:r>
          <a:r>
            <a:rPr lang="ru-RU" b="1" dirty="0" err="1" smtClean="0"/>
            <a:t>сльози</a:t>
          </a:r>
          <a:r>
            <a:rPr lang="ru-RU" b="1" dirty="0" smtClean="0"/>
            <a:t> </a:t>
          </a:r>
          <a:r>
            <a:rPr lang="ru-RU" b="1" dirty="0" err="1" smtClean="0"/>
            <a:t>безперестаннії</a:t>
          </a:r>
          <a:r>
            <a:rPr lang="ru-RU" b="1" dirty="0" smtClean="0"/>
            <a:t>. Се ж усе </a:t>
          </a:r>
          <a:r>
            <a:rPr lang="ru-RU" b="1" dirty="0" err="1" smtClean="0"/>
            <a:t>вдіялося</a:t>
          </a:r>
          <a:r>
            <a:rPr lang="ru-RU" b="1" dirty="0" smtClean="0"/>
            <a:t> за </a:t>
          </a:r>
          <a:r>
            <a:rPr lang="ru-RU" b="1" dirty="0" err="1" smtClean="0"/>
            <a:t>гріхи</a:t>
          </a:r>
          <a:r>
            <a:rPr lang="ru-RU" b="1" dirty="0" smtClean="0"/>
            <a:t> </a:t>
          </a:r>
          <a:r>
            <a:rPr lang="ru-RU" b="1" dirty="0" err="1" smtClean="0"/>
            <a:t>наші</a:t>
          </a:r>
          <a:r>
            <a:rPr lang="ru-RU" b="1" dirty="0" smtClean="0"/>
            <a:t>».</a:t>
          </a:r>
          <a:endParaRPr lang="ru-RU" b="1" dirty="0"/>
        </a:p>
      </dgm:t>
    </dgm:pt>
    <dgm:pt modelId="{D080415F-A18C-41F2-A380-06BED381CDB9}" type="sibTrans" cxnId="{88A7A066-67BD-4BD0-993C-B8EE8D255E29}">
      <dgm:prSet/>
      <dgm:spPr/>
      <dgm:t>
        <a:bodyPr/>
        <a:lstStyle/>
        <a:p>
          <a:endParaRPr lang="ru-RU"/>
        </a:p>
      </dgm:t>
    </dgm:pt>
    <dgm:pt modelId="{79458ABF-F564-4CC4-A0F6-BE417C6FC8B0}" type="parTrans" cxnId="{88A7A066-67BD-4BD0-993C-B8EE8D255E29}">
      <dgm:prSet/>
      <dgm:spPr/>
      <dgm:t>
        <a:bodyPr/>
        <a:lstStyle/>
        <a:p>
          <a:endParaRPr lang="ru-RU"/>
        </a:p>
      </dgm:t>
    </dgm:pt>
    <dgm:pt modelId="{00202DC4-633F-4F72-AE51-E2A93D4ECBAC}" type="pres">
      <dgm:prSet presAssocID="{66F64E61-A212-4FFA-A06E-0C3F8F1C2F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A9F254-8D15-43A3-8CB4-3F63EC0DF287}" type="pres">
      <dgm:prSet presAssocID="{6BB1260C-7FAC-4B71-8196-44969876E67B}" presName="parentText" presStyleLbl="node1" presStyleIdx="0" presStyleCnt="1" custScaleY="107005" custLinFactNeighborX="9187" custLinFactNeighborY="-73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A7A066-67BD-4BD0-993C-B8EE8D255E29}" srcId="{66F64E61-A212-4FFA-A06E-0C3F8F1C2FB2}" destId="{6BB1260C-7FAC-4B71-8196-44969876E67B}" srcOrd="0" destOrd="0" parTransId="{79458ABF-F564-4CC4-A0F6-BE417C6FC8B0}" sibTransId="{D080415F-A18C-41F2-A380-06BED381CDB9}"/>
    <dgm:cxn modelId="{4A62392B-F563-4DAC-BEA2-6A3B315B4C73}" type="presOf" srcId="{66F64E61-A212-4FFA-A06E-0C3F8F1C2FB2}" destId="{00202DC4-633F-4F72-AE51-E2A93D4ECBAC}" srcOrd="0" destOrd="0" presId="urn:microsoft.com/office/officeart/2005/8/layout/vList2"/>
    <dgm:cxn modelId="{37768531-6E8E-4309-83CE-3920B20F33A4}" type="presOf" srcId="{6BB1260C-7FAC-4B71-8196-44969876E67B}" destId="{3BA9F254-8D15-43A3-8CB4-3F63EC0DF287}" srcOrd="0" destOrd="0" presId="urn:microsoft.com/office/officeart/2005/8/layout/vList2"/>
    <dgm:cxn modelId="{D3ED6CF3-9E4A-4923-B206-4D7A4E7B6229}" type="presParOf" srcId="{00202DC4-633F-4F72-AE51-E2A93D4ECBAC}" destId="{3BA9F254-8D15-43A3-8CB4-3F63EC0DF2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E43DC7B-664F-4E0B-B79E-E774A73B59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957A6BA-4695-48DB-BAAB-28922BA7F7D4}">
      <dgm:prSet/>
      <dgm:spPr/>
      <dgm:t>
        <a:bodyPr/>
        <a:lstStyle/>
        <a:p>
          <a:pPr algn="ctr" rtl="0"/>
          <a:r>
            <a:rPr lang="ru-RU" b="1" dirty="0" smtClean="0"/>
            <a:t>Погром </a:t>
          </a:r>
          <a:r>
            <a:rPr lang="ru-RU" b="1" dirty="0" err="1" smtClean="0"/>
            <a:t>Києва</a:t>
          </a:r>
          <a:r>
            <a:rPr lang="ru-RU" b="1" dirty="0" smtClean="0"/>
            <a:t> дружиною </a:t>
          </a:r>
          <a:r>
            <a:rPr lang="ru-RU" b="1" dirty="0" err="1" smtClean="0"/>
            <a:t>Андрія</a:t>
          </a:r>
          <a:r>
            <a:rPr lang="ru-RU" b="1" dirty="0" smtClean="0"/>
            <a:t> </a:t>
          </a:r>
          <a:r>
            <a:rPr lang="ru-RU" b="1" dirty="0" err="1" smtClean="0"/>
            <a:t>Боголюбського</a:t>
          </a:r>
          <a:r>
            <a:rPr lang="ru-RU" b="1" dirty="0" smtClean="0"/>
            <a:t> (1169 р.)</a:t>
          </a:r>
          <a:endParaRPr lang="ru-RU" b="1" dirty="0"/>
        </a:p>
      </dgm:t>
    </dgm:pt>
    <dgm:pt modelId="{A1D35F8F-6012-4298-B4EA-4E3EF7C55DB3}" type="parTrans" cxnId="{0F6A0A9E-9352-4FD7-AD5D-A31CE4C98B99}">
      <dgm:prSet/>
      <dgm:spPr/>
      <dgm:t>
        <a:bodyPr/>
        <a:lstStyle/>
        <a:p>
          <a:endParaRPr lang="ru-RU"/>
        </a:p>
      </dgm:t>
    </dgm:pt>
    <dgm:pt modelId="{49C94D72-A127-4E58-BDCE-40E85808C30C}" type="sibTrans" cxnId="{0F6A0A9E-9352-4FD7-AD5D-A31CE4C98B99}">
      <dgm:prSet/>
      <dgm:spPr/>
      <dgm:t>
        <a:bodyPr/>
        <a:lstStyle/>
        <a:p>
          <a:endParaRPr lang="ru-RU"/>
        </a:p>
      </dgm:t>
    </dgm:pt>
    <dgm:pt modelId="{65F9F6D8-A3B1-49C3-BB5C-0B7139C63353}" type="pres">
      <dgm:prSet presAssocID="{BE43DC7B-664F-4E0B-B79E-E774A73B59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23866D-7450-4CD5-8153-9AEE65AE295A}" type="pres">
      <dgm:prSet presAssocID="{A957A6BA-4695-48DB-BAAB-28922BA7F7D4}" presName="parentText" presStyleLbl="node1" presStyleIdx="0" presStyleCnt="1" custLinFactNeighborX="1771" custLinFactNeighborY="322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0EF20-D281-49DD-AF87-C97CEE4BB160}" type="presOf" srcId="{A957A6BA-4695-48DB-BAAB-28922BA7F7D4}" destId="{CA23866D-7450-4CD5-8153-9AEE65AE295A}" srcOrd="0" destOrd="0" presId="urn:microsoft.com/office/officeart/2005/8/layout/vList2"/>
    <dgm:cxn modelId="{0F6A0A9E-9352-4FD7-AD5D-A31CE4C98B99}" srcId="{BE43DC7B-664F-4E0B-B79E-E774A73B59B5}" destId="{A957A6BA-4695-48DB-BAAB-28922BA7F7D4}" srcOrd="0" destOrd="0" parTransId="{A1D35F8F-6012-4298-B4EA-4E3EF7C55DB3}" sibTransId="{49C94D72-A127-4E58-BDCE-40E85808C30C}"/>
    <dgm:cxn modelId="{5088C156-D995-48AF-B996-2CDEF39A7A29}" type="presOf" srcId="{BE43DC7B-664F-4E0B-B79E-E774A73B59B5}" destId="{65F9F6D8-A3B1-49C3-BB5C-0B7139C63353}" srcOrd="0" destOrd="0" presId="urn:microsoft.com/office/officeart/2005/8/layout/vList2"/>
    <dgm:cxn modelId="{0BE83B1F-2BF3-46B9-A1B7-D94D0BCD0004}" type="presParOf" srcId="{65F9F6D8-A3B1-49C3-BB5C-0B7139C63353}" destId="{CA23866D-7450-4CD5-8153-9AEE65AE29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671781-E639-4725-B075-169F3F82F4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7B78EB5-CCA8-4354-99A3-CEF0A3AA893D}">
      <dgm:prSet/>
      <dgm:spPr/>
      <dgm:t>
        <a:bodyPr/>
        <a:lstStyle/>
        <a:p>
          <a:pPr rtl="0"/>
          <a:r>
            <a:rPr lang="ru-RU" b="1" dirty="0" err="1" smtClean="0"/>
            <a:t>Встановіть</a:t>
          </a:r>
          <a:r>
            <a:rPr lang="ru-RU" b="1" dirty="0" smtClean="0"/>
            <a:t> </a:t>
          </a:r>
          <a:r>
            <a:rPr lang="ru-RU" b="1" dirty="0" err="1" smtClean="0"/>
            <a:t>відповідність</a:t>
          </a:r>
          <a:r>
            <a:rPr lang="ru-RU" b="1" dirty="0" smtClean="0"/>
            <a:t> </a:t>
          </a:r>
          <a:r>
            <a:rPr lang="ru-RU" b="1" dirty="0" err="1" smtClean="0"/>
            <a:t>між</a:t>
          </a:r>
          <a:r>
            <a:rPr lang="ru-RU" b="1" dirty="0" smtClean="0"/>
            <a:t> датою та </a:t>
          </a:r>
          <a:r>
            <a:rPr lang="ru-RU" b="1" dirty="0" err="1" smtClean="0"/>
            <a:t>подією</a:t>
          </a:r>
          <a:r>
            <a:rPr lang="ru-RU" b="1" dirty="0" smtClean="0"/>
            <a:t>, яка </a:t>
          </a:r>
          <a:r>
            <a:rPr lang="ru-RU" b="1" dirty="0" err="1" smtClean="0"/>
            <a:t>відбулася</a:t>
          </a:r>
          <a:r>
            <a:rPr lang="ru-RU" b="1" dirty="0" smtClean="0"/>
            <a:t>.</a:t>
          </a:r>
          <a:endParaRPr lang="ru-RU" b="1" dirty="0"/>
        </a:p>
      </dgm:t>
    </dgm:pt>
    <dgm:pt modelId="{DA014FA1-D385-437C-92AA-7DF8E78650A5}" type="parTrans" cxnId="{075C788A-C79A-4D8D-ADEF-ACE83403247F}">
      <dgm:prSet/>
      <dgm:spPr/>
      <dgm:t>
        <a:bodyPr/>
        <a:lstStyle/>
        <a:p>
          <a:endParaRPr lang="ru-RU"/>
        </a:p>
      </dgm:t>
    </dgm:pt>
    <dgm:pt modelId="{04137699-C328-44E5-A964-5F5D6980934D}" type="sibTrans" cxnId="{075C788A-C79A-4D8D-ADEF-ACE83403247F}">
      <dgm:prSet/>
      <dgm:spPr/>
      <dgm:t>
        <a:bodyPr/>
        <a:lstStyle/>
        <a:p>
          <a:endParaRPr lang="ru-RU"/>
        </a:p>
      </dgm:t>
    </dgm:pt>
    <dgm:pt modelId="{283BAF3F-E3E2-4232-A2A6-29BC91A36CAF}" type="pres">
      <dgm:prSet presAssocID="{E1671781-E639-4725-B075-169F3F82F4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EEC3BA-060C-40BB-9B04-91E1300CE5E6}" type="pres">
      <dgm:prSet presAssocID="{67B78EB5-CCA8-4354-99A3-CEF0A3AA893D}" presName="parentText" presStyleLbl="node1" presStyleIdx="0" presStyleCnt="1" custLinFactNeighborX="824" custLinFactNeighborY="-991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B73958-3E22-4BA0-9B8F-EA996211D2F4}" type="presOf" srcId="{67B78EB5-CCA8-4354-99A3-CEF0A3AA893D}" destId="{67EEC3BA-060C-40BB-9B04-91E1300CE5E6}" srcOrd="0" destOrd="0" presId="urn:microsoft.com/office/officeart/2005/8/layout/vList2"/>
    <dgm:cxn modelId="{075C788A-C79A-4D8D-ADEF-ACE83403247F}" srcId="{E1671781-E639-4725-B075-169F3F82F4E8}" destId="{67B78EB5-CCA8-4354-99A3-CEF0A3AA893D}" srcOrd="0" destOrd="0" parTransId="{DA014FA1-D385-437C-92AA-7DF8E78650A5}" sibTransId="{04137699-C328-44E5-A964-5F5D6980934D}"/>
    <dgm:cxn modelId="{E93E31F9-8C65-41CF-A5CF-5D4A6CBC18FB}" type="presOf" srcId="{E1671781-E639-4725-B075-169F3F82F4E8}" destId="{283BAF3F-E3E2-4232-A2A6-29BC91A36CAF}" srcOrd="0" destOrd="0" presId="urn:microsoft.com/office/officeart/2005/8/layout/vList2"/>
    <dgm:cxn modelId="{ED41D41A-8653-4C6A-BDBE-9D89DD746942}" type="presParOf" srcId="{283BAF3F-E3E2-4232-A2A6-29BC91A36CAF}" destId="{67EEC3BA-060C-40BB-9B04-91E1300CE5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0DD2E0E-CBD1-4CC7-8935-7C5CE464FA8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CBCFB44-58C7-4152-AD1A-A82020E6781A}">
      <dgm:prSet/>
      <dgm:spPr/>
      <dgm:t>
        <a:bodyPr/>
        <a:lstStyle/>
        <a:p>
          <a:pPr rtl="0"/>
          <a:r>
            <a:rPr lang="ru-RU" dirty="0" err="1" smtClean="0"/>
            <a:t>Опрацюйте</a:t>
          </a:r>
          <a:r>
            <a:rPr lang="ru-RU" dirty="0" smtClean="0"/>
            <a:t> </a:t>
          </a:r>
          <a:r>
            <a:rPr lang="ru-RU" dirty="0" err="1" smtClean="0"/>
            <a:t>уривок</a:t>
          </a:r>
          <a:r>
            <a:rPr lang="ru-RU" dirty="0" smtClean="0"/>
            <a:t> «Про </a:t>
          </a:r>
          <a:r>
            <a:rPr lang="ru-RU" dirty="0" err="1" smtClean="0"/>
            <a:t>пограбування</a:t>
          </a:r>
          <a:r>
            <a:rPr lang="ru-RU" dirty="0" smtClean="0"/>
            <a:t> Давидовичами (союзниками </a:t>
          </a:r>
          <a:r>
            <a:rPr lang="ru-RU" dirty="0" err="1" smtClean="0"/>
            <a:t>київських</a:t>
          </a:r>
          <a:r>
            <a:rPr lang="ru-RU" dirty="0" smtClean="0"/>
            <a:t> </a:t>
          </a:r>
          <a:r>
            <a:rPr lang="ru-RU" dirty="0" err="1" smtClean="0"/>
            <a:t>правителів</a:t>
          </a:r>
          <a:r>
            <a:rPr lang="ru-RU" dirty="0" smtClean="0"/>
            <a:t>) села </a:t>
          </a:r>
          <a:r>
            <a:rPr lang="ru-RU" dirty="0" err="1" smtClean="0"/>
            <a:t>під</a:t>
          </a:r>
          <a:r>
            <a:rPr lang="ru-RU" dirty="0" smtClean="0"/>
            <a:t> Путивлем» </a:t>
          </a:r>
          <a:r>
            <a:rPr lang="ru-RU" dirty="0" err="1" smtClean="0"/>
            <a:t>із</a:t>
          </a:r>
          <a:r>
            <a:rPr lang="ru-RU" dirty="0" smtClean="0"/>
            <a:t> </a:t>
          </a:r>
          <a:r>
            <a:rPr lang="ru-RU" dirty="0" err="1" smtClean="0"/>
            <a:t>Київського</a:t>
          </a:r>
          <a:r>
            <a:rPr lang="ru-RU" dirty="0" smtClean="0"/>
            <a:t> </a:t>
          </a:r>
          <a:r>
            <a:rPr lang="ru-RU" dirty="0" err="1" smtClean="0"/>
            <a:t>літопису</a:t>
          </a:r>
          <a:r>
            <a:rPr lang="ru-RU" dirty="0" smtClean="0"/>
            <a:t> та </a:t>
          </a:r>
          <a:r>
            <a:rPr lang="ru-RU" dirty="0" err="1" smtClean="0"/>
            <a:t>скажіть</a:t>
          </a:r>
          <a:r>
            <a:rPr lang="ru-RU" dirty="0" smtClean="0"/>
            <a:t> </a:t>
          </a:r>
          <a:r>
            <a:rPr lang="ru-RU" dirty="0" err="1" smtClean="0"/>
            <a:t>що</a:t>
          </a:r>
          <a:r>
            <a:rPr lang="ru-RU" dirty="0" smtClean="0"/>
            <a:t>, </a:t>
          </a:r>
          <a:r>
            <a:rPr lang="ru-RU" dirty="0" err="1" smtClean="0"/>
            <a:t>окрім</a:t>
          </a:r>
          <a:r>
            <a:rPr lang="ru-RU" dirty="0" smtClean="0"/>
            <a:t> </a:t>
          </a:r>
          <a:r>
            <a:rPr lang="ru-RU" dirty="0" err="1" smtClean="0"/>
            <a:t>матеріальних</a:t>
          </a:r>
          <a:r>
            <a:rPr lang="ru-RU" dirty="0" smtClean="0"/>
            <a:t> </a:t>
          </a:r>
          <a:r>
            <a:rPr lang="ru-RU" dirty="0" err="1" smtClean="0"/>
            <a:t>цінностей</a:t>
          </a:r>
          <a:r>
            <a:rPr lang="ru-RU" dirty="0" smtClean="0"/>
            <a:t>, </a:t>
          </a:r>
          <a:r>
            <a:rPr lang="ru-RU" dirty="0" err="1" smtClean="0"/>
            <a:t>втрачалося</a:t>
          </a:r>
          <a:r>
            <a:rPr lang="ru-RU" dirty="0" smtClean="0"/>
            <a:t> </a:t>
          </a:r>
          <a:r>
            <a:rPr lang="ru-RU" dirty="0" err="1" smtClean="0"/>
            <a:t>внаслідок</a:t>
          </a:r>
          <a:r>
            <a:rPr lang="ru-RU" dirty="0" smtClean="0"/>
            <a:t> </a:t>
          </a:r>
          <a:r>
            <a:rPr lang="ru-RU" dirty="0" err="1" smtClean="0"/>
            <a:t>уособиць</a:t>
          </a:r>
          <a:r>
            <a:rPr lang="ru-RU" dirty="0" smtClean="0"/>
            <a:t>? </a:t>
          </a:r>
          <a:r>
            <a:rPr lang="ru-RU" dirty="0" err="1" smtClean="0"/>
            <a:t>Чи</a:t>
          </a:r>
          <a:r>
            <a:rPr lang="ru-RU" dirty="0" smtClean="0"/>
            <a:t> </a:t>
          </a:r>
          <a:r>
            <a:rPr lang="ru-RU" dirty="0" err="1" smtClean="0"/>
            <a:t>було</a:t>
          </a:r>
          <a:r>
            <a:rPr lang="ru-RU" dirty="0" smtClean="0"/>
            <a:t> </a:t>
          </a:r>
          <a:r>
            <a:rPr lang="ru-RU" dirty="0" err="1" smtClean="0"/>
            <a:t>поодиноке</a:t>
          </a:r>
          <a:r>
            <a:rPr lang="ru-RU" dirty="0" smtClean="0"/>
            <a:t> </a:t>
          </a:r>
          <a:r>
            <a:rPr lang="ru-RU" dirty="0" err="1" smtClean="0"/>
            <a:t>пограбування</a:t>
          </a:r>
          <a:r>
            <a:rPr lang="ru-RU" dirty="0" smtClean="0"/>
            <a:t>, </a:t>
          </a:r>
          <a:r>
            <a:rPr lang="ru-RU" dirty="0" err="1" smtClean="0"/>
            <a:t>описане</a:t>
          </a:r>
          <a:r>
            <a:rPr lang="ru-RU" dirty="0" smtClean="0"/>
            <a:t> </a:t>
          </a:r>
          <a:r>
            <a:rPr lang="ru-RU" dirty="0" err="1" smtClean="0"/>
            <a:t>літописцем</a:t>
          </a:r>
          <a:r>
            <a:rPr lang="ru-RU" dirty="0" smtClean="0"/>
            <a:t>, </a:t>
          </a:r>
          <a:r>
            <a:rPr lang="ru-RU" dirty="0" err="1" smtClean="0"/>
            <a:t>характерним</a:t>
          </a:r>
          <a:r>
            <a:rPr lang="ru-RU" dirty="0" smtClean="0"/>
            <a:t> </a:t>
          </a:r>
          <a:r>
            <a:rPr lang="ru-RU" dirty="0" err="1" smtClean="0"/>
            <a:t>тільки</a:t>
          </a:r>
          <a:r>
            <a:rPr lang="ru-RU" dirty="0" smtClean="0"/>
            <a:t> для </a:t>
          </a:r>
          <a:r>
            <a:rPr lang="ru-RU" dirty="0" err="1" smtClean="0"/>
            <a:t>чернігівських</a:t>
          </a:r>
          <a:r>
            <a:rPr lang="ru-RU" dirty="0" smtClean="0"/>
            <a:t> земель?</a:t>
          </a:r>
          <a:endParaRPr lang="ru-RU" dirty="0"/>
        </a:p>
      </dgm:t>
    </dgm:pt>
    <dgm:pt modelId="{CA3CE8DC-B809-4924-AF37-306566E5FC89}" type="parTrans" cxnId="{B5F66D82-AAAD-4710-A8B8-B2CEDC955FDC}">
      <dgm:prSet/>
      <dgm:spPr/>
      <dgm:t>
        <a:bodyPr/>
        <a:lstStyle/>
        <a:p>
          <a:endParaRPr lang="ru-RU"/>
        </a:p>
      </dgm:t>
    </dgm:pt>
    <dgm:pt modelId="{E0CB1462-FB07-4B8D-A35D-CB2E3048DAB3}" type="sibTrans" cxnId="{B5F66D82-AAAD-4710-A8B8-B2CEDC955FDC}">
      <dgm:prSet/>
      <dgm:spPr/>
      <dgm:t>
        <a:bodyPr/>
        <a:lstStyle/>
        <a:p>
          <a:endParaRPr lang="ru-RU"/>
        </a:p>
      </dgm:t>
    </dgm:pt>
    <dgm:pt modelId="{F5E98188-9840-4D18-904B-FEEAAC6083FE}" type="pres">
      <dgm:prSet presAssocID="{A0DD2E0E-CBD1-4CC7-8935-7C5CE464FA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745383-2B13-4056-9C48-3BD62590F3C7}" type="pres">
      <dgm:prSet presAssocID="{CCBCFB44-58C7-4152-AD1A-A82020E6781A}" presName="hierRoot1" presStyleCnt="0">
        <dgm:presLayoutVars>
          <dgm:hierBranch val="init"/>
        </dgm:presLayoutVars>
      </dgm:prSet>
      <dgm:spPr/>
    </dgm:pt>
    <dgm:pt modelId="{10248B65-C868-4B4D-857C-DEB6F35F0E9A}" type="pres">
      <dgm:prSet presAssocID="{CCBCFB44-58C7-4152-AD1A-A82020E6781A}" presName="rootComposite1" presStyleCnt="0"/>
      <dgm:spPr/>
    </dgm:pt>
    <dgm:pt modelId="{916B2EB9-256D-464C-B723-88831869D274}" type="pres">
      <dgm:prSet presAssocID="{CCBCFB44-58C7-4152-AD1A-A82020E6781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756E76-E524-4695-B496-4BC2CE1DD5FF}" type="pres">
      <dgm:prSet presAssocID="{CCBCFB44-58C7-4152-AD1A-A82020E6781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FE85151-6D89-4BFB-913B-0C1FCE20AD8C}" type="pres">
      <dgm:prSet presAssocID="{CCBCFB44-58C7-4152-AD1A-A82020E6781A}" presName="hierChild2" presStyleCnt="0"/>
      <dgm:spPr/>
    </dgm:pt>
    <dgm:pt modelId="{7E69CA38-79F7-4A3A-8DE8-BF7ED1E1E6D3}" type="pres">
      <dgm:prSet presAssocID="{CCBCFB44-58C7-4152-AD1A-A82020E6781A}" presName="hierChild3" presStyleCnt="0"/>
      <dgm:spPr/>
    </dgm:pt>
  </dgm:ptLst>
  <dgm:cxnLst>
    <dgm:cxn modelId="{B5F66D82-AAAD-4710-A8B8-B2CEDC955FDC}" srcId="{A0DD2E0E-CBD1-4CC7-8935-7C5CE464FA8D}" destId="{CCBCFB44-58C7-4152-AD1A-A82020E6781A}" srcOrd="0" destOrd="0" parTransId="{CA3CE8DC-B809-4924-AF37-306566E5FC89}" sibTransId="{E0CB1462-FB07-4B8D-A35D-CB2E3048DAB3}"/>
    <dgm:cxn modelId="{37208435-5B51-4079-9FB6-F0469E572525}" type="presOf" srcId="{CCBCFB44-58C7-4152-AD1A-A82020E6781A}" destId="{B4756E76-E524-4695-B496-4BC2CE1DD5FF}" srcOrd="1" destOrd="0" presId="urn:microsoft.com/office/officeart/2005/8/layout/orgChart1"/>
    <dgm:cxn modelId="{F797D666-B3FC-4FE6-BD93-82C52BE7151F}" type="presOf" srcId="{A0DD2E0E-CBD1-4CC7-8935-7C5CE464FA8D}" destId="{F5E98188-9840-4D18-904B-FEEAAC6083FE}" srcOrd="0" destOrd="0" presId="urn:microsoft.com/office/officeart/2005/8/layout/orgChart1"/>
    <dgm:cxn modelId="{7CEBA563-A7F3-4A21-9402-1EBE29570E0E}" type="presOf" srcId="{CCBCFB44-58C7-4152-AD1A-A82020E6781A}" destId="{916B2EB9-256D-464C-B723-88831869D274}" srcOrd="0" destOrd="0" presId="urn:microsoft.com/office/officeart/2005/8/layout/orgChart1"/>
    <dgm:cxn modelId="{7EE7AABE-F928-45FC-9C5C-46072E85EB1E}" type="presParOf" srcId="{F5E98188-9840-4D18-904B-FEEAAC6083FE}" destId="{5C745383-2B13-4056-9C48-3BD62590F3C7}" srcOrd="0" destOrd="0" presId="urn:microsoft.com/office/officeart/2005/8/layout/orgChart1"/>
    <dgm:cxn modelId="{5D9BB0FA-8EA4-4961-90C4-AAB858C2940C}" type="presParOf" srcId="{5C745383-2B13-4056-9C48-3BD62590F3C7}" destId="{10248B65-C868-4B4D-857C-DEB6F35F0E9A}" srcOrd="0" destOrd="0" presId="urn:microsoft.com/office/officeart/2005/8/layout/orgChart1"/>
    <dgm:cxn modelId="{63DB865A-E63D-40E0-8AC7-91FE0A4F0D1C}" type="presParOf" srcId="{10248B65-C868-4B4D-857C-DEB6F35F0E9A}" destId="{916B2EB9-256D-464C-B723-88831869D274}" srcOrd="0" destOrd="0" presId="urn:microsoft.com/office/officeart/2005/8/layout/orgChart1"/>
    <dgm:cxn modelId="{3E246F5E-5D84-4BA9-BEEF-823E96BD6430}" type="presParOf" srcId="{10248B65-C868-4B4D-857C-DEB6F35F0E9A}" destId="{B4756E76-E524-4695-B496-4BC2CE1DD5FF}" srcOrd="1" destOrd="0" presId="urn:microsoft.com/office/officeart/2005/8/layout/orgChart1"/>
    <dgm:cxn modelId="{7AA276D5-35AF-426C-B5DD-F8D79173DBFD}" type="presParOf" srcId="{5C745383-2B13-4056-9C48-3BD62590F3C7}" destId="{5FE85151-6D89-4BFB-913B-0C1FCE20AD8C}" srcOrd="1" destOrd="0" presId="urn:microsoft.com/office/officeart/2005/8/layout/orgChart1"/>
    <dgm:cxn modelId="{7834213B-971A-4EFD-92E7-889E5D8B400A}" type="presParOf" srcId="{5C745383-2B13-4056-9C48-3BD62590F3C7}" destId="{7E69CA38-79F7-4A3A-8DE8-BF7ED1E1E6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7CAAC7-B803-4126-BAD2-C28D44E11C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EA2845-DE52-410C-8465-C0AFE3A2B32E}">
      <dgm:prSet/>
      <dgm:spPr/>
      <dgm:t>
        <a:bodyPr/>
        <a:lstStyle/>
        <a:p>
          <a:pPr algn="ctr" rtl="0"/>
          <a:r>
            <a:rPr lang="ru-RU" b="1" dirty="0" smtClean="0"/>
            <a:t>«Про </a:t>
          </a:r>
          <a:r>
            <a:rPr lang="ru-RU" b="1" dirty="0" err="1" smtClean="0"/>
            <a:t>пограбування</a:t>
          </a:r>
          <a:r>
            <a:rPr lang="ru-RU" b="1" dirty="0" smtClean="0"/>
            <a:t> Давидовичами (союзниками </a:t>
          </a:r>
          <a:r>
            <a:rPr lang="ru-RU" b="1" dirty="0" err="1" smtClean="0"/>
            <a:t>київських</a:t>
          </a:r>
          <a:r>
            <a:rPr lang="ru-RU" b="1" dirty="0" smtClean="0"/>
            <a:t> </a:t>
          </a:r>
          <a:r>
            <a:rPr lang="ru-RU" b="1" dirty="0" err="1" smtClean="0"/>
            <a:t>правителів</a:t>
          </a:r>
          <a:r>
            <a:rPr lang="ru-RU" b="1" dirty="0" smtClean="0"/>
            <a:t>) села </a:t>
          </a:r>
          <a:r>
            <a:rPr lang="ru-RU" b="1" dirty="0" err="1" smtClean="0"/>
            <a:t>під</a:t>
          </a:r>
          <a:r>
            <a:rPr lang="ru-RU" b="1" dirty="0" smtClean="0"/>
            <a:t> Путивлем»</a:t>
          </a:r>
        </a:p>
        <a:p>
          <a:pPr algn="just" rtl="0"/>
          <a:endParaRPr lang="ru-RU" dirty="0" smtClean="0"/>
        </a:p>
        <a:p>
          <a:pPr algn="just" rtl="0"/>
          <a:r>
            <a:rPr lang="ru-RU" dirty="0" smtClean="0"/>
            <a:t>«У </a:t>
          </a:r>
          <a:r>
            <a:rPr lang="ru-RU" dirty="0" err="1" smtClean="0"/>
            <a:t>рік</a:t>
          </a:r>
          <a:r>
            <a:rPr lang="ru-RU" dirty="0" smtClean="0"/>
            <a:t> 1146. </a:t>
          </a:r>
          <a:r>
            <a:rPr lang="ru-RU" dirty="0" err="1" smtClean="0"/>
            <a:t>Тож</a:t>
          </a:r>
          <a:r>
            <a:rPr lang="ru-RU" dirty="0" smtClean="0"/>
            <a:t> </a:t>
          </a:r>
          <a:r>
            <a:rPr lang="ru-RU" dirty="0" err="1" smtClean="0"/>
            <a:t>пішли</a:t>
          </a:r>
          <a:r>
            <a:rPr lang="ru-RU" dirty="0" smtClean="0"/>
            <a:t> вони на </a:t>
          </a:r>
          <a:r>
            <a:rPr lang="ru-RU" dirty="0" err="1" smtClean="0"/>
            <a:t>Ігореве</a:t>
          </a:r>
          <a:r>
            <a:rPr lang="ru-RU" dirty="0" smtClean="0"/>
            <a:t> </a:t>
          </a:r>
          <a:r>
            <a:rPr lang="ru-RU" dirty="0" err="1" smtClean="0"/>
            <a:t>сільце</a:t>
          </a:r>
          <a:r>
            <a:rPr lang="ru-RU" dirty="0" smtClean="0"/>
            <a:t>, де </a:t>
          </a:r>
          <a:r>
            <a:rPr lang="ru-RU" dirty="0" err="1" smtClean="0"/>
            <a:t>він</a:t>
          </a:r>
          <a:r>
            <a:rPr lang="ru-RU" dirty="0" smtClean="0"/>
            <a:t> поставив </a:t>
          </a:r>
          <a:r>
            <a:rPr lang="ru-RU" dirty="0" err="1" smtClean="0"/>
            <a:t>був</a:t>
          </a:r>
          <a:r>
            <a:rPr lang="ru-RU" dirty="0" smtClean="0"/>
            <a:t> </a:t>
          </a:r>
          <a:r>
            <a:rPr lang="ru-RU" dirty="0" err="1" smtClean="0"/>
            <a:t>добрий</a:t>
          </a:r>
          <a:r>
            <a:rPr lang="ru-RU" dirty="0" smtClean="0"/>
            <a:t> </a:t>
          </a:r>
          <a:r>
            <a:rPr lang="ru-RU" dirty="0" err="1" smtClean="0"/>
            <a:t>двір</a:t>
          </a:r>
          <a:r>
            <a:rPr lang="ru-RU" dirty="0" smtClean="0"/>
            <a:t>. </a:t>
          </a:r>
          <a:r>
            <a:rPr lang="ru-RU" dirty="0" err="1" smtClean="0"/>
            <a:t>Було</a:t>
          </a:r>
          <a:r>
            <a:rPr lang="ru-RU" dirty="0" smtClean="0"/>
            <a:t> ж тут </a:t>
          </a:r>
          <a:r>
            <a:rPr lang="ru-RU" dirty="0" err="1" smtClean="0"/>
            <a:t>готовизни</a:t>
          </a:r>
          <a:r>
            <a:rPr lang="ru-RU" dirty="0" smtClean="0"/>
            <a:t> </a:t>
          </a:r>
          <a:r>
            <a:rPr lang="ru-RU" dirty="0" err="1" smtClean="0"/>
            <a:t>багато</a:t>
          </a:r>
          <a:r>
            <a:rPr lang="ru-RU" dirty="0" smtClean="0"/>
            <a:t> у </a:t>
          </a:r>
          <a:r>
            <a:rPr lang="ru-RU" dirty="0" err="1" smtClean="0"/>
            <a:t>бретяницях</a:t>
          </a:r>
          <a:r>
            <a:rPr lang="ru-RU" dirty="0" smtClean="0"/>
            <a:t> 18 і в погребах – вина і меди; а </a:t>
          </a:r>
          <a:r>
            <a:rPr lang="ru-RU" dirty="0" err="1" smtClean="0"/>
            <a:t>що</a:t>
          </a:r>
          <a:r>
            <a:rPr lang="ru-RU" dirty="0" smtClean="0"/>
            <a:t> тяжкого добра всякого, до </a:t>
          </a:r>
          <a:r>
            <a:rPr lang="ru-RU" dirty="0" err="1" smtClean="0"/>
            <a:t>заліза</a:t>
          </a:r>
          <a:r>
            <a:rPr lang="ru-RU" dirty="0" smtClean="0"/>
            <a:t> й до </a:t>
          </a:r>
          <a:r>
            <a:rPr lang="ru-RU" dirty="0" err="1" smtClean="0"/>
            <a:t>міді</a:t>
          </a:r>
          <a:r>
            <a:rPr lang="ru-RU" dirty="0" smtClean="0"/>
            <a:t>, то не могли вони </a:t>
          </a:r>
          <a:r>
            <a:rPr lang="ru-RU" dirty="0" err="1" smtClean="0"/>
            <a:t>тоді</a:t>
          </a:r>
          <a:r>
            <a:rPr lang="ru-RU" dirty="0" smtClean="0"/>
            <a:t> </a:t>
          </a:r>
          <a:r>
            <a:rPr lang="ru-RU" dirty="0" err="1" smtClean="0"/>
            <a:t>задля</a:t>
          </a:r>
          <a:r>
            <a:rPr lang="ru-RU" dirty="0" smtClean="0"/>
            <a:t> </a:t>
          </a:r>
          <a:r>
            <a:rPr lang="ru-RU" dirty="0" err="1" smtClean="0"/>
            <a:t>безлічі</a:t>
          </a:r>
          <a:r>
            <a:rPr lang="ru-RU" dirty="0" smtClean="0"/>
            <a:t> все те </a:t>
          </a:r>
          <a:r>
            <a:rPr lang="ru-RU" dirty="0" err="1" smtClean="0"/>
            <a:t>вивозити</a:t>
          </a:r>
          <a:r>
            <a:rPr lang="ru-RU" dirty="0" smtClean="0"/>
            <a:t>, і </a:t>
          </a:r>
          <a:r>
            <a:rPr lang="ru-RU" dirty="0" err="1" smtClean="0"/>
            <a:t>Давидовичі</a:t>
          </a:r>
          <a:r>
            <a:rPr lang="ru-RU" dirty="0" smtClean="0"/>
            <a:t> </a:t>
          </a:r>
          <a:r>
            <a:rPr lang="ru-RU" dirty="0" err="1" smtClean="0"/>
            <a:t>повеліли</a:t>
          </a:r>
          <a:r>
            <a:rPr lang="ru-RU" dirty="0" smtClean="0"/>
            <a:t> </a:t>
          </a:r>
          <a:r>
            <a:rPr lang="ru-RU" dirty="0" err="1" smtClean="0"/>
            <a:t>забирати</a:t>
          </a:r>
          <a:r>
            <a:rPr lang="ru-RU" dirty="0" smtClean="0"/>
            <a:t> добро на вози </a:t>
          </a:r>
          <a:r>
            <a:rPr lang="ru-RU" dirty="0" err="1" smtClean="0"/>
            <a:t>собі</a:t>
          </a:r>
          <a:r>
            <a:rPr lang="ru-RU" dirty="0" smtClean="0"/>
            <a:t> і воям, а </a:t>
          </a:r>
          <a:r>
            <a:rPr lang="ru-RU" dirty="0" err="1" smtClean="0"/>
            <a:t>потім</a:t>
          </a:r>
          <a:r>
            <a:rPr lang="ru-RU" dirty="0" smtClean="0"/>
            <a:t> </a:t>
          </a:r>
          <a:r>
            <a:rPr lang="ru-RU" dirty="0" err="1" smtClean="0"/>
            <a:t>звеліли</a:t>
          </a:r>
          <a:r>
            <a:rPr lang="ru-RU" dirty="0" smtClean="0"/>
            <a:t> </a:t>
          </a:r>
          <a:r>
            <a:rPr lang="ru-RU" dirty="0" err="1" smtClean="0"/>
            <a:t>запалити</a:t>
          </a:r>
          <a:r>
            <a:rPr lang="ru-RU" dirty="0" smtClean="0"/>
            <a:t> </a:t>
          </a:r>
          <a:r>
            <a:rPr lang="ru-RU" dirty="0" err="1" smtClean="0"/>
            <a:t>двір</a:t>
          </a:r>
          <a:r>
            <a:rPr lang="ru-RU" dirty="0" smtClean="0"/>
            <a:t>. І </a:t>
          </a:r>
          <a:r>
            <a:rPr lang="ru-RU" dirty="0" err="1" smtClean="0"/>
            <a:t>церкву</a:t>
          </a:r>
          <a:r>
            <a:rPr lang="ru-RU" dirty="0" smtClean="0"/>
            <a:t> Святого </a:t>
          </a:r>
          <a:r>
            <a:rPr lang="ru-RU" dirty="0" err="1" smtClean="0"/>
            <a:t>Георгія</a:t>
          </a:r>
          <a:r>
            <a:rPr lang="ru-RU" dirty="0" smtClean="0"/>
            <a:t> </a:t>
          </a:r>
          <a:r>
            <a:rPr lang="ru-RU" dirty="0" err="1" smtClean="0"/>
            <a:t>Побідоносця</a:t>
          </a:r>
          <a:r>
            <a:rPr lang="ru-RU" dirty="0" smtClean="0"/>
            <a:t>, і стодолу </a:t>
          </a:r>
          <a:r>
            <a:rPr lang="ru-RU" dirty="0" err="1" smtClean="0"/>
            <a:t>його</a:t>
          </a:r>
          <a:r>
            <a:rPr lang="ru-RU" dirty="0" smtClean="0"/>
            <a:t>, </a:t>
          </a:r>
          <a:r>
            <a:rPr lang="ru-RU" dirty="0" err="1" smtClean="0"/>
            <a:t>Ігоря</a:t>
          </a:r>
          <a:r>
            <a:rPr lang="ru-RU" dirty="0" smtClean="0"/>
            <a:t>, в </a:t>
          </a:r>
          <a:r>
            <a:rPr lang="ru-RU" dirty="0" err="1" smtClean="0"/>
            <a:t>якій</a:t>
          </a:r>
          <a:r>
            <a:rPr lang="ru-RU" dirty="0" smtClean="0"/>
            <a:t> </a:t>
          </a:r>
          <a:r>
            <a:rPr lang="ru-RU" dirty="0" err="1" smtClean="0"/>
            <a:t>було</a:t>
          </a:r>
          <a:r>
            <a:rPr lang="ru-RU" dirty="0" smtClean="0"/>
            <a:t> </a:t>
          </a:r>
          <a:r>
            <a:rPr lang="ru-RU" dirty="0" err="1" smtClean="0"/>
            <a:t>дев’ятсот</a:t>
          </a:r>
          <a:r>
            <a:rPr lang="ru-RU" dirty="0" smtClean="0"/>
            <a:t> </a:t>
          </a:r>
          <a:r>
            <a:rPr lang="ru-RU" dirty="0" err="1" smtClean="0"/>
            <a:t>стогів</a:t>
          </a:r>
          <a:r>
            <a:rPr lang="ru-RU" dirty="0" smtClean="0"/>
            <a:t>».</a:t>
          </a:r>
          <a:endParaRPr lang="ru-RU" dirty="0"/>
        </a:p>
      </dgm:t>
    </dgm:pt>
    <dgm:pt modelId="{4AA995E4-4C8B-4947-9FDB-096903FE1200}" type="parTrans" cxnId="{39457B51-18E4-431A-BD4E-7DD6BBCCFEC2}">
      <dgm:prSet/>
      <dgm:spPr/>
      <dgm:t>
        <a:bodyPr/>
        <a:lstStyle/>
        <a:p>
          <a:endParaRPr lang="ru-RU"/>
        </a:p>
      </dgm:t>
    </dgm:pt>
    <dgm:pt modelId="{D2A09049-FD4F-4DD0-89FE-2D6F706F7B35}" type="sibTrans" cxnId="{39457B51-18E4-431A-BD4E-7DD6BBCCFEC2}">
      <dgm:prSet/>
      <dgm:spPr/>
      <dgm:t>
        <a:bodyPr/>
        <a:lstStyle/>
        <a:p>
          <a:endParaRPr lang="ru-RU"/>
        </a:p>
      </dgm:t>
    </dgm:pt>
    <dgm:pt modelId="{247E06CA-44E7-41D8-9AB0-92855F3B4066}" type="pres">
      <dgm:prSet presAssocID="{567CAAC7-B803-4126-BAD2-C28D44E11C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79B37E-9A60-4D22-ADFC-1712DBB31E48}" type="pres">
      <dgm:prSet presAssocID="{15EA2845-DE52-410C-8465-C0AFE3A2B32E}" presName="parentText" presStyleLbl="node1" presStyleIdx="0" presStyleCnt="1" custLinFactNeighborX="344" custLinFactNeighborY="43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C60B45-7AA5-4E0A-9096-DCFF33B81C6F}" type="presOf" srcId="{567CAAC7-B803-4126-BAD2-C28D44E11C91}" destId="{247E06CA-44E7-41D8-9AB0-92855F3B4066}" srcOrd="0" destOrd="0" presId="urn:microsoft.com/office/officeart/2005/8/layout/vList2"/>
    <dgm:cxn modelId="{08884CD1-3DC5-46BB-A0FB-4772CB274FF4}" type="presOf" srcId="{15EA2845-DE52-410C-8465-C0AFE3A2B32E}" destId="{B179B37E-9A60-4D22-ADFC-1712DBB31E48}" srcOrd="0" destOrd="0" presId="urn:microsoft.com/office/officeart/2005/8/layout/vList2"/>
    <dgm:cxn modelId="{39457B51-18E4-431A-BD4E-7DD6BBCCFEC2}" srcId="{567CAAC7-B803-4126-BAD2-C28D44E11C91}" destId="{15EA2845-DE52-410C-8465-C0AFE3A2B32E}" srcOrd="0" destOrd="0" parTransId="{4AA995E4-4C8B-4947-9FDB-096903FE1200}" sibTransId="{D2A09049-FD4F-4DD0-89FE-2D6F706F7B35}"/>
    <dgm:cxn modelId="{8937FC46-17D1-46C0-A82F-0A29920C9BE2}" type="presParOf" srcId="{247E06CA-44E7-41D8-9AB0-92855F3B4066}" destId="{B179B37E-9A60-4D22-ADFC-1712DBB31E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26FCD61-FD1E-4151-9180-5CB327A102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ABC552-A8DA-422B-85AD-847FACCD3B28}">
      <dgm:prSet/>
      <dgm:spPr/>
      <dgm:t>
        <a:bodyPr/>
        <a:lstStyle/>
        <a:p>
          <a:pPr algn="ctr" rtl="0"/>
          <a:r>
            <a:rPr lang="ru-RU" b="1" dirty="0" smtClean="0"/>
            <a:t>«</a:t>
          </a:r>
          <a:r>
            <a:rPr lang="ru-RU" b="1" dirty="0" err="1" smtClean="0"/>
            <a:t>Пограбування</a:t>
          </a:r>
          <a:r>
            <a:rPr lang="ru-RU" b="1" dirty="0" smtClean="0"/>
            <a:t> Давидовичами (союзниками </a:t>
          </a:r>
          <a:r>
            <a:rPr lang="ru-RU" b="1" dirty="0" err="1" smtClean="0"/>
            <a:t>київських</a:t>
          </a:r>
          <a:r>
            <a:rPr lang="ru-RU" b="1" dirty="0" smtClean="0"/>
            <a:t> </a:t>
          </a:r>
          <a:r>
            <a:rPr lang="ru-RU" b="1" dirty="0" err="1" smtClean="0"/>
            <a:t>правителів</a:t>
          </a:r>
          <a:r>
            <a:rPr lang="ru-RU" b="1" dirty="0" smtClean="0"/>
            <a:t>) села </a:t>
          </a:r>
          <a:r>
            <a:rPr lang="ru-RU" b="1" dirty="0" err="1" smtClean="0"/>
            <a:t>під</a:t>
          </a:r>
          <a:r>
            <a:rPr lang="ru-RU" b="1" dirty="0" smtClean="0"/>
            <a:t> Путивлем»</a:t>
          </a:r>
          <a:endParaRPr lang="ru-RU" b="1" dirty="0"/>
        </a:p>
      </dgm:t>
    </dgm:pt>
    <dgm:pt modelId="{0BFE161A-657D-4F8C-9811-ACC87133AE17}" type="parTrans" cxnId="{730C8C39-CD46-4FDC-B6CF-B0858C10861C}">
      <dgm:prSet/>
      <dgm:spPr/>
      <dgm:t>
        <a:bodyPr/>
        <a:lstStyle/>
        <a:p>
          <a:endParaRPr lang="ru-RU"/>
        </a:p>
      </dgm:t>
    </dgm:pt>
    <dgm:pt modelId="{42DCF67F-185C-4C27-AA99-C5F0D7CF77FF}" type="sibTrans" cxnId="{730C8C39-CD46-4FDC-B6CF-B0858C10861C}">
      <dgm:prSet/>
      <dgm:spPr/>
      <dgm:t>
        <a:bodyPr/>
        <a:lstStyle/>
        <a:p>
          <a:endParaRPr lang="ru-RU"/>
        </a:p>
      </dgm:t>
    </dgm:pt>
    <dgm:pt modelId="{58D156CC-F828-4254-B6DC-8AF318A8CEBC}" type="pres">
      <dgm:prSet presAssocID="{226FCD61-FD1E-4151-9180-5CB327A102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4FD6FF-5BAA-4528-99CB-13250F71CACB}" type="pres">
      <dgm:prSet presAssocID="{62ABC552-A8DA-422B-85AD-847FACCD3B2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0C8C39-CD46-4FDC-B6CF-B0858C10861C}" srcId="{226FCD61-FD1E-4151-9180-5CB327A102E0}" destId="{62ABC552-A8DA-422B-85AD-847FACCD3B28}" srcOrd="0" destOrd="0" parTransId="{0BFE161A-657D-4F8C-9811-ACC87133AE17}" sibTransId="{42DCF67F-185C-4C27-AA99-C5F0D7CF77FF}"/>
    <dgm:cxn modelId="{9F8072DA-030C-4BD4-A9D5-3CDB4DA5FB4B}" type="presOf" srcId="{62ABC552-A8DA-422B-85AD-847FACCD3B28}" destId="{714FD6FF-5BAA-4528-99CB-13250F71CACB}" srcOrd="0" destOrd="0" presId="urn:microsoft.com/office/officeart/2005/8/layout/vList2"/>
    <dgm:cxn modelId="{048493FE-958E-43E1-9083-05E11AF98470}" type="presOf" srcId="{226FCD61-FD1E-4151-9180-5CB327A102E0}" destId="{58D156CC-F828-4254-B6DC-8AF318A8CEBC}" srcOrd="0" destOrd="0" presId="urn:microsoft.com/office/officeart/2005/8/layout/vList2"/>
    <dgm:cxn modelId="{1A6FA0C3-9FBC-4F4C-BD4B-0EBB0614E9ED}" type="presParOf" srcId="{58D156CC-F828-4254-B6DC-8AF318A8CEBC}" destId="{714FD6FF-5BAA-4528-99CB-13250F71CA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8C9083A-EFC2-4565-B896-080471CA17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6696838-592E-4DA2-9A92-A493F896222F}">
      <dgm:prSet/>
      <dgm:spPr/>
      <dgm:t>
        <a:bodyPr/>
        <a:lstStyle/>
        <a:p>
          <a:pPr rtl="0"/>
          <a:r>
            <a:rPr lang="ru-RU" b="1" dirty="0" smtClean="0"/>
            <a:t>На </a:t>
          </a:r>
          <a:r>
            <a:rPr lang="ru-RU" b="1" dirty="0" err="1" smtClean="0"/>
            <a:t>основі</a:t>
          </a:r>
          <a:r>
            <a:rPr lang="ru-RU" b="1" dirty="0" smtClean="0"/>
            <a:t> </a:t>
          </a:r>
          <a:r>
            <a:rPr lang="ru-RU" b="1" dirty="0" err="1" smtClean="0"/>
            <a:t>уривків</a:t>
          </a:r>
          <a:r>
            <a:rPr lang="ru-RU" b="1" dirty="0" smtClean="0"/>
            <a:t> </a:t>
          </a:r>
          <a:r>
            <a:rPr lang="ru-RU" b="1" dirty="0" err="1" smtClean="0"/>
            <a:t>із</a:t>
          </a:r>
          <a:r>
            <a:rPr lang="ru-RU" b="1" dirty="0" smtClean="0"/>
            <a:t> </a:t>
          </a:r>
          <a:r>
            <a:rPr lang="ru-RU" b="1" dirty="0" err="1" smtClean="0"/>
            <a:t>літопису</a:t>
          </a:r>
          <a:r>
            <a:rPr lang="ru-RU" b="1" dirty="0" smtClean="0"/>
            <a:t> та портрету Романа Мстиславовича </a:t>
          </a:r>
          <a:r>
            <a:rPr lang="ru-RU" b="1" dirty="0" err="1" smtClean="0"/>
            <a:t>спробуйте</a:t>
          </a:r>
          <a:r>
            <a:rPr lang="ru-RU" b="1" dirty="0" smtClean="0"/>
            <a:t> </a:t>
          </a:r>
          <a:r>
            <a:rPr lang="ru-RU" b="1" dirty="0" err="1" smtClean="0"/>
            <a:t>охарактеризувати</a:t>
          </a:r>
          <a:r>
            <a:rPr lang="ru-RU" b="1" dirty="0" smtClean="0"/>
            <a:t> </a:t>
          </a:r>
          <a:r>
            <a:rPr lang="ru-RU" b="1" dirty="0" err="1" smtClean="0"/>
            <a:t>його</a:t>
          </a:r>
          <a:r>
            <a:rPr lang="ru-RU" b="1" dirty="0" smtClean="0"/>
            <a:t> як правителя одного </a:t>
          </a:r>
          <a:r>
            <a:rPr lang="ru-RU" b="1" dirty="0" err="1" smtClean="0"/>
            <a:t>із</a:t>
          </a:r>
          <a:r>
            <a:rPr lang="ru-RU" b="1" dirty="0" smtClean="0"/>
            <a:t> </a:t>
          </a:r>
          <a:r>
            <a:rPr lang="ru-RU" b="1" dirty="0" err="1" smtClean="0"/>
            <a:t>могутніх</a:t>
          </a:r>
          <a:r>
            <a:rPr lang="ru-RU" b="1" dirty="0" smtClean="0"/>
            <a:t> </a:t>
          </a:r>
          <a:r>
            <a:rPr lang="ru-RU" b="1" dirty="0" err="1" smtClean="0"/>
            <a:t>князівств</a:t>
          </a:r>
          <a:r>
            <a:rPr lang="ru-RU" b="1" dirty="0" smtClean="0"/>
            <a:t>.</a:t>
          </a:r>
          <a:endParaRPr lang="ru-RU" b="1" dirty="0"/>
        </a:p>
      </dgm:t>
    </dgm:pt>
    <dgm:pt modelId="{EEA753A1-1150-4528-99DA-B0D3744363A1}" type="parTrans" cxnId="{74356734-A37E-4780-A28B-875975D8481A}">
      <dgm:prSet/>
      <dgm:spPr/>
      <dgm:t>
        <a:bodyPr/>
        <a:lstStyle/>
        <a:p>
          <a:endParaRPr lang="ru-RU"/>
        </a:p>
      </dgm:t>
    </dgm:pt>
    <dgm:pt modelId="{C3AD1A64-F805-4733-93EC-ECCFF9B18CAD}" type="sibTrans" cxnId="{74356734-A37E-4780-A28B-875975D8481A}">
      <dgm:prSet/>
      <dgm:spPr/>
      <dgm:t>
        <a:bodyPr/>
        <a:lstStyle/>
        <a:p>
          <a:endParaRPr lang="ru-RU"/>
        </a:p>
      </dgm:t>
    </dgm:pt>
    <dgm:pt modelId="{8977A41A-28E1-4CDD-8AB1-AAF6B7ECD0C1}" type="pres">
      <dgm:prSet presAssocID="{18C9083A-EFC2-4565-B896-080471CA17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8D1FE9-6DAF-455F-9B24-720B7EFAAB5D}" type="pres">
      <dgm:prSet presAssocID="{E6696838-592E-4DA2-9A92-A493F89622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356734-A37E-4780-A28B-875975D8481A}" srcId="{18C9083A-EFC2-4565-B896-080471CA17DF}" destId="{E6696838-592E-4DA2-9A92-A493F896222F}" srcOrd="0" destOrd="0" parTransId="{EEA753A1-1150-4528-99DA-B0D3744363A1}" sibTransId="{C3AD1A64-F805-4733-93EC-ECCFF9B18CAD}"/>
    <dgm:cxn modelId="{4D3C8CAE-C67D-4F02-B014-5B8E913ED7CD}" type="presOf" srcId="{18C9083A-EFC2-4565-B896-080471CA17DF}" destId="{8977A41A-28E1-4CDD-8AB1-AAF6B7ECD0C1}" srcOrd="0" destOrd="0" presId="urn:microsoft.com/office/officeart/2005/8/layout/vList2"/>
    <dgm:cxn modelId="{40039237-7237-4BBE-95F5-B6CEB8A146A9}" type="presOf" srcId="{E6696838-592E-4DA2-9A92-A493F896222F}" destId="{248D1FE9-6DAF-455F-9B24-720B7EFAAB5D}" srcOrd="0" destOrd="0" presId="urn:microsoft.com/office/officeart/2005/8/layout/vList2"/>
    <dgm:cxn modelId="{0572B466-1826-4537-A95B-8EA2F8A750D6}" type="presParOf" srcId="{8977A41A-28E1-4CDD-8AB1-AAF6B7ECD0C1}" destId="{248D1FE9-6DAF-455F-9B24-720B7EFAAB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6885522-5F10-4E5C-98C7-F5147FE37E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2D3C1F-94BC-4DC6-8CC9-14704CE8D792}">
      <dgm:prSet/>
      <dgm:spPr/>
      <dgm:t>
        <a:bodyPr/>
        <a:lstStyle/>
        <a:p>
          <a:pPr algn="ctr" rtl="0"/>
          <a:r>
            <a:rPr lang="ru-RU" b="1" dirty="0" smtClean="0"/>
            <a:t>З «</a:t>
          </a:r>
          <a:r>
            <a:rPr lang="ru-RU" b="1" dirty="0" err="1" smtClean="0"/>
            <a:t>Галицько-Волинського</a:t>
          </a:r>
          <a:r>
            <a:rPr lang="ru-RU" b="1" dirty="0" smtClean="0"/>
            <a:t> </a:t>
          </a:r>
          <a:r>
            <a:rPr lang="ru-RU" b="1" dirty="0" err="1" smtClean="0"/>
            <a:t>літопису</a:t>
          </a:r>
          <a:r>
            <a:rPr lang="ru-RU" b="1" dirty="0" smtClean="0"/>
            <a:t>» (ХІІІ ст.)</a:t>
          </a:r>
        </a:p>
        <a:p>
          <a:pPr algn="ctr" rtl="0">
            <a:spcAft>
              <a:spcPts val="0"/>
            </a:spcAft>
          </a:pPr>
          <a:endParaRPr lang="ru-RU" dirty="0" smtClean="0"/>
        </a:p>
        <a:p>
          <a:pPr algn="just" rtl="0">
            <a:spcAft>
              <a:spcPts val="0"/>
            </a:spcAft>
          </a:pPr>
          <a:r>
            <a:rPr lang="ru-RU" b="1" dirty="0" smtClean="0"/>
            <a:t>«По </a:t>
          </a:r>
          <a:r>
            <a:rPr lang="ru-RU" b="1" dirty="0" err="1" smtClean="0"/>
            <a:t>смерті</a:t>
          </a:r>
          <a:r>
            <a:rPr lang="ru-RU" b="1" dirty="0" smtClean="0"/>
            <a:t> ж великого князя Романа, </a:t>
          </a:r>
          <a:r>
            <a:rPr lang="ru-RU" b="1" dirty="0" err="1" smtClean="0"/>
            <a:t>вікопомного</a:t>
          </a:r>
          <a:r>
            <a:rPr lang="ru-RU" b="1" dirty="0" smtClean="0"/>
            <a:t> </a:t>
          </a:r>
          <a:r>
            <a:rPr lang="ru-RU" b="1" dirty="0" err="1" smtClean="0"/>
            <a:t>самодержця</a:t>
          </a:r>
          <a:r>
            <a:rPr lang="ru-RU" b="1" dirty="0" smtClean="0"/>
            <a:t> </a:t>
          </a:r>
          <a:r>
            <a:rPr lang="ru-RU" b="1" dirty="0" err="1" smtClean="0"/>
            <a:t>всеї</a:t>
          </a:r>
          <a:r>
            <a:rPr lang="ru-RU" b="1" dirty="0" smtClean="0"/>
            <a:t> </a:t>
          </a:r>
          <a:r>
            <a:rPr lang="ru-RU" b="1" dirty="0" err="1" smtClean="0"/>
            <a:t>Русі</a:t>
          </a:r>
          <a:r>
            <a:rPr lang="ru-RU" b="1" dirty="0" smtClean="0"/>
            <a:t>, </a:t>
          </a:r>
          <a:r>
            <a:rPr lang="ru-RU" b="1" dirty="0" err="1" smtClean="0"/>
            <a:t>який</a:t>
          </a:r>
          <a:r>
            <a:rPr lang="ru-RU" b="1" dirty="0" smtClean="0"/>
            <a:t> </a:t>
          </a:r>
          <a:r>
            <a:rPr lang="ru-RU" b="1" dirty="0" err="1" smtClean="0"/>
            <a:t>одолів</a:t>
          </a:r>
          <a:r>
            <a:rPr lang="ru-RU" b="1" dirty="0" smtClean="0"/>
            <a:t> </a:t>
          </a:r>
          <a:r>
            <a:rPr lang="ru-RU" b="1" dirty="0" err="1" smtClean="0"/>
            <a:t>усі</a:t>
          </a:r>
          <a:r>
            <a:rPr lang="ru-RU" b="1" dirty="0" smtClean="0"/>
            <a:t> </a:t>
          </a:r>
          <a:r>
            <a:rPr lang="ru-RU" b="1" dirty="0" err="1" smtClean="0"/>
            <a:t>поганські</a:t>
          </a:r>
          <a:r>
            <a:rPr lang="ru-RU" b="1" dirty="0" smtClean="0"/>
            <a:t> народи, </a:t>
          </a:r>
          <a:r>
            <a:rPr lang="ru-RU" b="1" dirty="0" err="1" smtClean="0"/>
            <a:t>мудрістю</a:t>
          </a:r>
          <a:r>
            <a:rPr lang="ru-RU" b="1" dirty="0" smtClean="0"/>
            <a:t> ума </a:t>
          </a:r>
          <a:r>
            <a:rPr lang="ru-RU" b="1" dirty="0" err="1" smtClean="0"/>
            <a:t>додержуючись</a:t>
          </a:r>
          <a:r>
            <a:rPr lang="ru-RU" b="1" dirty="0" smtClean="0"/>
            <a:t> </a:t>
          </a:r>
          <a:r>
            <a:rPr lang="ru-RU" b="1" dirty="0" err="1" smtClean="0"/>
            <a:t>заповідей</a:t>
          </a:r>
          <a:r>
            <a:rPr lang="ru-RU" b="1" dirty="0" smtClean="0"/>
            <a:t> </a:t>
          </a:r>
          <a:r>
            <a:rPr lang="ru-RU" b="1" dirty="0" err="1" smtClean="0"/>
            <a:t>Божих</a:t>
          </a:r>
          <a:r>
            <a:rPr lang="ru-RU" b="1" dirty="0" smtClean="0"/>
            <a:t>. </a:t>
          </a:r>
          <a:r>
            <a:rPr lang="ru-RU" b="1" dirty="0" err="1" smtClean="0"/>
            <a:t>Він</a:t>
          </a:r>
          <a:r>
            <a:rPr lang="ru-RU" b="1" dirty="0" smtClean="0"/>
            <a:t> </a:t>
          </a:r>
          <a:r>
            <a:rPr lang="ru-RU" b="1" dirty="0" err="1" smtClean="0"/>
            <a:t>бо</a:t>
          </a:r>
          <a:r>
            <a:rPr lang="ru-RU" b="1" dirty="0" smtClean="0"/>
            <a:t> </a:t>
          </a:r>
          <a:r>
            <a:rPr lang="ru-RU" b="1" dirty="0" err="1" smtClean="0"/>
            <a:t>кинувся</a:t>
          </a:r>
          <a:r>
            <a:rPr lang="ru-RU" b="1" dirty="0" smtClean="0"/>
            <a:t> </a:t>
          </a:r>
          <a:r>
            <a:rPr lang="ru-RU" b="1" dirty="0" err="1" smtClean="0"/>
            <a:t>був</a:t>
          </a:r>
          <a:r>
            <a:rPr lang="ru-RU" b="1" dirty="0" smtClean="0"/>
            <a:t> на </a:t>
          </a:r>
          <a:r>
            <a:rPr lang="ru-RU" b="1" dirty="0" err="1" smtClean="0"/>
            <a:t>поганих</a:t>
          </a:r>
          <a:r>
            <a:rPr lang="ru-RU" b="1" dirty="0" smtClean="0"/>
            <a:t>, як той лев, </a:t>
          </a:r>
          <a:r>
            <a:rPr lang="ru-RU" b="1" dirty="0" err="1" smtClean="0"/>
            <a:t>сердитий</a:t>
          </a:r>
          <a:r>
            <a:rPr lang="ru-RU" b="1" dirty="0" smtClean="0"/>
            <a:t> же </a:t>
          </a:r>
          <a:r>
            <a:rPr lang="ru-RU" b="1" dirty="0" err="1" smtClean="0"/>
            <a:t>був</a:t>
          </a:r>
          <a:r>
            <a:rPr lang="ru-RU" b="1" dirty="0" smtClean="0"/>
            <a:t>, як та </a:t>
          </a:r>
          <a:r>
            <a:rPr lang="ru-RU" b="1" dirty="0" err="1" smtClean="0"/>
            <a:t>рись</a:t>
          </a:r>
          <a:r>
            <a:rPr lang="ru-RU" b="1" dirty="0" smtClean="0"/>
            <a:t>, і губив [</a:t>
          </a:r>
          <a:r>
            <a:rPr lang="ru-RU" b="1" dirty="0" err="1" smtClean="0"/>
            <a:t>їх</a:t>
          </a:r>
          <a:r>
            <a:rPr lang="ru-RU" b="1" dirty="0" smtClean="0"/>
            <a:t>] як той крокодил, і переходив </a:t>
          </a:r>
          <a:r>
            <a:rPr lang="ru-RU" b="1" dirty="0" err="1" smtClean="0"/>
            <a:t>землі</a:t>
          </a:r>
          <a:r>
            <a:rPr lang="ru-RU" b="1" dirty="0" smtClean="0"/>
            <a:t> </a:t>
          </a:r>
          <a:r>
            <a:rPr lang="ru-RU" b="1" dirty="0" err="1" smtClean="0"/>
            <a:t>їх</a:t>
          </a:r>
          <a:r>
            <a:rPr lang="ru-RU" b="1" dirty="0" smtClean="0"/>
            <a:t>, як той орел, а </a:t>
          </a:r>
          <a:r>
            <a:rPr lang="ru-RU" b="1" dirty="0" err="1" smtClean="0"/>
            <a:t>хоробрий</a:t>
          </a:r>
          <a:r>
            <a:rPr lang="ru-RU" b="1" dirty="0" smtClean="0"/>
            <a:t> </a:t>
          </a:r>
          <a:r>
            <a:rPr lang="ru-RU" b="1" dirty="0" err="1" smtClean="0"/>
            <a:t>був</a:t>
          </a:r>
          <a:r>
            <a:rPr lang="ru-RU" b="1" dirty="0" smtClean="0"/>
            <a:t>, як той тур, </a:t>
          </a:r>
          <a:r>
            <a:rPr lang="ru-RU" b="1" dirty="0" err="1" smtClean="0"/>
            <a:t>бо</a:t>
          </a:r>
          <a:r>
            <a:rPr lang="ru-RU" b="1" dirty="0" smtClean="0"/>
            <a:t> </a:t>
          </a:r>
          <a:r>
            <a:rPr lang="ru-RU" b="1" dirty="0" err="1" smtClean="0"/>
            <a:t>він</a:t>
          </a:r>
          <a:r>
            <a:rPr lang="ru-RU" b="1" dirty="0" smtClean="0"/>
            <a:t> </a:t>
          </a:r>
          <a:r>
            <a:rPr lang="ru-RU" b="1" dirty="0" err="1" smtClean="0"/>
            <a:t>ревно</a:t>
          </a:r>
          <a:r>
            <a:rPr lang="ru-RU" b="1" dirty="0" smtClean="0"/>
            <a:t> </a:t>
          </a:r>
          <a:r>
            <a:rPr lang="ru-RU" b="1" dirty="0" err="1" smtClean="0"/>
            <a:t>наслідував</a:t>
          </a:r>
          <a:r>
            <a:rPr lang="ru-RU" b="1" dirty="0" smtClean="0"/>
            <a:t> предка </a:t>
          </a:r>
          <a:r>
            <a:rPr lang="ru-RU" b="1" dirty="0" err="1" smtClean="0"/>
            <a:t>свого</a:t>
          </a:r>
          <a:r>
            <a:rPr lang="ru-RU" b="1" dirty="0" smtClean="0"/>
            <a:t> Мономаха…»</a:t>
          </a:r>
        </a:p>
        <a:p>
          <a:pPr algn="just" rtl="0">
            <a:spcAft>
              <a:spcPts val="0"/>
            </a:spcAft>
          </a:pPr>
          <a:r>
            <a:rPr lang="ru-RU" b="1" dirty="0" smtClean="0"/>
            <a:t>В. Татищев, автор «</a:t>
          </a:r>
          <a:r>
            <a:rPr lang="ru-RU" b="1" dirty="0" err="1" smtClean="0"/>
            <a:t>Історії</a:t>
          </a:r>
          <a:r>
            <a:rPr lang="ru-RU" b="1" dirty="0" smtClean="0"/>
            <a:t> </a:t>
          </a:r>
          <a:r>
            <a:rPr lang="ru-RU" b="1" dirty="0" err="1" smtClean="0"/>
            <a:t>держави</a:t>
          </a:r>
          <a:r>
            <a:rPr lang="ru-RU" b="1" dirty="0" smtClean="0"/>
            <a:t> </a:t>
          </a:r>
          <a:r>
            <a:rPr lang="ru-RU" b="1" dirty="0" err="1" smtClean="0"/>
            <a:t>Російської</a:t>
          </a:r>
          <a:r>
            <a:rPr lang="ru-RU" b="1" dirty="0" smtClean="0"/>
            <a:t>», </a:t>
          </a:r>
          <a:r>
            <a:rPr lang="ru-RU" b="1" dirty="0" err="1" smtClean="0"/>
            <a:t>користувався</a:t>
          </a:r>
          <a:r>
            <a:rPr lang="ru-RU" b="1" dirty="0" smtClean="0"/>
            <a:t> </a:t>
          </a:r>
          <a:r>
            <a:rPr lang="ru-RU" b="1" dirty="0" err="1" smtClean="0"/>
            <a:t>багатьма</a:t>
          </a:r>
          <a:r>
            <a:rPr lang="ru-RU" b="1" dirty="0" smtClean="0"/>
            <a:t> </a:t>
          </a:r>
          <a:r>
            <a:rPr lang="ru-RU" b="1" dirty="0" err="1" smtClean="0"/>
            <a:t>джерелами</a:t>
          </a:r>
          <a:r>
            <a:rPr lang="ru-RU" b="1" dirty="0" smtClean="0"/>
            <a:t>, </a:t>
          </a:r>
          <a:r>
            <a:rPr lang="ru-RU" b="1" dirty="0" err="1" smtClean="0"/>
            <a:t>що</a:t>
          </a:r>
          <a:r>
            <a:rPr lang="ru-RU" b="1" dirty="0" smtClean="0"/>
            <a:t> </a:t>
          </a:r>
          <a:r>
            <a:rPr lang="ru-RU" b="1" dirty="0" err="1" smtClean="0"/>
            <a:t>згодом</a:t>
          </a:r>
          <a:r>
            <a:rPr lang="ru-RU" b="1" dirty="0" smtClean="0"/>
            <a:t> </a:t>
          </a:r>
          <a:r>
            <a:rPr lang="ru-RU" b="1" dirty="0" err="1" smtClean="0"/>
            <a:t>були</a:t>
          </a:r>
          <a:r>
            <a:rPr lang="ru-RU" b="1" dirty="0" smtClean="0"/>
            <a:t> </a:t>
          </a:r>
          <a:r>
            <a:rPr lang="ru-RU" b="1" dirty="0" err="1" smtClean="0"/>
            <a:t>втрачені</a:t>
          </a:r>
          <a:r>
            <a:rPr lang="ru-RU" b="1" dirty="0" smtClean="0"/>
            <a:t>. </a:t>
          </a:r>
          <a:r>
            <a:rPr lang="ru-RU" b="1" dirty="0" err="1" smtClean="0"/>
            <a:t>Він</a:t>
          </a:r>
          <a:r>
            <a:rPr lang="ru-RU" b="1" dirty="0" smtClean="0"/>
            <a:t> </a:t>
          </a:r>
          <a:r>
            <a:rPr lang="ru-RU" b="1" dirty="0" err="1" smtClean="0"/>
            <a:t>дає</a:t>
          </a:r>
          <a:r>
            <a:rPr lang="ru-RU" b="1" dirty="0" smtClean="0"/>
            <a:t> </a:t>
          </a:r>
          <a:r>
            <a:rPr lang="ru-RU" b="1" dirty="0" err="1" smtClean="0"/>
            <a:t>таку</a:t>
          </a:r>
          <a:r>
            <a:rPr lang="ru-RU" b="1" dirty="0" smtClean="0"/>
            <a:t> характеристику </a:t>
          </a:r>
          <a:r>
            <a:rPr lang="ru-RU" b="1" dirty="0" err="1" smtClean="0"/>
            <a:t>князеві</a:t>
          </a:r>
          <a:r>
            <a:rPr lang="ru-RU" b="1" dirty="0" smtClean="0"/>
            <a:t> Роману: «Сей Роман </a:t>
          </a:r>
          <a:r>
            <a:rPr lang="ru-RU" b="1" dirty="0" err="1" smtClean="0"/>
            <a:t>Мстиславич</a:t>
          </a:r>
          <a:r>
            <a:rPr lang="ru-RU" b="1" dirty="0" smtClean="0"/>
            <a:t>, </a:t>
          </a:r>
          <a:r>
            <a:rPr lang="ru-RU" b="1" dirty="0" err="1" smtClean="0"/>
            <a:t>онук</a:t>
          </a:r>
          <a:r>
            <a:rPr lang="ru-RU" b="1" dirty="0" smtClean="0"/>
            <a:t> </a:t>
          </a:r>
          <a:r>
            <a:rPr lang="ru-RU" b="1" dirty="0" err="1" smtClean="0"/>
            <a:t>Ізяславів</a:t>
          </a:r>
          <a:r>
            <a:rPr lang="ru-RU" b="1" dirty="0" smtClean="0"/>
            <a:t>, на </a:t>
          </a:r>
          <a:r>
            <a:rPr lang="ru-RU" b="1" dirty="0" err="1" smtClean="0"/>
            <a:t>зріст</a:t>
          </a:r>
          <a:r>
            <a:rPr lang="ru-RU" b="1" dirty="0" smtClean="0"/>
            <a:t> </a:t>
          </a:r>
          <a:r>
            <a:rPr lang="ru-RU" b="1" dirty="0" err="1" smtClean="0"/>
            <a:t>був</a:t>
          </a:r>
          <a:r>
            <a:rPr lang="ru-RU" b="1" dirty="0" smtClean="0"/>
            <a:t> не </a:t>
          </a:r>
          <a:r>
            <a:rPr lang="ru-RU" b="1" dirty="0" err="1" smtClean="0"/>
            <a:t>дуже</a:t>
          </a:r>
          <a:r>
            <a:rPr lang="ru-RU" b="1" dirty="0" smtClean="0"/>
            <a:t> великий, але широкий і </a:t>
          </a:r>
          <a:r>
            <a:rPr lang="ru-RU" b="1" dirty="0" err="1" smtClean="0"/>
            <a:t>понад</a:t>
          </a:r>
          <a:r>
            <a:rPr lang="ru-RU" b="1" dirty="0" smtClean="0"/>
            <a:t> </a:t>
          </a:r>
          <a:r>
            <a:rPr lang="ru-RU" b="1" dirty="0" err="1" smtClean="0"/>
            <a:t>міру</a:t>
          </a:r>
          <a:r>
            <a:rPr lang="ru-RU" b="1" dirty="0" smtClean="0"/>
            <a:t> </a:t>
          </a:r>
          <a:r>
            <a:rPr lang="ru-RU" b="1" dirty="0" err="1" smtClean="0"/>
            <a:t>сильний</a:t>
          </a:r>
          <a:r>
            <a:rPr lang="ru-RU" b="1" dirty="0" smtClean="0"/>
            <a:t>: з </a:t>
          </a:r>
          <a:r>
            <a:rPr lang="ru-RU" b="1" dirty="0" err="1" smtClean="0"/>
            <a:t>лиця</a:t>
          </a:r>
          <a:r>
            <a:rPr lang="ru-RU" b="1" dirty="0" smtClean="0"/>
            <a:t> </a:t>
          </a:r>
          <a:r>
            <a:rPr lang="ru-RU" b="1" dirty="0" err="1" smtClean="0"/>
            <a:t>гарний</a:t>
          </a:r>
          <a:r>
            <a:rPr lang="ru-RU" b="1" dirty="0" smtClean="0"/>
            <a:t>, </a:t>
          </a:r>
          <a:r>
            <a:rPr lang="ru-RU" b="1" dirty="0" err="1" smtClean="0"/>
            <a:t>очі</a:t>
          </a:r>
          <a:r>
            <a:rPr lang="ru-RU" b="1" dirty="0" smtClean="0"/>
            <a:t> </a:t>
          </a:r>
          <a:r>
            <a:rPr lang="ru-RU" b="1" dirty="0" err="1" smtClean="0"/>
            <a:t>чорні</a:t>
          </a:r>
          <a:r>
            <a:rPr lang="ru-RU" b="1" dirty="0" smtClean="0"/>
            <a:t>, </a:t>
          </a:r>
          <a:r>
            <a:rPr lang="ru-RU" b="1" dirty="0" err="1" smtClean="0"/>
            <a:t>ніс</a:t>
          </a:r>
          <a:r>
            <a:rPr lang="ru-RU" b="1" dirty="0" smtClean="0"/>
            <a:t> великий з горбом, </a:t>
          </a:r>
          <a:r>
            <a:rPr lang="ru-RU" b="1" dirty="0" err="1" smtClean="0"/>
            <a:t>волосся</a:t>
          </a:r>
          <a:r>
            <a:rPr lang="ru-RU" b="1" dirty="0" smtClean="0"/>
            <a:t> </a:t>
          </a:r>
          <a:r>
            <a:rPr lang="ru-RU" b="1" dirty="0" err="1" smtClean="0"/>
            <a:t>чорне</a:t>
          </a:r>
          <a:r>
            <a:rPr lang="ru-RU" b="1" dirty="0" smtClean="0"/>
            <a:t> і </a:t>
          </a:r>
          <a:r>
            <a:rPr lang="ru-RU" b="1" dirty="0" err="1" smtClean="0"/>
            <a:t>коротке</a:t>
          </a:r>
          <a:r>
            <a:rPr lang="ru-RU" b="1" dirty="0" smtClean="0"/>
            <a:t>; вельми </a:t>
          </a:r>
          <a:r>
            <a:rPr lang="ru-RU" b="1" dirty="0" err="1" smtClean="0"/>
            <a:t>ярий</a:t>
          </a:r>
          <a:r>
            <a:rPr lang="ru-RU" b="1" dirty="0" smtClean="0"/>
            <a:t> </a:t>
          </a:r>
          <a:r>
            <a:rPr lang="ru-RU" b="1" dirty="0" err="1" smtClean="0"/>
            <a:t>був</a:t>
          </a:r>
          <a:r>
            <a:rPr lang="ru-RU" b="1" dirty="0" smtClean="0"/>
            <a:t> у </a:t>
          </a:r>
          <a:r>
            <a:rPr lang="ru-RU" b="1" dirty="0" err="1" smtClean="0"/>
            <a:t>гніві</a:t>
          </a:r>
          <a:r>
            <a:rPr lang="ru-RU" b="1" dirty="0" smtClean="0"/>
            <a:t>, </a:t>
          </a:r>
          <a:r>
            <a:rPr lang="ru-RU" b="1" dirty="0" err="1" smtClean="0"/>
            <a:t>запинався</a:t>
          </a:r>
          <a:r>
            <a:rPr lang="ru-RU" b="1" dirty="0" smtClean="0"/>
            <a:t>, коли </a:t>
          </a:r>
          <a:r>
            <a:rPr lang="ru-RU" b="1" dirty="0" err="1" smtClean="0"/>
            <a:t>сердився</a:t>
          </a:r>
          <a:r>
            <a:rPr lang="ru-RU" b="1" dirty="0" smtClean="0"/>
            <a:t>, </a:t>
          </a:r>
          <a:r>
            <a:rPr lang="ru-RU" b="1" dirty="0" err="1" smtClean="0"/>
            <a:t>довго</a:t>
          </a:r>
          <a:r>
            <a:rPr lang="ru-RU" b="1" dirty="0" smtClean="0"/>
            <a:t> не </a:t>
          </a:r>
          <a:r>
            <a:rPr lang="ru-RU" b="1" dirty="0" err="1" smtClean="0"/>
            <a:t>міг</a:t>
          </a:r>
          <a:r>
            <a:rPr lang="ru-RU" b="1" dirty="0" smtClean="0"/>
            <a:t> слова </a:t>
          </a:r>
          <a:r>
            <a:rPr lang="ru-RU" b="1" dirty="0" err="1" smtClean="0"/>
            <a:t>вимовити</a:t>
          </a:r>
          <a:r>
            <a:rPr lang="ru-RU" b="1" dirty="0" smtClean="0"/>
            <a:t>; </a:t>
          </a:r>
          <a:r>
            <a:rPr lang="ru-RU" b="1" dirty="0" err="1" smtClean="0"/>
            <a:t>багато</a:t>
          </a:r>
          <a:r>
            <a:rPr lang="ru-RU" b="1" dirty="0" smtClean="0"/>
            <a:t> </a:t>
          </a:r>
          <a:r>
            <a:rPr lang="ru-RU" b="1" dirty="0" err="1" smtClean="0"/>
            <a:t>веселився</a:t>
          </a:r>
          <a:r>
            <a:rPr lang="ru-RU" b="1" dirty="0" smtClean="0"/>
            <a:t> з вельможами, але </a:t>
          </a:r>
          <a:r>
            <a:rPr lang="ru-RU" b="1" dirty="0" err="1" smtClean="0"/>
            <a:t>п’яним</a:t>
          </a:r>
          <a:r>
            <a:rPr lang="ru-RU" b="1" dirty="0" smtClean="0"/>
            <a:t> </a:t>
          </a:r>
          <a:r>
            <a:rPr lang="ru-RU" b="1" dirty="0" err="1" smtClean="0"/>
            <a:t>ніколи</a:t>
          </a:r>
          <a:r>
            <a:rPr lang="ru-RU" b="1" dirty="0" smtClean="0"/>
            <a:t> не </a:t>
          </a:r>
          <a:r>
            <a:rPr lang="ru-RU" b="1" dirty="0" err="1" smtClean="0"/>
            <a:t>був</a:t>
          </a:r>
          <a:r>
            <a:rPr lang="ru-RU" b="1" dirty="0" smtClean="0"/>
            <a:t>. </a:t>
          </a:r>
          <a:r>
            <a:rPr lang="ru-RU" b="1" dirty="0" err="1" smtClean="0"/>
            <a:t>Багатьох</a:t>
          </a:r>
          <a:r>
            <a:rPr lang="ru-RU" b="1" dirty="0" smtClean="0"/>
            <a:t> </a:t>
          </a:r>
          <a:r>
            <a:rPr lang="ru-RU" b="1" dirty="0" err="1" smtClean="0"/>
            <a:t>жінок</a:t>
          </a:r>
          <a:r>
            <a:rPr lang="ru-RU" b="1" dirty="0" smtClean="0"/>
            <a:t> любив, але </a:t>
          </a:r>
          <a:r>
            <a:rPr lang="ru-RU" b="1" dirty="0" err="1" smtClean="0"/>
            <a:t>жодна</a:t>
          </a:r>
          <a:r>
            <a:rPr lang="ru-RU" b="1" dirty="0" smtClean="0"/>
            <a:t> ним не </a:t>
          </a:r>
          <a:r>
            <a:rPr lang="ru-RU" b="1" dirty="0" err="1" smtClean="0"/>
            <a:t>володіла</a:t>
          </a:r>
          <a:r>
            <a:rPr lang="ru-RU" b="1" dirty="0" smtClean="0"/>
            <a:t>. </a:t>
          </a:r>
          <a:r>
            <a:rPr lang="ru-RU" b="1" dirty="0" err="1" smtClean="0"/>
            <a:t>Воїн</a:t>
          </a:r>
          <a:r>
            <a:rPr lang="ru-RU" b="1" dirty="0" smtClean="0"/>
            <a:t> </a:t>
          </a:r>
          <a:r>
            <a:rPr lang="ru-RU" b="1" dirty="0" err="1" smtClean="0"/>
            <a:t>був</a:t>
          </a:r>
          <a:r>
            <a:rPr lang="ru-RU" b="1" dirty="0" smtClean="0"/>
            <a:t> </a:t>
          </a:r>
          <a:r>
            <a:rPr lang="ru-RU" b="1" dirty="0" err="1" smtClean="0"/>
            <a:t>хоробрий</a:t>
          </a:r>
          <a:r>
            <a:rPr lang="ru-RU" b="1" dirty="0" smtClean="0"/>
            <a:t> і </a:t>
          </a:r>
          <a:r>
            <a:rPr lang="ru-RU" b="1" dirty="0" err="1" smtClean="0"/>
            <a:t>вмілий</a:t>
          </a:r>
          <a:r>
            <a:rPr lang="ru-RU" b="1" dirty="0" smtClean="0"/>
            <a:t> на </a:t>
          </a:r>
          <a:r>
            <a:rPr lang="ru-RU" b="1" dirty="0" err="1" smtClean="0"/>
            <a:t>військові</a:t>
          </a:r>
          <a:r>
            <a:rPr lang="ru-RU" b="1" dirty="0" smtClean="0"/>
            <a:t> </a:t>
          </a:r>
          <a:r>
            <a:rPr lang="ru-RU" b="1" dirty="0" err="1" smtClean="0"/>
            <a:t>вправи</a:t>
          </a:r>
          <a:r>
            <a:rPr lang="ru-RU" b="1" dirty="0" smtClean="0"/>
            <a:t>; </a:t>
          </a:r>
          <a:r>
            <a:rPr lang="ru-RU" b="1" dirty="0" err="1" smtClean="0"/>
            <a:t>найпаче</a:t>
          </a:r>
          <a:r>
            <a:rPr lang="ru-RU" b="1" dirty="0" smtClean="0"/>
            <a:t> </a:t>
          </a:r>
          <a:r>
            <a:rPr lang="ru-RU" b="1" dirty="0" err="1" smtClean="0"/>
            <a:t>він</a:t>
          </a:r>
          <a:r>
            <a:rPr lang="ru-RU" b="1" dirty="0" smtClean="0"/>
            <a:t> показав, коли </a:t>
          </a:r>
          <a:r>
            <a:rPr lang="ru-RU" b="1" dirty="0" err="1" smtClean="0"/>
            <a:t>угрів</a:t>
          </a:r>
          <a:r>
            <a:rPr lang="ru-RU" b="1" dirty="0" smtClean="0"/>
            <a:t> </a:t>
          </a:r>
          <a:r>
            <a:rPr lang="ru-RU" b="1" dirty="0" err="1" smtClean="0"/>
            <a:t>велике</a:t>
          </a:r>
          <a:r>
            <a:rPr lang="ru-RU" b="1" dirty="0" smtClean="0"/>
            <a:t> </a:t>
          </a:r>
          <a:r>
            <a:rPr lang="ru-RU" b="1" dirty="0" err="1" smtClean="0"/>
            <a:t>військо</a:t>
          </a:r>
          <a:r>
            <a:rPr lang="ru-RU" b="1" dirty="0" smtClean="0"/>
            <a:t> з </a:t>
          </a:r>
          <a:r>
            <a:rPr lang="ru-RU" b="1" dirty="0" err="1" smtClean="0"/>
            <a:t>малим</a:t>
          </a:r>
          <a:r>
            <a:rPr lang="ru-RU" b="1" dirty="0" smtClean="0"/>
            <a:t> </a:t>
          </a:r>
          <a:r>
            <a:rPr lang="ru-RU" b="1" dirty="0" err="1" smtClean="0"/>
            <a:t>своїм</a:t>
          </a:r>
          <a:r>
            <a:rPr lang="ru-RU" b="1" dirty="0" smtClean="0"/>
            <a:t> </a:t>
          </a:r>
          <a:r>
            <a:rPr lang="ru-RU" b="1" dirty="0" err="1" smtClean="0"/>
            <a:t>розбив</a:t>
          </a:r>
          <a:r>
            <a:rPr lang="ru-RU" b="1" dirty="0" smtClean="0"/>
            <a:t>. Усе </a:t>
          </a:r>
          <a:r>
            <a:rPr lang="ru-RU" b="1" dirty="0" err="1" smtClean="0"/>
            <a:t>життя</a:t>
          </a:r>
          <a:r>
            <a:rPr lang="ru-RU" b="1" dirty="0" smtClean="0"/>
            <a:t> </a:t>
          </a:r>
          <a:r>
            <a:rPr lang="ru-RU" b="1" dirty="0" err="1" smtClean="0"/>
            <a:t>своє</a:t>
          </a:r>
          <a:r>
            <a:rPr lang="ru-RU" b="1" dirty="0" smtClean="0"/>
            <a:t> й </a:t>
          </a:r>
          <a:r>
            <a:rPr lang="ru-RU" b="1" dirty="0" err="1" smtClean="0"/>
            <a:t>війнах</a:t>
          </a:r>
          <a:r>
            <a:rPr lang="ru-RU" b="1" dirty="0" smtClean="0"/>
            <a:t> </a:t>
          </a:r>
          <a:r>
            <a:rPr lang="ru-RU" b="1" dirty="0" err="1" smtClean="0"/>
            <a:t>провадив</a:t>
          </a:r>
          <a:r>
            <a:rPr lang="ru-RU" b="1" dirty="0" smtClean="0"/>
            <a:t>, </a:t>
          </a:r>
          <a:r>
            <a:rPr lang="ru-RU" b="1" dirty="0" err="1" smtClean="0"/>
            <a:t>багато</a:t>
          </a:r>
          <a:r>
            <a:rPr lang="ru-RU" b="1" dirty="0" smtClean="0"/>
            <a:t> перемог </a:t>
          </a:r>
          <a:r>
            <a:rPr lang="ru-RU" b="1" dirty="0" err="1" smtClean="0"/>
            <a:t>здобув</a:t>
          </a:r>
          <a:r>
            <a:rPr lang="ru-RU" b="1" dirty="0" smtClean="0"/>
            <a:t>, а в </a:t>
          </a:r>
          <a:r>
            <a:rPr lang="ru-RU" b="1" dirty="0" err="1" smtClean="0"/>
            <a:t>одній</a:t>
          </a:r>
          <a:r>
            <a:rPr lang="ru-RU" b="1" dirty="0" smtClean="0"/>
            <a:t> </a:t>
          </a:r>
          <a:r>
            <a:rPr lang="ru-RU" b="1" dirty="0" err="1" smtClean="0"/>
            <a:t>був</a:t>
          </a:r>
          <a:r>
            <a:rPr lang="ru-RU" b="1" dirty="0" smtClean="0"/>
            <a:t> </a:t>
          </a:r>
          <a:r>
            <a:rPr lang="ru-RU" b="1" dirty="0" err="1" smtClean="0"/>
            <a:t>переможений</a:t>
          </a:r>
          <a:r>
            <a:rPr lang="ru-RU" b="1" dirty="0" smtClean="0"/>
            <a:t>. Через те </a:t>
          </a:r>
          <a:r>
            <a:rPr lang="ru-RU" b="1" dirty="0" err="1" smtClean="0"/>
            <a:t>всім</a:t>
          </a:r>
          <a:r>
            <a:rPr lang="ru-RU" b="1" dirty="0" smtClean="0"/>
            <a:t> </a:t>
          </a:r>
          <a:r>
            <a:rPr lang="ru-RU" b="1" dirty="0" err="1" smtClean="0"/>
            <a:t>навколишнім</a:t>
          </a:r>
          <a:r>
            <a:rPr lang="ru-RU" b="1" dirty="0" smtClean="0"/>
            <a:t> </a:t>
          </a:r>
          <a:r>
            <a:rPr lang="ru-RU" b="1" dirty="0" err="1" smtClean="0"/>
            <a:t>був</a:t>
          </a:r>
          <a:r>
            <a:rPr lang="ru-RU" b="1" dirty="0" smtClean="0"/>
            <a:t> </a:t>
          </a:r>
          <a:r>
            <a:rPr lang="ru-RU" b="1" dirty="0" err="1" smtClean="0"/>
            <a:t>страшний</a:t>
          </a:r>
          <a:r>
            <a:rPr lang="ru-RU" b="1" dirty="0" smtClean="0"/>
            <a:t>. Коли </a:t>
          </a:r>
          <a:r>
            <a:rPr lang="ru-RU" b="1" dirty="0" err="1" smtClean="0"/>
            <a:t>йшов</a:t>
          </a:r>
          <a:r>
            <a:rPr lang="ru-RU" b="1" dirty="0" smtClean="0"/>
            <a:t> на </a:t>
          </a:r>
          <a:r>
            <a:rPr lang="ru-RU" b="1" dirty="0" err="1" smtClean="0"/>
            <a:t>поляків</a:t>
          </a:r>
          <a:r>
            <a:rPr lang="ru-RU" b="1" dirty="0" smtClean="0"/>
            <a:t>, то сказав: «Або </a:t>
          </a:r>
          <a:r>
            <a:rPr lang="ru-RU" b="1" dirty="0" err="1" smtClean="0"/>
            <a:t>поляків</a:t>
          </a:r>
          <a:r>
            <a:rPr lang="ru-RU" b="1" dirty="0" smtClean="0"/>
            <a:t> </a:t>
          </a:r>
          <a:r>
            <a:rPr lang="ru-RU" b="1" dirty="0" err="1" smtClean="0"/>
            <a:t>подолаю</a:t>
          </a:r>
          <a:r>
            <a:rPr lang="ru-RU" b="1" dirty="0" smtClean="0"/>
            <a:t> і </a:t>
          </a:r>
          <a:r>
            <a:rPr lang="ru-RU" b="1" dirty="0" err="1" smtClean="0"/>
            <a:t>підкорю</a:t>
          </a:r>
          <a:r>
            <a:rPr lang="ru-RU" b="1" dirty="0" smtClean="0"/>
            <a:t>, </a:t>
          </a:r>
          <a:r>
            <a:rPr lang="ru-RU" b="1" dirty="0" err="1" smtClean="0"/>
            <a:t>або</a:t>
          </a:r>
          <a:r>
            <a:rPr lang="ru-RU" b="1" dirty="0" smtClean="0"/>
            <a:t> сам не вернусь! І </a:t>
          </a:r>
          <a:r>
            <a:rPr lang="ru-RU" b="1" dirty="0" err="1" smtClean="0"/>
            <a:t>збулося</a:t>
          </a:r>
          <a:r>
            <a:rPr lang="ru-RU" b="1" dirty="0" smtClean="0"/>
            <a:t> </a:t>
          </a:r>
          <a:r>
            <a:rPr lang="ru-RU" b="1" dirty="0" err="1" smtClean="0"/>
            <a:t>останнє</a:t>
          </a:r>
          <a:r>
            <a:rPr lang="ru-RU" b="1" dirty="0" smtClean="0"/>
            <a:t>».</a:t>
          </a:r>
          <a:endParaRPr lang="ru-RU" b="1" dirty="0"/>
        </a:p>
      </dgm:t>
    </dgm:pt>
    <dgm:pt modelId="{BC9AEB51-5886-4673-B7F3-231C6E60CC83}" type="parTrans" cxnId="{EC12D284-FF9F-4B5F-AA10-CCA0B3A6BA41}">
      <dgm:prSet/>
      <dgm:spPr/>
      <dgm:t>
        <a:bodyPr/>
        <a:lstStyle/>
        <a:p>
          <a:endParaRPr lang="ru-RU"/>
        </a:p>
      </dgm:t>
    </dgm:pt>
    <dgm:pt modelId="{3B568CA1-2E8E-4001-9120-675D9ACDAEBC}" type="sibTrans" cxnId="{EC12D284-FF9F-4B5F-AA10-CCA0B3A6BA41}">
      <dgm:prSet/>
      <dgm:spPr/>
      <dgm:t>
        <a:bodyPr/>
        <a:lstStyle/>
        <a:p>
          <a:endParaRPr lang="ru-RU"/>
        </a:p>
      </dgm:t>
    </dgm:pt>
    <dgm:pt modelId="{E44A197D-9020-4EE8-A759-3C16E5360367}" type="pres">
      <dgm:prSet presAssocID="{26885522-5F10-4E5C-98C7-F5147FE37E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DD9368-4D3D-4C74-BC42-F96C4CEC44F1}" type="pres">
      <dgm:prSet presAssocID="{0D2D3C1F-94BC-4DC6-8CC9-14704CE8D792}" presName="parentText" presStyleLbl="node1" presStyleIdx="0" presStyleCnt="1" custScaleY="128420" custLinFactNeighborX="-5339" custLinFactNeighborY="-52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133B6A-7040-4141-9614-E6CC474AF9B2}" type="presOf" srcId="{26885522-5F10-4E5C-98C7-F5147FE37EC2}" destId="{E44A197D-9020-4EE8-A759-3C16E5360367}" srcOrd="0" destOrd="0" presId="urn:microsoft.com/office/officeart/2005/8/layout/vList2"/>
    <dgm:cxn modelId="{46E50C1F-2BA8-46F0-9815-8BC867DF0016}" type="presOf" srcId="{0D2D3C1F-94BC-4DC6-8CC9-14704CE8D792}" destId="{66DD9368-4D3D-4C74-BC42-F96C4CEC44F1}" srcOrd="0" destOrd="0" presId="urn:microsoft.com/office/officeart/2005/8/layout/vList2"/>
    <dgm:cxn modelId="{EC12D284-FF9F-4B5F-AA10-CCA0B3A6BA41}" srcId="{26885522-5F10-4E5C-98C7-F5147FE37EC2}" destId="{0D2D3C1F-94BC-4DC6-8CC9-14704CE8D792}" srcOrd="0" destOrd="0" parTransId="{BC9AEB51-5886-4673-B7F3-231C6E60CC83}" sibTransId="{3B568CA1-2E8E-4001-9120-675D9ACDAEBC}"/>
    <dgm:cxn modelId="{3B95845C-C8D0-46E1-9CDD-AB260472D33C}" type="presParOf" srcId="{E44A197D-9020-4EE8-A759-3C16E5360367}" destId="{66DD9368-4D3D-4C74-BC42-F96C4CEC44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8AC26D5-D4C9-4ACF-835C-90051F903E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27D12F-C158-44BD-A4C0-723994639249}">
      <dgm:prSet/>
      <dgm:spPr/>
      <dgm:t>
        <a:bodyPr/>
        <a:lstStyle/>
        <a:p>
          <a:pPr algn="ctr" rtl="0"/>
          <a:r>
            <a:rPr lang="ru-RU" b="1" dirty="0" smtClean="0"/>
            <a:t>З «</a:t>
          </a:r>
          <a:r>
            <a:rPr lang="ru-RU" b="1" dirty="0" err="1" smtClean="0"/>
            <a:t>Великопольської</a:t>
          </a:r>
          <a:r>
            <a:rPr lang="ru-RU" b="1" dirty="0" smtClean="0"/>
            <a:t> </a:t>
          </a:r>
          <a:r>
            <a:rPr lang="ru-RU" b="1" dirty="0" err="1" smtClean="0"/>
            <a:t>хроніки</a:t>
          </a:r>
          <a:r>
            <a:rPr lang="ru-RU" b="1" dirty="0" smtClean="0"/>
            <a:t>» </a:t>
          </a:r>
        </a:p>
        <a:p>
          <a:pPr algn="just" rtl="0"/>
          <a:endParaRPr lang="ru-RU" b="1" dirty="0" smtClean="0"/>
        </a:p>
        <a:p>
          <a:pPr algn="just" rtl="0"/>
          <a:r>
            <a:rPr lang="ru-RU" b="1" dirty="0" smtClean="0"/>
            <a:t>«</a:t>
          </a:r>
          <a:r>
            <a:rPr lang="ru-RU" b="1" dirty="0" err="1" smtClean="0"/>
            <a:t>Хоч</a:t>
          </a:r>
          <a:r>
            <a:rPr lang="ru-RU" b="1" dirty="0" smtClean="0"/>
            <a:t> </a:t>
          </a:r>
          <a:r>
            <a:rPr lang="ru-RU" b="1" dirty="0" err="1" smtClean="0"/>
            <a:t>галичани</a:t>
          </a:r>
          <a:r>
            <a:rPr lang="ru-RU" b="1" dirty="0" smtClean="0"/>
            <a:t> і </a:t>
          </a:r>
          <a:r>
            <a:rPr lang="ru-RU" b="1" dirty="0" err="1" smtClean="0"/>
            <a:t>вагалися</a:t>
          </a:r>
          <a:r>
            <a:rPr lang="ru-RU" b="1" dirty="0" smtClean="0"/>
            <a:t> у </a:t>
          </a:r>
          <a:r>
            <a:rPr lang="ru-RU" b="1" dirty="0" err="1" smtClean="0"/>
            <a:t>своїх</a:t>
          </a:r>
          <a:r>
            <a:rPr lang="ru-RU" b="1" dirty="0" smtClean="0"/>
            <a:t> </a:t>
          </a:r>
          <a:r>
            <a:rPr lang="ru-RU" b="1" dirty="0" err="1" smtClean="0"/>
            <a:t>роздумах</a:t>
          </a:r>
          <a:r>
            <a:rPr lang="ru-RU" b="1" dirty="0" smtClean="0"/>
            <a:t>… </a:t>
          </a:r>
          <a:r>
            <a:rPr lang="ru-RU" b="1" dirty="0" err="1" smtClean="0"/>
            <a:t>однак</a:t>
          </a:r>
          <a:r>
            <a:rPr lang="ru-RU" b="1" dirty="0" smtClean="0"/>
            <a:t> </a:t>
          </a:r>
          <a:r>
            <a:rPr lang="ru-RU" b="1" dirty="0" err="1" smtClean="0"/>
            <a:t>мусили</a:t>
          </a:r>
          <a:r>
            <a:rPr lang="ru-RU" b="1" dirty="0" smtClean="0"/>
            <a:t> </a:t>
          </a:r>
          <a:r>
            <a:rPr lang="ru-RU" b="1" dirty="0" err="1" smtClean="0"/>
            <a:t>прийняти</a:t>
          </a:r>
          <a:r>
            <a:rPr lang="ru-RU" b="1" dirty="0" smtClean="0"/>
            <a:t> князем Романа , </a:t>
          </a:r>
          <a:r>
            <a:rPr lang="ru-RU" b="1" dirty="0" err="1" smtClean="0"/>
            <a:t>якого</a:t>
          </a:r>
          <a:r>
            <a:rPr lang="ru-RU" b="1" dirty="0" smtClean="0"/>
            <a:t> </a:t>
          </a:r>
          <a:r>
            <a:rPr lang="ru-RU" b="1" dirty="0" err="1" smtClean="0"/>
            <a:t>страхалися</a:t>
          </a:r>
          <a:r>
            <a:rPr lang="ru-RU" b="1" dirty="0" smtClean="0"/>
            <a:t>, як </a:t>
          </a:r>
          <a:r>
            <a:rPr lang="ru-RU" b="1" dirty="0" err="1" smtClean="0"/>
            <a:t>блискавки</a:t>
          </a:r>
          <a:r>
            <a:rPr lang="ru-RU" b="1" dirty="0" smtClean="0"/>
            <a:t>. </a:t>
          </a:r>
          <a:r>
            <a:rPr lang="ru-RU" b="1" dirty="0" err="1" smtClean="0"/>
            <a:t>Адже</a:t>
          </a:r>
          <a:r>
            <a:rPr lang="ru-RU" b="1" dirty="0" smtClean="0"/>
            <a:t> вони </a:t>
          </a:r>
          <a:r>
            <a:rPr lang="ru-RU" b="1" dirty="0" err="1" smtClean="0"/>
            <a:t>вже</a:t>
          </a:r>
          <a:r>
            <a:rPr lang="ru-RU" b="1" dirty="0" smtClean="0"/>
            <a:t> добре знали, яку </a:t>
          </a:r>
          <a:r>
            <a:rPr lang="ru-RU" b="1" dirty="0" err="1" smtClean="0"/>
            <a:t>витончену</a:t>
          </a:r>
          <a:r>
            <a:rPr lang="ru-RU" b="1" dirty="0" smtClean="0"/>
            <a:t>  </a:t>
          </a:r>
          <a:r>
            <a:rPr lang="ru-RU" b="1" dirty="0" err="1" smtClean="0"/>
            <a:t>тиранію</a:t>
          </a:r>
          <a:r>
            <a:rPr lang="ru-RU" b="1" dirty="0" smtClean="0"/>
            <a:t> і </a:t>
          </a:r>
          <a:r>
            <a:rPr lang="ru-RU" b="1" dirty="0" err="1" smtClean="0"/>
            <a:t>криваву</a:t>
          </a:r>
          <a:r>
            <a:rPr lang="ru-RU" b="1" dirty="0" smtClean="0"/>
            <a:t> </a:t>
          </a:r>
          <a:r>
            <a:rPr lang="ru-RU" b="1" dirty="0" err="1" smtClean="0"/>
            <a:t>жорстокість</a:t>
          </a:r>
          <a:r>
            <a:rPr lang="ru-RU" b="1" dirty="0" smtClean="0"/>
            <a:t> </a:t>
          </a:r>
          <a:r>
            <a:rPr lang="ru-RU" b="1" dirty="0" err="1" smtClean="0"/>
            <a:t>виявляє</a:t>
          </a:r>
          <a:r>
            <a:rPr lang="ru-RU" b="1" dirty="0" smtClean="0"/>
            <a:t> </a:t>
          </a:r>
          <a:r>
            <a:rPr lang="ru-RU" b="1" dirty="0" err="1" smtClean="0"/>
            <a:t>він</a:t>
          </a:r>
          <a:r>
            <a:rPr lang="ru-RU" b="1" dirty="0" smtClean="0"/>
            <a:t> до </a:t>
          </a:r>
          <a:r>
            <a:rPr lang="ru-RU" b="1" dirty="0" err="1" smtClean="0"/>
            <a:t>своїх</a:t>
          </a:r>
          <a:r>
            <a:rPr lang="ru-RU" b="1" dirty="0" smtClean="0"/>
            <a:t> </a:t>
          </a:r>
          <a:r>
            <a:rPr lang="ru-RU" b="1" dirty="0" err="1" smtClean="0"/>
            <a:t>підданців</a:t>
          </a:r>
          <a:r>
            <a:rPr lang="ru-RU" b="1" dirty="0" smtClean="0"/>
            <a:t>. </a:t>
          </a:r>
          <a:r>
            <a:rPr lang="ru-RU" b="1" dirty="0" err="1" smtClean="0"/>
            <a:t>Звідусіль</a:t>
          </a:r>
          <a:r>
            <a:rPr lang="ru-RU" b="1" dirty="0" smtClean="0"/>
            <a:t> вони </a:t>
          </a:r>
          <a:r>
            <a:rPr lang="ru-RU" b="1" dirty="0" err="1" smtClean="0"/>
            <a:t>терплять</a:t>
          </a:r>
          <a:r>
            <a:rPr lang="ru-RU" b="1" dirty="0" smtClean="0"/>
            <a:t> </a:t>
          </a:r>
          <a:r>
            <a:rPr lang="ru-RU" b="1" dirty="0" err="1" smtClean="0"/>
            <a:t>утиски</a:t>
          </a:r>
          <a:r>
            <a:rPr lang="ru-RU" b="1" dirty="0" smtClean="0"/>
            <a:t>, і </a:t>
          </a:r>
          <a:r>
            <a:rPr lang="ru-RU" b="1" dirty="0" err="1" smtClean="0"/>
            <a:t>немає</a:t>
          </a:r>
          <a:r>
            <a:rPr lang="ru-RU" b="1" dirty="0" smtClean="0"/>
            <a:t> </a:t>
          </a:r>
          <a:r>
            <a:rPr lang="ru-RU" b="1" dirty="0" err="1" smtClean="0"/>
            <a:t>жодної</a:t>
          </a:r>
          <a:r>
            <a:rPr lang="ru-RU" b="1" dirty="0" smtClean="0"/>
            <a:t> </a:t>
          </a:r>
          <a:r>
            <a:rPr lang="ru-RU" b="1" dirty="0" err="1" smtClean="0"/>
            <a:t>надії</a:t>
          </a:r>
          <a:r>
            <a:rPr lang="ru-RU" b="1" dirty="0" smtClean="0"/>
            <a:t> на </a:t>
          </a:r>
          <a:r>
            <a:rPr lang="ru-RU" b="1" dirty="0" err="1" smtClean="0"/>
            <a:t>можливість</a:t>
          </a:r>
          <a:r>
            <a:rPr lang="ru-RU" b="1" dirty="0" smtClean="0"/>
            <a:t> </a:t>
          </a:r>
          <a:r>
            <a:rPr lang="ru-RU" b="1" dirty="0" err="1" smtClean="0"/>
            <a:t>повстання</a:t>
          </a:r>
          <a:r>
            <a:rPr lang="ru-RU" b="1" dirty="0" smtClean="0"/>
            <a:t>…</a:t>
          </a:r>
        </a:p>
        <a:p>
          <a:pPr algn="just" rtl="0"/>
          <a:r>
            <a:rPr lang="ru-RU" b="1" dirty="0" smtClean="0"/>
            <a:t>…Роман, як </a:t>
          </a:r>
          <a:r>
            <a:rPr lang="ru-RU" b="1" dirty="0" err="1" smtClean="0"/>
            <a:t>увійшов</a:t>
          </a:r>
          <a:r>
            <a:rPr lang="ru-RU" b="1" dirty="0" smtClean="0"/>
            <a:t> у роль </a:t>
          </a:r>
          <a:r>
            <a:rPr lang="ru-RU" b="1" dirty="0" err="1" smtClean="0"/>
            <a:t>жорсткого</a:t>
          </a:r>
          <a:r>
            <a:rPr lang="ru-RU" b="1" dirty="0" smtClean="0"/>
            <a:t> тирана, </a:t>
          </a:r>
          <a:r>
            <a:rPr lang="ru-RU" b="1" dirty="0" err="1" smtClean="0"/>
            <a:t>захопив</a:t>
          </a:r>
          <a:r>
            <a:rPr lang="ru-RU" b="1" dirty="0" smtClean="0"/>
            <a:t> </a:t>
          </a:r>
          <a:r>
            <a:rPr lang="ru-RU" b="1" dirty="0" err="1" smtClean="0"/>
            <a:t>найвидатніших</a:t>
          </a:r>
          <a:r>
            <a:rPr lang="ru-RU" b="1" dirty="0" smtClean="0"/>
            <a:t> </a:t>
          </a:r>
          <a:r>
            <a:rPr lang="ru-RU" b="1" dirty="0" err="1" smtClean="0"/>
            <a:t>галицьких</a:t>
          </a:r>
          <a:r>
            <a:rPr lang="ru-RU" b="1" dirty="0" smtClean="0"/>
            <a:t> </a:t>
          </a:r>
          <a:r>
            <a:rPr lang="ru-RU" b="1" dirty="0" err="1" smtClean="0"/>
            <a:t>достойників</a:t>
          </a:r>
          <a:r>
            <a:rPr lang="ru-RU" b="1" dirty="0" smtClean="0"/>
            <a:t>, </a:t>
          </a:r>
          <a:r>
            <a:rPr lang="ru-RU" b="1" dirty="0" err="1" smtClean="0"/>
            <a:t>які</a:t>
          </a:r>
          <a:r>
            <a:rPr lang="ru-RU" b="1" dirty="0" smtClean="0"/>
            <a:t> </a:t>
          </a:r>
          <a:r>
            <a:rPr lang="ru-RU" b="1" dirty="0" err="1" smtClean="0"/>
            <a:t>цього</a:t>
          </a:r>
          <a:r>
            <a:rPr lang="ru-RU" b="1" dirty="0" smtClean="0"/>
            <a:t> не </a:t>
          </a:r>
          <a:r>
            <a:rPr lang="ru-RU" b="1" dirty="0" err="1" smtClean="0"/>
            <a:t>сподівалися</a:t>
          </a:r>
          <a:r>
            <a:rPr lang="ru-RU" b="1" dirty="0" smtClean="0"/>
            <a:t>. Кого </a:t>
          </a:r>
          <a:r>
            <a:rPr lang="ru-RU" b="1" dirty="0" err="1" smtClean="0"/>
            <a:t>вбиває</a:t>
          </a:r>
          <a:r>
            <a:rPr lang="ru-RU" b="1" dirty="0" smtClean="0"/>
            <a:t>, кого живим </a:t>
          </a:r>
          <a:r>
            <a:rPr lang="ru-RU" b="1" dirty="0" err="1" smtClean="0"/>
            <a:t>закопує</a:t>
          </a:r>
          <a:r>
            <a:rPr lang="ru-RU" b="1" dirty="0" smtClean="0"/>
            <a:t> в землю, з </a:t>
          </a:r>
          <a:r>
            <a:rPr lang="ru-RU" b="1" dirty="0" err="1" smtClean="0"/>
            <a:t>інших</a:t>
          </a:r>
          <a:r>
            <a:rPr lang="ru-RU" b="1" dirty="0" smtClean="0"/>
            <a:t> </a:t>
          </a:r>
          <a:r>
            <a:rPr lang="ru-RU" b="1" dirty="0" err="1" smtClean="0"/>
            <a:t>шкіру</a:t>
          </a:r>
          <a:r>
            <a:rPr lang="ru-RU" b="1" dirty="0" smtClean="0"/>
            <a:t> </a:t>
          </a:r>
          <a:r>
            <a:rPr lang="ru-RU" b="1" dirty="0" err="1" smtClean="0"/>
            <a:t>здирає</a:t>
          </a:r>
          <a:r>
            <a:rPr lang="ru-RU" b="1" dirty="0" smtClean="0"/>
            <a:t>, </a:t>
          </a:r>
          <a:r>
            <a:rPr lang="ru-RU" b="1" dirty="0" err="1" smtClean="0"/>
            <a:t>розриває</a:t>
          </a:r>
          <a:r>
            <a:rPr lang="ru-RU" b="1" dirty="0" smtClean="0"/>
            <a:t> на шматки, </a:t>
          </a:r>
          <a:r>
            <a:rPr lang="ru-RU" b="1" dirty="0" err="1" smtClean="0"/>
            <a:t>багатьох</a:t>
          </a:r>
          <a:r>
            <a:rPr lang="ru-RU" b="1" dirty="0" smtClean="0"/>
            <a:t> </a:t>
          </a:r>
          <a:r>
            <a:rPr lang="ru-RU" b="1" dirty="0" err="1" smtClean="0"/>
            <a:t>простромлює</a:t>
          </a:r>
          <a:r>
            <a:rPr lang="ru-RU" b="1" dirty="0" smtClean="0"/>
            <a:t> </a:t>
          </a:r>
          <a:r>
            <a:rPr lang="ru-RU" b="1" dirty="0" err="1" smtClean="0"/>
            <a:t>стрілами</a:t>
          </a:r>
          <a:r>
            <a:rPr lang="ru-RU" b="1" dirty="0" smtClean="0"/>
            <a:t>. А в </a:t>
          </a:r>
          <a:r>
            <a:rPr lang="ru-RU" b="1" dirty="0" err="1" smtClean="0"/>
            <a:t>декотрих</a:t>
          </a:r>
          <a:r>
            <a:rPr lang="ru-RU" b="1" dirty="0" smtClean="0"/>
            <a:t> </a:t>
          </a:r>
          <a:r>
            <a:rPr lang="ru-RU" b="1" dirty="0" err="1" smtClean="0"/>
            <a:t>вириває</a:t>
          </a:r>
          <a:r>
            <a:rPr lang="ru-RU" b="1" dirty="0" smtClean="0"/>
            <a:t> </a:t>
          </a:r>
          <a:r>
            <a:rPr lang="ru-RU" b="1" dirty="0" err="1" smtClean="0"/>
            <a:t>нутрощі</a:t>
          </a:r>
          <a:r>
            <a:rPr lang="ru-RU" b="1" dirty="0" smtClean="0"/>
            <a:t>, а </a:t>
          </a:r>
          <a:r>
            <a:rPr lang="ru-RU" b="1" dirty="0" err="1" smtClean="0"/>
            <a:t>вже</a:t>
          </a:r>
          <a:r>
            <a:rPr lang="ru-RU" b="1" dirty="0" smtClean="0"/>
            <a:t> </a:t>
          </a:r>
          <a:r>
            <a:rPr lang="ru-RU" b="1" dirty="0" err="1" smtClean="0"/>
            <a:t>потім</a:t>
          </a:r>
          <a:r>
            <a:rPr lang="ru-RU" b="1" dirty="0" smtClean="0"/>
            <a:t> </a:t>
          </a:r>
          <a:r>
            <a:rPr lang="ru-RU" b="1" dirty="0" err="1" smtClean="0"/>
            <a:t>убиває</a:t>
          </a:r>
          <a:r>
            <a:rPr lang="ru-RU" b="1" dirty="0" smtClean="0"/>
            <a:t>. </a:t>
          </a:r>
          <a:r>
            <a:rPr lang="ru-RU" b="1" dirty="0" err="1" smtClean="0"/>
            <a:t>Використовуючи</a:t>
          </a:r>
          <a:r>
            <a:rPr lang="ru-RU" b="1" dirty="0" smtClean="0"/>
            <a:t> </a:t>
          </a:r>
          <a:r>
            <a:rPr lang="ru-RU" b="1" dirty="0" err="1" smtClean="0"/>
            <a:t>всі</a:t>
          </a:r>
          <a:r>
            <a:rPr lang="ru-RU" b="1" dirty="0" smtClean="0"/>
            <a:t> </a:t>
          </a:r>
          <a:r>
            <a:rPr lang="ru-RU" b="1" dirty="0" err="1" smtClean="0"/>
            <a:t>види</a:t>
          </a:r>
          <a:r>
            <a:rPr lang="ru-RU" b="1" dirty="0" smtClean="0"/>
            <a:t> </a:t>
          </a:r>
          <a:r>
            <a:rPr lang="ru-RU" b="1" dirty="0" err="1" smtClean="0"/>
            <a:t>катувань</a:t>
          </a:r>
          <a:r>
            <a:rPr lang="ru-RU" b="1" dirty="0" smtClean="0"/>
            <a:t>, </a:t>
          </a:r>
          <a:r>
            <a:rPr lang="ru-RU" b="1" dirty="0" err="1" smtClean="0"/>
            <a:t>він</a:t>
          </a:r>
          <a:r>
            <a:rPr lang="ru-RU" b="1" dirty="0" smtClean="0"/>
            <a:t> </a:t>
          </a:r>
          <a:r>
            <a:rPr lang="ru-RU" b="1" dirty="0" err="1" smtClean="0"/>
            <a:t>являє</a:t>
          </a:r>
          <a:r>
            <a:rPr lang="ru-RU" b="1" dirty="0" smtClean="0"/>
            <a:t> собою для </a:t>
          </a:r>
          <a:r>
            <a:rPr lang="ru-RU" b="1" dirty="0" err="1" smtClean="0"/>
            <a:t>всіх</a:t>
          </a:r>
          <a:r>
            <a:rPr lang="ru-RU" b="1" dirty="0" smtClean="0"/>
            <a:t> </a:t>
          </a:r>
          <a:r>
            <a:rPr lang="ru-RU" b="1" dirty="0" err="1" smtClean="0"/>
            <a:t>своїх</a:t>
          </a:r>
          <a:r>
            <a:rPr lang="ru-RU" b="1" dirty="0" smtClean="0"/>
            <a:t> </a:t>
          </a:r>
          <a:r>
            <a:rPr lang="ru-RU" b="1" dirty="0" err="1" smtClean="0"/>
            <a:t>громадян</a:t>
          </a:r>
          <a:r>
            <a:rPr lang="ru-RU" b="1" dirty="0" smtClean="0"/>
            <a:t> </a:t>
          </a:r>
          <a:r>
            <a:rPr lang="ru-RU" b="1" dirty="0" err="1" smtClean="0"/>
            <a:t>жахливішого</a:t>
          </a:r>
          <a:r>
            <a:rPr lang="ru-RU" b="1" dirty="0" smtClean="0"/>
            <a:t> ворога, </a:t>
          </a:r>
          <a:r>
            <a:rPr lang="ru-RU" b="1" dirty="0" err="1" smtClean="0"/>
            <a:t>ніж</a:t>
          </a:r>
          <a:r>
            <a:rPr lang="ru-RU" b="1" dirty="0" smtClean="0"/>
            <a:t> для </a:t>
          </a:r>
          <a:r>
            <a:rPr lang="ru-RU" b="1" dirty="0" err="1" smtClean="0"/>
            <a:t>недругів</a:t>
          </a:r>
          <a:r>
            <a:rPr lang="ru-RU" b="1" dirty="0" smtClean="0"/>
            <a:t>. А тих, кого </a:t>
          </a:r>
          <a:r>
            <a:rPr lang="ru-RU" b="1" dirty="0" err="1" smtClean="0"/>
            <a:t>він</a:t>
          </a:r>
          <a:r>
            <a:rPr lang="ru-RU" b="1" dirty="0" smtClean="0"/>
            <a:t> не </a:t>
          </a:r>
          <a:r>
            <a:rPr lang="ru-RU" b="1" dirty="0" err="1" smtClean="0"/>
            <a:t>може</a:t>
          </a:r>
          <a:r>
            <a:rPr lang="ru-RU" b="1" dirty="0" smtClean="0"/>
            <a:t> </a:t>
          </a:r>
          <a:r>
            <a:rPr lang="ru-RU" b="1" dirty="0" err="1" smtClean="0"/>
            <a:t>одразу</a:t>
          </a:r>
          <a:r>
            <a:rPr lang="ru-RU" b="1" dirty="0" smtClean="0"/>
            <a:t> </a:t>
          </a:r>
          <a:r>
            <a:rPr lang="ru-RU" b="1" dirty="0" err="1" smtClean="0"/>
            <a:t>схопити</a:t>
          </a:r>
          <a:r>
            <a:rPr lang="ru-RU" b="1" dirty="0" smtClean="0"/>
            <a:t>, тому </a:t>
          </a:r>
          <a:r>
            <a:rPr lang="ru-RU" b="1" dirty="0" err="1" smtClean="0"/>
            <a:t>що</a:t>
          </a:r>
          <a:r>
            <a:rPr lang="ru-RU" b="1" dirty="0" smtClean="0"/>
            <a:t> вони, </a:t>
          </a:r>
          <a:r>
            <a:rPr lang="ru-RU" b="1" dirty="0" err="1" smtClean="0"/>
            <a:t>нажахані</a:t>
          </a:r>
          <a:r>
            <a:rPr lang="ru-RU" b="1" dirty="0" smtClean="0"/>
            <a:t>, </a:t>
          </a:r>
          <a:r>
            <a:rPr lang="ru-RU" b="1" dirty="0" err="1" smtClean="0"/>
            <a:t>повтікали</a:t>
          </a:r>
          <a:r>
            <a:rPr lang="ru-RU" b="1" dirty="0" smtClean="0"/>
            <a:t> в </a:t>
          </a:r>
          <a:r>
            <a:rPr lang="ru-RU" b="1" dirty="0" err="1" smtClean="0"/>
            <a:t>інші</a:t>
          </a:r>
          <a:r>
            <a:rPr lang="ru-RU" b="1" dirty="0" smtClean="0"/>
            <a:t> </a:t>
          </a:r>
          <a:r>
            <a:rPr lang="ru-RU" b="1" dirty="0" err="1" smtClean="0"/>
            <a:t>краї</a:t>
          </a:r>
          <a:r>
            <a:rPr lang="ru-RU" b="1" dirty="0" smtClean="0"/>
            <a:t>, </a:t>
          </a:r>
          <a:r>
            <a:rPr lang="ru-RU" b="1" dirty="0" err="1" smtClean="0"/>
            <a:t>використовуючи</a:t>
          </a:r>
          <a:r>
            <a:rPr lang="ru-RU" b="1" dirty="0" smtClean="0"/>
            <a:t> </a:t>
          </a:r>
          <a:r>
            <a:rPr lang="ru-RU" b="1" dirty="0" err="1" smtClean="0"/>
            <a:t>дарунки</a:t>
          </a:r>
          <a:r>
            <a:rPr lang="ru-RU" b="1" dirty="0" smtClean="0"/>
            <a:t>, </a:t>
          </a:r>
          <a:r>
            <a:rPr lang="ru-RU" b="1" dirty="0" err="1" smtClean="0"/>
            <a:t>лестощі</a:t>
          </a:r>
          <a:r>
            <a:rPr lang="ru-RU" b="1" dirty="0" smtClean="0"/>
            <a:t>,  </a:t>
          </a:r>
          <a:r>
            <a:rPr lang="ru-RU" b="1" dirty="0" err="1" smtClean="0"/>
            <a:t>всілякі</a:t>
          </a:r>
          <a:r>
            <a:rPr lang="ru-RU" b="1" dirty="0" smtClean="0"/>
            <a:t> </a:t>
          </a:r>
          <a:r>
            <a:rPr lang="ru-RU" b="1" dirty="0" err="1" smtClean="0"/>
            <a:t>хитрощі</a:t>
          </a:r>
          <a:r>
            <a:rPr lang="ru-RU" b="1" dirty="0" smtClean="0"/>
            <a:t>, кличе назад, </a:t>
          </a:r>
          <a:r>
            <a:rPr lang="ru-RU" b="1" dirty="0" err="1" smtClean="0"/>
            <a:t>обдаровує</a:t>
          </a:r>
          <a:r>
            <a:rPr lang="ru-RU" b="1" dirty="0" smtClean="0"/>
            <a:t> </a:t>
          </a:r>
          <a:r>
            <a:rPr lang="ru-RU" b="1" dirty="0" err="1" smtClean="0"/>
            <a:t>їх</a:t>
          </a:r>
          <a:r>
            <a:rPr lang="ru-RU" b="1" dirty="0" smtClean="0"/>
            <a:t> </a:t>
          </a:r>
          <a:r>
            <a:rPr lang="ru-RU" b="1" dirty="0" err="1" smtClean="0"/>
            <a:t>шаною</a:t>
          </a:r>
          <a:r>
            <a:rPr lang="ru-RU" b="1" dirty="0" smtClean="0"/>
            <a:t> і </a:t>
          </a:r>
          <a:r>
            <a:rPr lang="ru-RU" b="1" dirty="0" err="1" smtClean="0"/>
            <a:t>підносить</a:t>
          </a:r>
          <a:r>
            <a:rPr lang="ru-RU" b="1" dirty="0" smtClean="0"/>
            <a:t>. А </a:t>
          </a:r>
          <a:r>
            <a:rPr lang="ru-RU" b="1" dirty="0" err="1" smtClean="0"/>
            <a:t>потім</a:t>
          </a:r>
          <a:r>
            <a:rPr lang="ru-RU" b="1" dirty="0" smtClean="0"/>
            <a:t> </a:t>
          </a:r>
          <a:r>
            <a:rPr lang="ru-RU" b="1" dirty="0" err="1" smtClean="0"/>
            <a:t>наказує</a:t>
          </a:r>
          <a:r>
            <a:rPr lang="ru-RU" b="1" dirty="0" smtClean="0"/>
            <a:t> </a:t>
          </a:r>
          <a:r>
            <a:rPr lang="ru-RU" b="1" dirty="0" err="1" smtClean="0"/>
            <a:t>стратити</a:t>
          </a:r>
          <a:r>
            <a:rPr lang="ru-RU" b="1" dirty="0" smtClean="0"/>
            <a:t> </a:t>
          </a:r>
          <a:r>
            <a:rPr lang="ru-RU" b="1" dirty="0" err="1" smtClean="0"/>
            <a:t>їх</a:t>
          </a:r>
          <a:r>
            <a:rPr lang="ru-RU" b="1" dirty="0" smtClean="0"/>
            <a:t> з </a:t>
          </a:r>
          <a:r>
            <a:rPr lang="ru-RU" b="1" dirty="0" err="1" smtClean="0"/>
            <a:t>найжахливішими</a:t>
          </a:r>
          <a:r>
            <a:rPr lang="ru-RU" b="1" dirty="0" smtClean="0"/>
            <a:t>, </a:t>
          </a:r>
          <a:r>
            <a:rPr lang="ru-RU" b="1" dirty="0" err="1" smtClean="0"/>
            <a:t>неймовірними</a:t>
          </a:r>
          <a:r>
            <a:rPr lang="ru-RU" b="1" dirty="0" smtClean="0"/>
            <a:t> </a:t>
          </a:r>
          <a:r>
            <a:rPr lang="ru-RU" b="1" dirty="0" err="1" smtClean="0"/>
            <a:t>катуваннями</a:t>
          </a:r>
          <a:r>
            <a:rPr lang="ru-RU" b="1" dirty="0" smtClean="0"/>
            <a:t>, </a:t>
          </a:r>
          <a:r>
            <a:rPr lang="ru-RU" b="1" dirty="0" err="1" smtClean="0"/>
            <a:t>щоб</a:t>
          </a:r>
          <a:r>
            <a:rPr lang="ru-RU" b="1" dirty="0" smtClean="0"/>
            <a:t> </a:t>
          </a:r>
          <a:r>
            <a:rPr lang="ru-RU" b="1" dirty="0" err="1" smtClean="0"/>
            <a:t>цим</a:t>
          </a:r>
          <a:r>
            <a:rPr lang="ru-RU" b="1" dirty="0" smtClean="0"/>
            <a:t> </a:t>
          </a:r>
          <a:r>
            <a:rPr lang="ru-RU" b="1" dirty="0" err="1" smtClean="0"/>
            <a:t>викликати</a:t>
          </a:r>
          <a:r>
            <a:rPr lang="ru-RU" b="1" dirty="0" smtClean="0"/>
            <a:t> </a:t>
          </a:r>
          <a:r>
            <a:rPr lang="ru-RU" b="1" dirty="0" err="1" smtClean="0"/>
            <a:t>жах</a:t>
          </a:r>
          <a:r>
            <a:rPr lang="ru-RU" b="1" dirty="0" smtClean="0"/>
            <a:t> у </a:t>
          </a:r>
          <a:r>
            <a:rPr lang="ru-RU" b="1" dirty="0" err="1" smtClean="0"/>
            <a:t>сусідів</a:t>
          </a:r>
          <a:r>
            <a:rPr lang="ru-RU" b="1" dirty="0" smtClean="0"/>
            <a:t> і, </a:t>
          </a:r>
          <a:r>
            <a:rPr lang="ru-RU" b="1" dirty="0" err="1" smtClean="0"/>
            <a:t>нищачи</a:t>
          </a:r>
          <a:r>
            <a:rPr lang="ru-RU" b="1" dirty="0" smtClean="0"/>
            <a:t> </a:t>
          </a:r>
          <a:r>
            <a:rPr lang="ru-RU" b="1" dirty="0" err="1" smtClean="0"/>
            <a:t>могутніх</a:t>
          </a:r>
          <a:r>
            <a:rPr lang="ru-RU" b="1" dirty="0" smtClean="0"/>
            <a:t>, </a:t>
          </a:r>
          <a:r>
            <a:rPr lang="ru-RU" b="1" dirty="0" err="1" smtClean="0"/>
            <a:t>правити</a:t>
          </a:r>
          <a:r>
            <a:rPr lang="ru-RU" b="1" dirty="0" smtClean="0"/>
            <a:t> </a:t>
          </a:r>
          <a:r>
            <a:rPr lang="ru-RU" b="1" dirty="0" err="1" smtClean="0"/>
            <a:t>безпечніше</a:t>
          </a:r>
          <a:r>
            <a:rPr lang="ru-RU" b="1" dirty="0" smtClean="0"/>
            <a:t>. </a:t>
          </a:r>
          <a:r>
            <a:rPr lang="ru-RU" b="1" dirty="0" err="1" smtClean="0"/>
            <a:t>Звідси</a:t>
          </a:r>
          <a:r>
            <a:rPr lang="ru-RU" b="1" dirty="0" smtClean="0"/>
            <a:t> і походить </a:t>
          </a:r>
          <a:r>
            <a:rPr lang="ru-RU" b="1" dirty="0" err="1" smtClean="0"/>
            <a:t>відоме</a:t>
          </a:r>
          <a:r>
            <a:rPr lang="ru-RU" b="1" dirty="0" smtClean="0"/>
            <a:t> </a:t>
          </a:r>
          <a:r>
            <a:rPr lang="ru-RU" b="1" dirty="0" err="1" smtClean="0"/>
            <a:t>прислів’я</a:t>
          </a:r>
          <a:r>
            <a:rPr lang="ru-RU" b="1" dirty="0" smtClean="0"/>
            <a:t>: «Не </a:t>
          </a:r>
          <a:r>
            <a:rPr lang="ru-RU" b="1" dirty="0" err="1" smtClean="0"/>
            <a:t>можна</a:t>
          </a:r>
          <a:r>
            <a:rPr lang="ru-RU" b="1" dirty="0" smtClean="0"/>
            <a:t> </a:t>
          </a:r>
          <a:r>
            <a:rPr lang="ru-RU" b="1" dirty="0" err="1" smtClean="0"/>
            <a:t>безпечно</a:t>
          </a:r>
          <a:r>
            <a:rPr lang="ru-RU" b="1" dirty="0" smtClean="0"/>
            <a:t> </a:t>
          </a:r>
          <a:r>
            <a:rPr lang="ru-RU" b="1" dirty="0" err="1" smtClean="0"/>
            <a:t>скуштувати</a:t>
          </a:r>
          <a:r>
            <a:rPr lang="ru-RU" b="1" dirty="0" smtClean="0"/>
            <a:t> меду, доки не </a:t>
          </a:r>
          <a:r>
            <a:rPr lang="ru-RU" b="1" dirty="0" err="1" smtClean="0"/>
            <a:t>винищено</a:t>
          </a:r>
          <a:r>
            <a:rPr lang="ru-RU" b="1" dirty="0" smtClean="0"/>
            <a:t> </a:t>
          </a:r>
          <a:r>
            <a:rPr lang="ru-RU" b="1" dirty="0" err="1" smtClean="0"/>
            <a:t>бджіл</a:t>
          </a:r>
          <a:r>
            <a:rPr lang="ru-RU" b="1" dirty="0" smtClean="0"/>
            <a:t>». І </a:t>
          </a:r>
          <a:r>
            <a:rPr lang="ru-RU" b="1" dirty="0" err="1" smtClean="0"/>
            <a:t>завдяки</a:t>
          </a:r>
          <a:r>
            <a:rPr lang="ru-RU" b="1" dirty="0" smtClean="0"/>
            <a:t> </a:t>
          </a:r>
          <a:r>
            <a:rPr lang="ru-RU" b="1" dirty="0" err="1" smtClean="0"/>
            <a:t>нещастям</a:t>
          </a:r>
          <a:r>
            <a:rPr lang="ru-RU" b="1" dirty="0" smtClean="0"/>
            <a:t> </a:t>
          </a:r>
          <a:r>
            <a:rPr lang="ru-RU" b="1" dirty="0" err="1" smtClean="0"/>
            <a:t>інших</a:t>
          </a:r>
          <a:r>
            <a:rPr lang="ru-RU" b="1" dirty="0" smtClean="0"/>
            <a:t> </a:t>
          </a:r>
          <a:r>
            <a:rPr lang="ru-RU" b="1" dirty="0" err="1" smtClean="0"/>
            <a:t>він</a:t>
          </a:r>
          <a:r>
            <a:rPr lang="ru-RU" b="1" dirty="0" smtClean="0"/>
            <a:t> </a:t>
          </a:r>
          <a:r>
            <a:rPr lang="ru-RU" b="1" dirty="0" err="1" smtClean="0"/>
            <a:t>сягнув</a:t>
          </a:r>
          <a:r>
            <a:rPr lang="ru-RU" b="1" dirty="0" smtClean="0"/>
            <a:t> </a:t>
          </a:r>
          <a:r>
            <a:rPr lang="ru-RU" b="1" dirty="0" err="1" smtClean="0"/>
            <a:t>добробуту</a:t>
          </a:r>
          <a:r>
            <a:rPr lang="ru-RU" b="1" dirty="0" smtClean="0"/>
            <a:t> і за короткий час став </a:t>
          </a:r>
          <a:r>
            <a:rPr lang="ru-RU" b="1" dirty="0" err="1" smtClean="0"/>
            <a:t>могутнім</a:t>
          </a:r>
          <a:r>
            <a:rPr lang="ru-RU" b="1" dirty="0" smtClean="0"/>
            <a:t> </a:t>
          </a:r>
          <a:r>
            <a:rPr lang="ru-RU" b="1" dirty="0" err="1" smtClean="0"/>
            <a:t>настільки</a:t>
          </a:r>
          <a:r>
            <a:rPr lang="ru-RU" b="1" dirty="0" smtClean="0"/>
            <a:t>, </a:t>
          </a:r>
          <a:r>
            <a:rPr lang="ru-RU" b="1" dirty="0" err="1" smtClean="0"/>
            <a:t>що</a:t>
          </a:r>
          <a:r>
            <a:rPr lang="ru-RU" b="1" dirty="0" smtClean="0"/>
            <a:t> </a:t>
          </a:r>
          <a:r>
            <a:rPr lang="ru-RU" b="1" dirty="0" err="1" smtClean="0"/>
            <a:t>панував</a:t>
          </a:r>
          <a:r>
            <a:rPr lang="ru-RU" b="1" dirty="0" smtClean="0"/>
            <a:t> всесильно </a:t>
          </a:r>
          <a:r>
            <a:rPr lang="ru-RU" b="1" dirty="0" err="1" smtClean="0"/>
            <a:t>майже</a:t>
          </a:r>
          <a:r>
            <a:rPr lang="ru-RU" b="1" dirty="0" smtClean="0"/>
            <a:t> над </a:t>
          </a:r>
          <a:r>
            <a:rPr lang="ru-RU" b="1" dirty="0" err="1" smtClean="0"/>
            <a:t>усіма</a:t>
          </a:r>
          <a:r>
            <a:rPr lang="ru-RU" b="1" dirty="0" smtClean="0"/>
            <a:t> </a:t>
          </a:r>
          <a:r>
            <a:rPr lang="ru-RU" b="1" dirty="0" err="1" smtClean="0"/>
            <a:t>руськими</a:t>
          </a:r>
          <a:r>
            <a:rPr lang="ru-RU" b="1" dirty="0" smtClean="0"/>
            <a:t> князями, </a:t>
          </a:r>
          <a:r>
            <a:rPr lang="ru-RU" b="1" dirty="0" err="1" smtClean="0"/>
            <a:t>провінціями</a:t>
          </a:r>
          <a:r>
            <a:rPr lang="ru-RU" b="1" dirty="0" smtClean="0"/>
            <a:t>».</a:t>
          </a:r>
          <a:endParaRPr lang="ru-RU" b="1" dirty="0"/>
        </a:p>
      </dgm:t>
    </dgm:pt>
    <dgm:pt modelId="{54080BC3-F712-4E6C-8CB2-03F52CC05A7A}" type="sibTrans" cxnId="{0CD5941D-F883-476F-BD0C-B1FD1DD21B5A}">
      <dgm:prSet/>
      <dgm:spPr/>
      <dgm:t>
        <a:bodyPr/>
        <a:lstStyle/>
        <a:p>
          <a:endParaRPr lang="ru-RU"/>
        </a:p>
      </dgm:t>
    </dgm:pt>
    <dgm:pt modelId="{41DC818F-B9CD-4D1D-AC41-10136D49ED89}" type="parTrans" cxnId="{0CD5941D-F883-476F-BD0C-B1FD1DD21B5A}">
      <dgm:prSet/>
      <dgm:spPr/>
      <dgm:t>
        <a:bodyPr/>
        <a:lstStyle/>
        <a:p>
          <a:endParaRPr lang="ru-RU"/>
        </a:p>
      </dgm:t>
    </dgm:pt>
    <dgm:pt modelId="{FAAF3DDD-0B50-4321-8017-43C7EA9DB614}" type="pres">
      <dgm:prSet presAssocID="{B8AC26D5-D4C9-4ACF-835C-90051F903E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ACF8EB-21AE-4049-A587-A91A339A9B06}" type="pres">
      <dgm:prSet presAssocID="{DF27D12F-C158-44BD-A4C0-723994639249}" presName="parentText" presStyleLbl="node1" presStyleIdx="0" presStyleCnt="1" custScaleX="67598" custScaleY="103862" custLinFactNeighborX="1678" custLinFactNeighborY="1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D5941D-F883-476F-BD0C-B1FD1DD21B5A}" srcId="{B8AC26D5-D4C9-4ACF-835C-90051F903E0B}" destId="{DF27D12F-C158-44BD-A4C0-723994639249}" srcOrd="0" destOrd="0" parTransId="{41DC818F-B9CD-4D1D-AC41-10136D49ED89}" sibTransId="{54080BC3-F712-4E6C-8CB2-03F52CC05A7A}"/>
    <dgm:cxn modelId="{BE1906AC-AE11-4E06-83E9-81850E7A8DF6}" type="presOf" srcId="{DF27D12F-C158-44BD-A4C0-723994639249}" destId="{A0ACF8EB-21AE-4049-A587-A91A339A9B06}" srcOrd="0" destOrd="0" presId="urn:microsoft.com/office/officeart/2005/8/layout/vList2"/>
    <dgm:cxn modelId="{3AABBBAE-6B0A-4A6F-B3B2-725B755A2113}" type="presOf" srcId="{B8AC26D5-D4C9-4ACF-835C-90051F903E0B}" destId="{FAAF3DDD-0B50-4321-8017-43C7EA9DB614}" srcOrd="0" destOrd="0" presId="urn:microsoft.com/office/officeart/2005/8/layout/vList2"/>
    <dgm:cxn modelId="{BD8946CA-20CE-4E1B-9032-B7B9A5304198}" type="presParOf" srcId="{FAAF3DDD-0B50-4321-8017-43C7EA9DB614}" destId="{A0ACF8EB-21AE-4049-A587-A91A339A9B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37ADA4F-3299-4A00-B1C2-B671574283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0F991AA-8449-4AEB-8A2D-42C9571ED61B}">
      <dgm:prSet/>
      <dgm:spPr/>
      <dgm:t>
        <a:bodyPr/>
        <a:lstStyle/>
        <a:p>
          <a:pPr algn="ctr" rtl="0"/>
          <a:r>
            <a:rPr lang="ru-RU" b="1" dirty="0" smtClean="0"/>
            <a:t>Роман Мстиславович </a:t>
          </a:r>
          <a:endParaRPr lang="ru-RU" b="1" dirty="0"/>
        </a:p>
      </dgm:t>
    </dgm:pt>
    <dgm:pt modelId="{06409CEC-6B53-495E-BBA5-9546D572837D}" type="parTrans" cxnId="{41631580-9937-4B36-8E77-DA2A94C6BA3F}">
      <dgm:prSet/>
      <dgm:spPr/>
      <dgm:t>
        <a:bodyPr/>
        <a:lstStyle/>
        <a:p>
          <a:endParaRPr lang="ru-RU"/>
        </a:p>
      </dgm:t>
    </dgm:pt>
    <dgm:pt modelId="{B2145300-A9A8-4D15-9D5F-7A64C8EAD323}" type="sibTrans" cxnId="{41631580-9937-4B36-8E77-DA2A94C6BA3F}">
      <dgm:prSet/>
      <dgm:spPr/>
      <dgm:t>
        <a:bodyPr/>
        <a:lstStyle/>
        <a:p>
          <a:endParaRPr lang="ru-RU"/>
        </a:p>
      </dgm:t>
    </dgm:pt>
    <dgm:pt modelId="{D9710682-4738-4328-956E-418A1106CFBE}" type="pres">
      <dgm:prSet presAssocID="{337ADA4F-3299-4A00-B1C2-B671574283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FFB685-5AF2-429E-9BED-4763D6E0B616}" type="pres">
      <dgm:prSet presAssocID="{E0F991AA-8449-4AEB-8A2D-42C9571ED61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3C4144-7FF9-43B4-9A1D-DFA26368463C}" type="presOf" srcId="{E0F991AA-8449-4AEB-8A2D-42C9571ED61B}" destId="{22FFB685-5AF2-429E-9BED-4763D6E0B616}" srcOrd="0" destOrd="0" presId="urn:microsoft.com/office/officeart/2005/8/layout/vList2"/>
    <dgm:cxn modelId="{E0A8977A-309D-4B9D-8594-FACA7C839FB9}" type="presOf" srcId="{337ADA4F-3299-4A00-B1C2-B6715742837B}" destId="{D9710682-4738-4328-956E-418A1106CFBE}" srcOrd="0" destOrd="0" presId="urn:microsoft.com/office/officeart/2005/8/layout/vList2"/>
    <dgm:cxn modelId="{41631580-9937-4B36-8E77-DA2A94C6BA3F}" srcId="{337ADA4F-3299-4A00-B1C2-B6715742837B}" destId="{E0F991AA-8449-4AEB-8A2D-42C9571ED61B}" srcOrd="0" destOrd="0" parTransId="{06409CEC-6B53-495E-BBA5-9546D572837D}" sibTransId="{B2145300-A9A8-4D15-9D5F-7A64C8EAD323}"/>
    <dgm:cxn modelId="{C1E18230-34CB-4981-8D1F-F2E361ECC4A0}" type="presParOf" srcId="{D9710682-4738-4328-956E-418A1106CFBE}" destId="{22FFB685-5AF2-429E-9BED-4763D6E0B61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4D44378-1A74-4BA1-9352-DA6583E21A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5B6811C-FBE6-47B4-847E-C05F580EF374}">
      <dgm:prSet/>
      <dgm:spPr/>
      <dgm:t>
        <a:bodyPr/>
        <a:lstStyle/>
        <a:p>
          <a:pPr rtl="0"/>
          <a:r>
            <a:rPr lang="ru-RU" b="1" smtClean="0"/>
            <a:t>Ознайомтесь з уривками із твору «Слово про похід Ігорів» та з’ясуйте причини роздробленості Київської держави.</a:t>
          </a:r>
          <a:endParaRPr lang="ru-RU" b="1"/>
        </a:p>
      </dgm:t>
    </dgm:pt>
    <dgm:pt modelId="{027E9949-1078-4080-B78A-D0DC06E3563B}" type="parTrans" cxnId="{8BDDB980-B5B8-4B36-A250-B1CD2F5EB7CF}">
      <dgm:prSet/>
      <dgm:spPr/>
      <dgm:t>
        <a:bodyPr/>
        <a:lstStyle/>
        <a:p>
          <a:endParaRPr lang="ru-RU"/>
        </a:p>
      </dgm:t>
    </dgm:pt>
    <dgm:pt modelId="{C9015E76-8884-40CB-BAA7-B3DD1FE7940D}" type="sibTrans" cxnId="{8BDDB980-B5B8-4B36-A250-B1CD2F5EB7CF}">
      <dgm:prSet/>
      <dgm:spPr/>
      <dgm:t>
        <a:bodyPr/>
        <a:lstStyle/>
        <a:p>
          <a:endParaRPr lang="ru-RU"/>
        </a:p>
      </dgm:t>
    </dgm:pt>
    <dgm:pt modelId="{F49E11BB-74F2-4DAC-AF36-0E71B062EC10}" type="pres">
      <dgm:prSet presAssocID="{B4D44378-1A74-4BA1-9352-DA6583E21A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6E5462-1214-43F8-939C-B989949AC14D}" type="pres">
      <dgm:prSet presAssocID="{B5B6811C-FBE6-47B4-847E-C05F580EF37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DDB980-B5B8-4B36-A250-B1CD2F5EB7CF}" srcId="{B4D44378-1A74-4BA1-9352-DA6583E21AE4}" destId="{B5B6811C-FBE6-47B4-847E-C05F580EF374}" srcOrd="0" destOrd="0" parTransId="{027E9949-1078-4080-B78A-D0DC06E3563B}" sibTransId="{C9015E76-8884-40CB-BAA7-B3DD1FE7940D}"/>
    <dgm:cxn modelId="{0046FEAA-93A1-4266-95CD-33418D102CC3}" type="presOf" srcId="{B4D44378-1A74-4BA1-9352-DA6583E21AE4}" destId="{F49E11BB-74F2-4DAC-AF36-0E71B062EC10}" srcOrd="0" destOrd="0" presId="urn:microsoft.com/office/officeart/2005/8/layout/vList2"/>
    <dgm:cxn modelId="{7B5FC2D2-023A-4F75-A423-3396F1B8EBC6}" type="presOf" srcId="{B5B6811C-FBE6-47B4-847E-C05F580EF374}" destId="{BC6E5462-1214-43F8-939C-B989949AC14D}" srcOrd="0" destOrd="0" presId="urn:microsoft.com/office/officeart/2005/8/layout/vList2"/>
    <dgm:cxn modelId="{1E21E736-D896-4B42-8748-F18839160ADA}" type="presParOf" srcId="{F49E11BB-74F2-4DAC-AF36-0E71B062EC10}" destId="{BC6E5462-1214-43F8-939C-B989949AC1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44FA6BD-283D-4450-B2DD-246863EB56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4524B6F-4AFD-4917-9924-C9B685533FD5}">
      <dgm:prSet/>
      <dgm:spPr/>
      <dgm:t>
        <a:bodyPr/>
        <a:lstStyle/>
        <a:p>
          <a:pPr algn="ctr" rtl="0"/>
          <a:r>
            <a:rPr lang="ru-RU" b="1" dirty="0" smtClean="0"/>
            <a:t>«После побоища Игоря </a:t>
          </a:r>
          <a:r>
            <a:rPr lang="ru-RU" b="1" dirty="0" err="1" smtClean="0"/>
            <a:t>Святославича</a:t>
          </a:r>
          <a:r>
            <a:rPr lang="ru-RU" b="1" dirty="0" smtClean="0"/>
            <a:t> с половцами» </a:t>
          </a:r>
          <a:endParaRPr lang="ru-RU" b="1" dirty="0"/>
        </a:p>
      </dgm:t>
    </dgm:pt>
    <dgm:pt modelId="{FEDB6601-A8B0-4FDC-8C12-D6E05F6D9C2B}" type="parTrans" cxnId="{0B5A9F40-5C19-4B38-BB86-BD0538DFA24C}">
      <dgm:prSet/>
      <dgm:spPr/>
      <dgm:t>
        <a:bodyPr/>
        <a:lstStyle/>
        <a:p>
          <a:pPr algn="ctr"/>
          <a:endParaRPr lang="ru-RU"/>
        </a:p>
      </dgm:t>
    </dgm:pt>
    <dgm:pt modelId="{25FAA783-F334-4CCA-B1BC-3297FC25DBF1}" type="sibTrans" cxnId="{0B5A9F40-5C19-4B38-BB86-BD0538DFA24C}">
      <dgm:prSet/>
      <dgm:spPr/>
      <dgm:t>
        <a:bodyPr/>
        <a:lstStyle/>
        <a:p>
          <a:pPr algn="ctr"/>
          <a:endParaRPr lang="ru-RU"/>
        </a:p>
      </dgm:t>
    </dgm:pt>
    <dgm:pt modelId="{DA9B7A49-AC19-439F-86FF-6B7A96C0B4E7}" type="pres">
      <dgm:prSet presAssocID="{644FA6BD-283D-4450-B2DD-246863EB56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EC6771-AA16-43D9-90F3-EE004B4C70DE}" type="pres">
      <dgm:prSet presAssocID="{94524B6F-4AFD-4917-9924-C9B685533FD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5A9F40-5C19-4B38-BB86-BD0538DFA24C}" srcId="{644FA6BD-283D-4450-B2DD-246863EB56D7}" destId="{94524B6F-4AFD-4917-9924-C9B685533FD5}" srcOrd="0" destOrd="0" parTransId="{FEDB6601-A8B0-4FDC-8C12-D6E05F6D9C2B}" sibTransId="{25FAA783-F334-4CCA-B1BC-3297FC25DBF1}"/>
    <dgm:cxn modelId="{309F13BE-EDC7-4C5A-9290-C6202530E72C}" type="presOf" srcId="{644FA6BD-283D-4450-B2DD-246863EB56D7}" destId="{DA9B7A49-AC19-439F-86FF-6B7A96C0B4E7}" srcOrd="0" destOrd="0" presId="urn:microsoft.com/office/officeart/2005/8/layout/vList2"/>
    <dgm:cxn modelId="{5094D377-A30D-4B3E-A6D0-CA702B326731}" type="presOf" srcId="{94524B6F-4AFD-4917-9924-C9B685533FD5}" destId="{C2EC6771-AA16-43D9-90F3-EE004B4C70DE}" srcOrd="0" destOrd="0" presId="urn:microsoft.com/office/officeart/2005/8/layout/vList2"/>
    <dgm:cxn modelId="{271C8F9C-3123-424C-8734-4F00F3772F02}" type="presParOf" srcId="{DA9B7A49-AC19-439F-86FF-6B7A96C0B4E7}" destId="{C2EC6771-AA16-43D9-90F3-EE004B4C70D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8579A1E-2F87-4164-B75D-1EA8BB37D3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1F77EB8-CDD6-4877-9BFD-6940A91C5636}">
      <dgm:prSet/>
      <dgm:spPr/>
      <dgm:t>
        <a:bodyPr/>
        <a:lstStyle/>
        <a:p>
          <a:pPr algn="ctr" rtl="0"/>
          <a:r>
            <a:rPr lang="ru-RU" b="1" smtClean="0"/>
            <a:t>«Слово про похід Ігорів» </a:t>
          </a:r>
          <a:endParaRPr lang="ru-RU" b="1"/>
        </a:p>
      </dgm:t>
    </dgm:pt>
    <dgm:pt modelId="{735D9390-9DA2-4682-B5ED-86306BE77592}" type="parTrans" cxnId="{98A0AEFA-9CE8-467A-A03A-B3F513AB3C52}">
      <dgm:prSet/>
      <dgm:spPr/>
      <dgm:t>
        <a:bodyPr/>
        <a:lstStyle/>
        <a:p>
          <a:endParaRPr lang="ru-RU"/>
        </a:p>
      </dgm:t>
    </dgm:pt>
    <dgm:pt modelId="{013675ED-8272-4E94-BBC4-5D3FE0E50904}" type="sibTrans" cxnId="{98A0AEFA-9CE8-467A-A03A-B3F513AB3C52}">
      <dgm:prSet/>
      <dgm:spPr/>
      <dgm:t>
        <a:bodyPr/>
        <a:lstStyle/>
        <a:p>
          <a:endParaRPr lang="ru-RU"/>
        </a:p>
      </dgm:t>
    </dgm:pt>
    <dgm:pt modelId="{16D96736-14FD-49F1-A90D-DFDB0D034047}" type="pres">
      <dgm:prSet presAssocID="{68579A1E-2F87-4164-B75D-1EA8BB37D3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1710B1-37EA-40C8-8B9C-2647842A4911}" type="pres">
      <dgm:prSet presAssocID="{C1F77EB8-CDD6-4877-9BFD-6940A91C563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A7B345-4FBC-4373-8F12-390DD9201F73}" type="presOf" srcId="{C1F77EB8-CDD6-4877-9BFD-6940A91C5636}" destId="{BF1710B1-37EA-40C8-8B9C-2647842A4911}" srcOrd="0" destOrd="0" presId="urn:microsoft.com/office/officeart/2005/8/layout/vList2"/>
    <dgm:cxn modelId="{98A0AEFA-9CE8-467A-A03A-B3F513AB3C52}" srcId="{68579A1E-2F87-4164-B75D-1EA8BB37D338}" destId="{C1F77EB8-CDD6-4877-9BFD-6940A91C5636}" srcOrd="0" destOrd="0" parTransId="{735D9390-9DA2-4682-B5ED-86306BE77592}" sibTransId="{013675ED-8272-4E94-BBC4-5D3FE0E50904}"/>
    <dgm:cxn modelId="{E1EE72DB-0F3C-403A-B7BD-305DC8387A9B}" type="presOf" srcId="{68579A1E-2F87-4164-B75D-1EA8BB37D338}" destId="{16D96736-14FD-49F1-A90D-DFDB0D034047}" srcOrd="0" destOrd="0" presId="urn:microsoft.com/office/officeart/2005/8/layout/vList2"/>
    <dgm:cxn modelId="{7C750B55-4137-4FBF-ABAB-B154418DD041}" type="presParOf" srcId="{16D96736-14FD-49F1-A90D-DFDB0D034047}" destId="{BF1710B1-37EA-40C8-8B9C-2647842A49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F2259A-1D7C-469B-81EF-2137767B00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D29E394-C2E2-48CD-A33D-4A636DE2C814}">
      <dgm:prSet/>
      <dgm:spPr/>
      <dgm:t>
        <a:bodyPr/>
        <a:lstStyle/>
        <a:p>
          <a:pPr rtl="0"/>
          <a:r>
            <a:rPr lang="ru-RU" dirty="0" err="1" smtClean="0"/>
            <a:t>Найдавніша</a:t>
          </a:r>
          <a:r>
            <a:rPr lang="ru-RU" dirty="0" smtClean="0"/>
            <a:t> </a:t>
          </a:r>
          <a:r>
            <a:rPr lang="ru-RU" dirty="0" err="1" smtClean="0"/>
            <a:t>згадка</a:t>
          </a:r>
          <a:r>
            <a:rPr lang="ru-RU" dirty="0" smtClean="0"/>
            <a:t> </a:t>
          </a:r>
          <a:r>
            <a:rPr lang="ru-RU" dirty="0" err="1" smtClean="0"/>
            <a:t>назви</a:t>
          </a:r>
          <a:r>
            <a:rPr lang="ru-RU" dirty="0" smtClean="0"/>
            <a:t> «</a:t>
          </a:r>
          <a:r>
            <a:rPr lang="ru-RU" dirty="0" err="1" smtClean="0"/>
            <a:t>Україна</a:t>
          </a:r>
          <a:r>
            <a:rPr lang="ru-RU" dirty="0" smtClean="0"/>
            <a:t>» в </a:t>
          </a:r>
          <a:r>
            <a:rPr lang="ru-RU" dirty="0" err="1" smtClean="0"/>
            <a:t>Київському</a:t>
          </a:r>
          <a:r>
            <a:rPr lang="ru-RU" dirty="0" smtClean="0"/>
            <a:t> </a:t>
          </a:r>
          <a:r>
            <a:rPr lang="ru-RU" dirty="0" err="1" smtClean="0"/>
            <a:t>літописі</a:t>
          </a:r>
          <a:r>
            <a:rPr lang="ru-RU" dirty="0" smtClean="0"/>
            <a:t>.</a:t>
          </a:r>
          <a:endParaRPr lang="ru-RU" dirty="0"/>
        </a:p>
      </dgm:t>
    </dgm:pt>
    <dgm:pt modelId="{0E9D9CB2-4999-41BC-AEF6-B4BCA5DC78BF}" type="parTrans" cxnId="{D42AFDB0-7E8F-41DE-8404-5D56E9436454}">
      <dgm:prSet/>
      <dgm:spPr/>
      <dgm:t>
        <a:bodyPr/>
        <a:lstStyle/>
        <a:p>
          <a:endParaRPr lang="ru-RU"/>
        </a:p>
      </dgm:t>
    </dgm:pt>
    <dgm:pt modelId="{4775EA28-434E-468F-BB11-730F9131A82C}" type="sibTrans" cxnId="{D42AFDB0-7E8F-41DE-8404-5D56E9436454}">
      <dgm:prSet/>
      <dgm:spPr/>
      <dgm:t>
        <a:bodyPr/>
        <a:lstStyle/>
        <a:p>
          <a:endParaRPr lang="ru-RU"/>
        </a:p>
      </dgm:t>
    </dgm:pt>
    <dgm:pt modelId="{19735447-0A01-4A5C-B7C8-2D6A5F9DA547}">
      <dgm:prSet/>
      <dgm:spPr/>
      <dgm:t>
        <a:bodyPr/>
        <a:lstStyle/>
        <a:p>
          <a:pPr rtl="0"/>
          <a:r>
            <a:rPr lang="ru-RU" dirty="0" err="1" smtClean="0"/>
            <a:t>Похід</a:t>
          </a:r>
          <a:r>
            <a:rPr lang="ru-RU" dirty="0" smtClean="0"/>
            <a:t> </a:t>
          </a:r>
          <a:r>
            <a:rPr lang="ru-RU" dirty="0" err="1" smtClean="0"/>
            <a:t>новгород-сіверського</a:t>
          </a:r>
          <a:r>
            <a:rPr lang="ru-RU" dirty="0" smtClean="0"/>
            <a:t> князя </a:t>
          </a:r>
          <a:r>
            <a:rPr lang="ru-RU" dirty="0" err="1" smtClean="0"/>
            <a:t>Ігоря</a:t>
          </a:r>
          <a:r>
            <a:rPr lang="ru-RU" dirty="0" smtClean="0"/>
            <a:t> </a:t>
          </a:r>
          <a:r>
            <a:rPr lang="ru-RU" dirty="0" err="1" smtClean="0"/>
            <a:t>проти</a:t>
          </a:r>
          <a:r>
            <a:rPr lang="ru-RU" dirty="0" smtClean="0"/>
            <a:t> </a:t>
          </a:r>
          <a:r>
            <a:rPr lang="ru-RU" dirty="0" err="1" smtClean="0"/>
            <a:t>половців</a:t>
          </a:r>
          <a:r>
            <a:rPr lang="ru-RU" dirty="0" smtClean="0"/>
            <a:t>, </a:t>
          </a:r>
          <a:r>
            <a:rPr lang="ru-RU" dirty="0" err="1" smtClean="0"/>
            <a:t>невдовзі</a:t>
          </a:r>
          <a:r>
            <a:rPr lang="ru-RU" dirty="0" smtClean="0"/>
            <a:t> описаний у </a:t>
          </a:r>
          <a:r>
            <a:rPr lang="ru-RU" dirty="0" err="1" smtClean="0"/>
            <a:t>поемі</a:t>
          </a:r>
          <a:r>
            <a:rPr lang="ru-RU" dirty="0" smtClean="0"/>
            <a:t> «Слово о полку </a:t>
          </a:r>
          <a:r>
            <a:rPr lang="ru-RU" dirty="0" err="1" smtClean="0"/>
            <a:t>Ігоревім</a:t>
          </a:r>
          <a:r>
            <a:rPr lang="ru-RU" dirty="0" smtClean="0"/>
            <a:t>».</a:t>
          </a:r>
          <a:endParaRPr lang="ru-RU" dirty="0"/>
        </a:p>
      </dgm:t>
    </dgm:pt>
    <dgm:pt modelId="{49DAE954-C7ED-490A-8809-1F9FCAEDF544}" type="parTrans" cxnId="{746D1726-92FA-49DA-8ED9-CA9DC414656D}">
      <dgm:prSet/>
      <dgm:spPr/>
      <dgm:t>
        <a:bodyPr/>
        <a:lstStyle/>
        <a:p>
          <a:endParaRPr lang="ru-RU"/>
        </a:p>
      </dgm:t>
    </dgm:pt>
    <dgm:pt modelId="{5B92FB65-5DBA-486F-909A-9B979E0DEDF1}" type="sibTrans" cxnId="{746D1726-92FA-49DA-8ED9-CA9DC414656D}">
      <dgm:prSet/>
      <dgm:spPr/>
      <dgm:t>
        <a:bodyPr/>
        <a:lstStyle/>
        <a:p>
          <a:endParaRPr lang="ru-RU"/>
        </a:p>
      </dgm:t>
    </dgm:pt>
    <dgm:pt modelId="{6B1557A4-7C86-4543-9031-B8B609A465AF}">
      <dgm:prSet/>
      <dgm:spPr/>
      <dgm:t>
        <a:bodyPr/>
        <a:lstStyle/>
        <a:p>
          <a:pPr rtl="0"/>
          <a:r>
            <a:rPr lang="ru-RU" smtClean="0"/>
            <a:t>Захоплення й розорення Києва об'єднаним військом 12 руських князів, очолюваним Андрієм Боголюбським</a:t>
          </a:r>
          <a:endParaRPr lang="ru-RU"/>
        </a:p>
      </dgm:t>
    </dgm:pt>
    <dgm:pt modelId="{9A04D548-85AB-45C4-B671-A7BB84AF4505}" type="parTrans" cxnId="{1C2C890E-A7E9-48E8-AB0C-F2E8670F3BA4}">
      <dgm:prSet/>
      <dgm:spPr/>
      <dgm:t>
        <a:bodyPr/>
        <a:lstStyle/>
        <a:p>
          <a:endParaRPr lang="ru-RU"/>
        </a:p>
      </dgm:t>
    </dgm:pt>
    <dgm:pt modelId="{8B1CD88C-9A99-411E-89C3-B69EF7E9ABD0}" type="sibTrans" cxnId="{1C2C890E-A7E9-48E8-AB0C-F2E8670F3BA4}">
      <dgm:prSet/>
      <dgm:spPr/>
      <dgm:t>
        <a:bodyPr/>
        <a:lstStyle/>
        <a:p>
          <a:endParaRPr lang="ru-RU"/>
        </a:p>
      </dgm:t>
    </dgm:pt>
    <dgm:pt modelId="{1CF57610-0CB8-4537-AAF0-AAD88A783155}">
      <dgm:prSet/>
      <dgm:spPr/>
      <dgm:t>
        <a:bodyPr/>
        <a:lstStyle/>
        <a:p>
          <a:pPr rtl="0"/>
          <a:r>
            <a:rPr lang="ru-RU" dirty="0" err="1" smtClean="0"/>
            <a:t>Зміцнення</a:t>
          </a:r>
          <a:r>
            <a:rPr lang="ru-RU" dirty="0" smtClean="0"/>
            <a:t> </a:t>
          </a:r>
          <a:r>
            <a:rPr lang="ru-RU" dirty="0" err="1" smtClean="0"/>
            <a:t>Галицького</a:t>
          </a:r>
          <a:r>
            <a:rPr lang="ru-RU" dirty="0" smtClean="0"/>
            <a:t> </a:t>
          </a:r>
          <a:r>
            <a:rPr lang="ru-RU" dirty="0" err="1" smtClean="0"/>
            <a:t>князівства</a:t>
          </a:r>
          <a:r>
            <a:rPr lang="ru-RU" dirty="0" smtClean="0"/>
            <a:t> за </a:t>
          </a:r>
          <a:r>
            <a:rPr lang="ru-RU" dirty="0" err="1" smtClean="0"/>
            <a:t>правління</a:t>
          </a:r>
          <a:r>
            <a:rPr lang="ru-RU" dirty="0" smtClean="0"/>
            <a:t> Ярослава </a:t>
          </a:r>
          <a:r>
            <a:rPr lang="ru-RU" dirty="0" err="1" smtClean="0"/>
            <a:t>Осмомисла</a:t>
          </a:r>
          <a:endParaRPr lang="ru-RU" dirty="0"/>
        </a:p>
      </dgm:t>
    </dgm:pt>
    <dgm:pt modelId="{BB04F135-D177-4299-B70B-F89802E9F79F}" type="parTrans" cxnId="{0935F757-16BC-40D5-BCDD-727948DD83D6}">
      <dgm:prSet/>
      <dgm:spPr/>
      <dgm:t>
        <a:bodyPr/>
        <a:lstStyle/>
        <a:p>
          <a:endParaRPr lang="ru-RU"/>
        </a:p>
      </dgm:t>
    </dgm:pt>
    <dgm:pt modelId="{1EB7AE91-ED17-4794-8426-07EE8AEE9325}" type="sibTrans" cxnId="{0935F757-16BC-40D5-BCDD-727948DD83D6}">
      <dgm:prSet/>
      <dgm:spPr/>
      <dgm:t>
        <a:bodyPr/>
        <a:lstStyle/>
        <a:p>
          <a:endParaRPr lang="ru-RU"/>
        </a:p>
      </dgm:t>
    </dgm:pt>
    <dgm:pt modelId="{0657C749-D67F-48EE-B2CF-1E37FE5CEE77}" type="pres">
      <dgm:prSet presAssocID="{18F2259A-1D7C-469B-81EF-2137767B00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0CA59D-A832-41D8-8123-E3A43994BD65}" type="pres">
      <dgm:prSet presAssocID="{AD29E394-C2E2-48CD-A33D-4A636DE2C81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08F0E-3DB8-40C1-8A72-2EA252E7CEA6}" type="pres">
      <dgm:prSet presAssocID="{4775EA28-434E-468F-BB11-730F9131A82C}" presName="spacer" presStyleCnt="0"/>
      <dgm:spPr/>
    </dgm:pt>
    <dgm:pt modelId="{B57BF924-BCCD-44CF-A69D-AD69F2C508C0}" type="pres">
      <dgm:prSet presAssocID="{19735447-0A01-4A5C-B7C8-2D6A5F9DA54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1D54F-5BC7-458F-8484-FC4918BDA223}" type="pres">
      <dgm:prSet presAssocID="{5B92FB65-5DBA-486F-909A-9B979E0DEDF1}" presName="spacer" presStyleCnt="0"/>
      <dgm:spPr/>
    </dgm:pt>
    <dgm:pt modelId="{0C047FA6-BD79-4FD0-9C7E-0A12A2B09B34}" type="pres">
      <dgm:prSet presAssocID="{6B1557A4-7C86-4543-9031-B8B609A465A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B7702-6895-4E6E-B0A7-DA38766A2D97}" type="pres">
      <dgm:prSet presAssocID="{8B1CD88C-9A99-411E-89C3-B69EF7E9ABD0}" presName="spacer" presStyleCnt="0"/>
      <dgm:spPr/>
    </dgm:pt>
    <dgm:pt modelId="{923B0E76-CB95-45CA-B06E-724888DA338A}" type="pres">
      <dgm:prSet presAssocID="{1CF57610-0CB8-4537-AAF0-AAD88A78315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05F9A8-6D32-429B-A99A-19A6BCE2ED69}" type="presOf" srcId="{1CF57610-0CB8-4537-AAF0-AAD88A783155}" destId="{923B0E76-CB95-45CA-B06E-724888DA338A}" srcOrd="0" destOrd="0" presId="urn:microsoft.com/office/officeart/2005/8/layout/vList2"/>
    <dgm:cxn modelId="{59DF8228-DB46-48E6-A992-E64725F7ACF7}" type="presOf" srcId="{19735447-0A01-4A5C-B7C8-2D6A5F9DA547}" destId="{B57BF924-BCCD-44CF-A69D-AD69F2C508C0}" srcOrd="0" destOrd="0" presId="urn:microsoft.com/office/officeart/2005/8/layout/vList2"/>
    <dgm:cxn modelId="{2947565B-C076-4D20-A472-866E33F1D59D}" type="presOf" srcId="{6B1557A4-7C86-4543-9031-B8B609A465AF}" destId="{0C047FA6-BD79-4FD0-9C7E-0A12A2B09B34}" srcOrd="0" destOrd="0" presId="urn:microsoft.com/office/officeart/2005/8/layout/vList2"/>
    <dgm:cxn modelId="{746D1726-92FA-49DA-8ED9-CA9DC414656D}" srcId="{18F2259A-1D7C-469B-81EF-2137767B002B}" destId="{19735447-0A01-4A5C-B7C8-2D6A5F9DA547}" srcOrd="1" destOrd="0" parTransId="{49DAE954-C7ED-490A-8809-1F9FCAEDF544}" sibTransId="{5B92FB65-5DBA-486F-909A-9B979E0DEDF1}"/>
    <dgm:cxn modelId="{47BAB01E-9B7E-4363-BC65-B3F36A8E4DA3}" type="presOf" srcId="{AD29E394-C2E2-48CD-A33D-4A636DE2C814}" destId="{210CA59D-A832-41D8-8123-E3A43994BD65}" srcOrd="0" destOrd="0" presId="urn:microsoft.com/office/officeart/2005/8/layout/vList2"/>
    <dgm:cxn modelId="{CFF36BC2-327C-4BB2-BADB-253F912DC5D1}" type="presOf" srcId="{18F2259A-1D7C-469B-81EF-2137767B002B}" destId="{0657C749-D67F-48EE-B2CF-1E37FE5CEE77}" srcOrd="0" destOrd="0" presId="urn:microsoft.com/office/officeart/2005/8/layout/vList2"/>
    <dgm:cxn modelId="{0935F757-16BC-40D5-BCDD-727948DD83D6}" srcId="{18F2259A-1D7C-469B-81EF-2137767B002B}" destId="{1CF57610-0CB8-4537-AAF0-AAD88A783155}" srcOrd="3" destOrd="0" parTransId="{BB04F135-D177-4299-B70B-F89802E9F79F}" sibTransId="{1EB7AE91-ED17-4794-8426-07EE8AEE9325}"/>
    <dgm:cxn modelId="{D42AFDB0-7E8F-41DE-8404-5D56E9436454}" srcId="{18F2259A-1D7C-469B-81EF-2137767B002B}" destId="{AD29E394-C2E2-48CD-A33D-4A636DE2C814}" srcOrd="0" destOrd="0" parTransId="{0E9D9CB2-4999-41BC-AEF6-B4BCA5DC78BF}" sibTransId="{4775EA28-434E-468F-BB11-730F9131A82C}"/>
    <dgm:cxn modelId="{1C2C890E-A7E9-48E8-AB0C-F2E8670F3BA4}" srcId="{18F2259A-1D7C-469B-81EF-2137767B002B}" destId="{6B1557A4-7C86-4543-9031-B8B609A465AF}" srcOrd="2" destOrd="0" parTransId="{9A04D548-85AB-45C4-B671-A7BB84AF4505}" sibTransId="{8B1CD88C-9A99-411E-89C3-B69EF7E9ABD0}"/>
    <dgm:cxn modelId="{83ADCDB2-36F9-452A-B7DE-CF86E7737040}" type="presParOf" srcId="{0657C749-D67F-48EE-B2CF-1E37FE5CEE77}" destId="{210CA59D-A832-41D8-8123-E3A43994BD65}" srcOrd="0" destOrd="0" presId="urn:microsoft.com/office/officeart/2005/8/layout/vList2"/>
    <dgm:cxn modelId="{C418C015-0506-49F7-A653-B663895B76FE}" type="presParOf" srcId="{0657C749-D67F-48EE-B2CF-1E37FE5CEE77}" destId="{07A08F0E-3DB8-40C1-8A72-2EA252E7CEA6}" srcOrd="1" destOrd="0" presId="urn:microsoft.com/office/officeart/2005/8/layout/vList2"/>
    <dgm:cxn modelId="{503E9673-7009-4F5C-8CB6-10A6C2744C1B}" type="presParOf" srcId="{0657C749-D67F-48EE-B2CF-1E37FE5CEE77}" destId="{B57BF924-BCCD-44CF-A69D-AD69F2C508C0}" srcOrd="2" destOrd="0" presId="urn:microsoft.com/office/officeart/2005/8/layout/vList2"/>
    <dgm:cxn modelId="{8AD40D38-CFFF-4CBA-8071-CEDB1D2113ED}" type="presParOf" srcId="{0657C749-D67F-48EE-B2CF-1E37FE5CEE77}" destId="{B3C1D54F-5BC7-458F-8484-FC4918BDA223}" srcOrd="3" destOrd="0" presId="urn:microsoft.com/office/officeart/2005/8/layout/vList2"/>
    <dgm:cxn modelId="{09D0747E-3FAA-47EB-8CE8-42EA504EC3C1}" type="presParOf" srcId="{0657C749-D67F-48EE-B2CF-1E37FE5CEE77}" destId="{0C047FA6-BD79-4FD0-9C7E-0A12A2B09B34}" srcOrd="4" destOrd="0" presId="urn:microsoft.com/office/officeart/2005/8/layout/vList2"/>
    <dgm:cxn modelId="{BCD31A73-2EBC-4B37-B342-45A57708BB06}" type="presParOf" srcId="{0657C749-D67F-48EE-B2CF-1E37FE5CEE77}" destId="{9BFB7702-6895-4E6E-B0A7-DA38766A2D97}" srcOrd="5" destOrd="0" presId="urn:microsoft.com/office/officeart/2005/8/layout/vList2"/>
    <dgm:cxn modelId="{F2EC717B-55C4-410F-A639-5F60EBEDBE41}" type="presParOf" srcId="{0657C749-D67F-48EE-B2CF-1E37FE5CEE77}" destId="{923B0E76-CB95-45CA-B06E-724888DA33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0B0163F-EFE9-478B-9ECF-8E6C54C5B0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0E2C83-1C6C-4F04-B31D-2E9F7BBE73AA}">
      <dgm:prSet/>
      <dgm:spPr/>
      <dgm:t>
        <a:bodyPr/>
        <a:lstStyle/>
        <a:p>
          <a:pPr algn="just" rtl="0"/>
          <a:r>
            <a:rPr lang="ru-RU" dirty="0" smtClean="0"/>
            <a:t>На </a:t>
          </a:r>
          <a:r>
            <a:rPr lang="ru-RU" dirty="0" err="1" smtClean="0"/>
            <a:t>фотографії</a:t>
          </a:r>
          <a:r>
            <a:rPr lang="ru-RU" dirty="0" smtClean="0"/>
            <a:t> </a:t>
          </a:r>
          <a:r>
            <a:rPr lang="ru-RU" dirty="0" err="1" smtClean="0"/>
            <a:t>зображено</a:t>
          </a:r>
          <a:r>
            <a:rPr lang="ru-RU" dirty="0" smtClean="0"/>
            <a:t> </a:t>
          </a:r>
          <a:r>
            <a:rPr lang="ru-RU" dirty="0" err="1" smtClean="0"/>
            <a:t>місто-фортецю</a:t>
          </a:r>
          <a:r>
            <a:rPr lang="ru-RU" dirty="0" smtClean="0"/>
            <a:t> </a:t>
          </a:r>
          <a:r>
            <a:rPr lang="ru-RU" dirty="0" err="1" smtClean="0"/>
            <a:t>Воїнь</a:t>
          </a:r>
          <a:r>
            <a:rPr lang="ru-RU" dirty="0" smtClean="0"/>
            <a:t>, яке </a:t>
          </a:r>
          <a:r>
            <a:rPr lang="ru-RU" dirty="0" err="1" smtClean="0"/>
            <a:t>розташовувалося</a:t>
          </a:r>
          <a:r>
            <a:rPr lang="ru-RU" dirty="0" smtClean="0"/>
            <a:t> на </a:t>
          </a:r>
          <a:r>
            <a:rPr lang="ru-RU" dirty="0" err="1" smtClean="0"/>
            <a:t>території</a:t>
          </a:r>
          <a:r>
            <a:rPr lang="ru-RU" dirty="0" smtClean="0"/>
            <a:t> </a:t>
          </a:r>
          <a:r>
            <a:rPr lang="ru-RU" dirty="0" err="1" smtClean="0"/>
            <a:t>Переяславського</a:t>
          </a:r>
          <a:r>
            <a:rPr lang="ru-RU" dirty="0" smtClean="0"/>
            <a:t> </a:t>
          </a:r>
          <a:r>
            <a:rPr lang="ru-RU" dirty="0" err="1" smtClean="0"/>
            <a:t>князівства</a:t>
          </a:r>
          <a:r>
            <a:rPr lang="ru-RU" dirty="0" smtClean="0"/>
            <a:t>. </a:t>
          </a:r>
          <a:r>
            <a:rPr lang="ru-RU" dirty="0" err="1" smtClean="0"/>
            <a:t>Чому</a:t>
          </a:r>
          <a:r>
            <a:rPr lang="ru-RU" dirty="0" smtClean="0"/>
            <a:t> </a:t>
          </a:r>
          <a:r>
            <a:rPr lang="ru-RU" dirty="0" err="1" smtClean="0"/>
            <a:t>саме</a:t>
          </a:r>
          <a:r>
            <a:rPr lang="ru-RU" dirty="0" smtClean="0"/>
            <a:t> на </a:t>
          </a:r>
          <a:r>
            <a:rPr lang="ru-RU" dirty="0" err="1" smtClean="0"/>
            <a:t>території</a:t>
          </a:r>
          <a:r>
            <a:rPr lang="ru-RU" dirty="0" smtClean="0"/>
            <a:t> </a:t>
          </a:r>
          <a:r>
            <a:rPr lang="ru-RU" dirty="0" err="1" smtClean="0"/>
            <a:t>цього</a:t>
          </a:r>
          <a:r>
            <a:rPr lang="ru-RU" dirty="0" smtClean="0"/>
            <a:t> </a:t>
          </a:r>
          <a:r>
            <a:rPr lang="ru-RU" dirty="0" err="1" smtClean="0"/>
            <a:t>князівства</a:t>
          </a:r>
          <a:r>
            <a:rPr lang="ru-RU" dirty="0" smtClean="0"/>
            <a:t> </a:t>
          </a:r>
          <a:r>
            <a:rPr lang="ru-RU" dirty="0" err="1" smtClean="0"/>
            <a:t>було</a:t>
          </a:r>
          <a:r>
            <a:rPr lang="ru-RU" dirty="0" smtClean="0"/>
            <a:t> </a:t>
          </a:r>
          <a:r>
            <a:rPr lang="ru-RU" dirty="0" err="1" smtClean="0"/>
            <a:t>розташована</a:t>
          </a:r>
          <a:r>
            <a:rPr lang="ru-RU" dirty="0" smtClean="0"/>
            <a:t> велика </a:t>
          </a:r>
          <a:r>
            <a:rPr lang="ru-RU" dirty="0" err="1" smtClean="0"/>
            <a:t>кількість</a:t>
          </a:r>
          <a:r>
            <a:rPr lang="ru-RU" dirty="0" smtClean="0"/>
            <a:t> </a:t>
          </a:r>
          <a:r>
            <a:rPr lang="ru-RU" dirty="0" err="1" smtClean="0"/>
            <a:t>міст-фортець</a:t>
          </a:r>
          <a:r>
            <a:rPr lang="ru-RU" dirty="0" smtClean="0"/>
            <a:t>?</a:t>
          </a:r>
          <a:endParaRPr lang="ru-RU" dirty="0"/>
        </a:p>
      </dgm:t>
    </dgm:pt>
    <dgm:pt modelId="{E39C8601-3989-497A-9F94-826A569C9C5C}" type="parTrans" cxnId="{67F4E018-83A2-46CF-B5F3-F1816D37BCE0}">
      <dgm:prSet/>
      <dgm:spPr/>
      <dgm:t>
        <a:bodyPr/>
        <a:lstStyle/>
        <a:p>
          <a:endParaRPr lang="ru-RU"/>
        </a:p>
      </dgm:t>
    </dgm:pt>
    <dgm:pt modelId="{DD22533D-DFEC-4A8F-B08D-6CEA4ED9A742}" type="sibTrans" cxnId="{67F4E018-83A2-46CF-B5F3-F1816D37BCE0}">
      <dgm:prSet/>
      <dgm:spPr/>
      <dgm:t>
        <a:bodyPr/>
        <a:lstStyle/>
        <a:p>
          <a:endParaRPr lang="ru-RU"/>
        </a:p>
      </dgm:t>
    </dgm:pt>
    <dgm:pt modelId="{71FCC0B9-9B24-469F-910A-44C6A7A1ADD5}" type="pres">
      <dgm:prSet presAssocID="{20B0163F-EFE9-478B-9ECF-8E6C54C5B0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9EFB89-6344-42F7-9624-50EC491915DD}" type="pres">
      <dgm:prSet presAssocID="{4E0E2C83-1C6C-4F04-B31D-2E9F7BBE73AA}" presName="parentText" presStyleLbl="node1" presStyleIdx="0" presStyleCnt="1" custLinFactNeighborX="1648" custLinFactNeighborY="-21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BD0917-9C02-4F62-A045-B4BE2155A23E}" type="presOf" srcId="{20B0163F-EFE9-478B-9ECF-8E6C54C5B06D}" destId="{71FCC0B9-9B24-469F-910A-44C6A7A1ADD5}" srcOrd="0" destOrd="0" presId="urn:microsoft.com/office/officeart/2005/8/layout/vList2"/>
    <dgm:cxn modelId="{E2690DC0-4DA1-4315-ABDD-3C515B67FDFD}" type="presOf" srcId="{4E0E2C83-1C6C-4F04-B31D-2E9F7BBE73AA}" destId="{449EFB89-6344-42F7-9624-50EC491915DD}" srcOrd="0" destOrd="0" presId="urn:microsoft.com/office/officeart/2005/8/layout/vList2"/>
    <dgm:cxn modelId="{67F4E018-83A2-46CF-B5F3-F1816D37BCE0}" srcId="{20B0163F-EFE9-478B-9ECF-8E6C54C5B06D}" destId="{4E0E2C83-1C6C-4F04-B31D-2E9F7BBE73AA}" srcOrd="0" destOrd="0" parTransId="{E39C8601-3989-497A-9F94-826A569C9C5C}" sibTransId="{DD22533D-DFEC-4A8F-B08D-6CEA4ED9A742}"/>
    <dgm:cxn modelId="{77F0A86E-EED2-40A3-A107-7287F6FF46B1}" type="presParOf" srcId="{71FCC0B9-9B24-469F-910A-44C6A7A1ADD5}" destId="{449EFB89-6344-42F7-9624-50EC491915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81ECE15-390D-499B-B8E9-A9CBFEEA70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3ECE531-8A68-410E-80E7-B485A792A23E}">
      <dgm:prSet/>
      <dgm:spPr/>
      <dgm:t>
        <a:bodyPr/>
        <a:lstStyle/>
        <a:p>
          <a:pPr algn="ctr" rtl="0"/>
          <a:r>
            <a:rPr lang="ru-RU" b="1" smtClean="0"/>
            <a:t>Місто-фортеця Воїнь у гирлі р. Сули</a:t>
          </a:r>
          <a:endParaRPr lang="ru-RU" b="1"/>
        </a:p>
      </dgm:t>
    </dgm:pt>
    <dgm:pt modelId="{99DBBBF4-7668-4149-868C-45328E709916}" type="parTrans" cxnId="{B8CB719B-5D2E-452C-9445-6F3BFDB8A85E}">
      <dgm:prSet/>
      <dgm:spPr/>
      <dgm:t>
        <a:bodyPr/>
        <a:lstStyle/>
        <a:p>
          <a:endParaRPr lang="ru-RU"/>
        </a:p>
      </dgm:t>
    </dgm:pt>
    <dgm:pt modelId="{BA457AEE-8890-4ED7-BDDF-8EB13DC5B1AF}" type="sibTrans" cxnId="{B8CB719B-5D2E-452C-9445-6F3BFDB8A85E}">
      <dgm:prSet/>
      <dgm:spPr/>
      <dgm:t>
        <a:bodyPr/>
        <a:lstStyle/>
        <a:p>
          <a:endParaRPr lang="ru-RU"/>
        </a:p>
      </dgm:t>
    </dgm:pt>
    <dgm:pt modelId="{FA2B003D-0FC1-4721-BF2E-405FCB79CE41}" type="pres">
      <dgm:prSet presAssocID="{681ECE15-390D-499B-B8E9-A9CBFEEA70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61B774-2A04-45EA-9AE0-AF5A31F29206}" type="pres">
      <dgm:prSet presAssocID="{73ECE531-8A68-410E-80E7-B485A792A23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CB719B-5D2E-452C-9445-6F3BFDB8A85E}" srcId="{681ECE15-390D-499B-B8E9-A9CBFEEA70F9}" destId="{73ECE531-8A68-410E-80E7-B485A792A23E}" srcOrd="0" destOrd="0" parTransId="{99DBBBF4-7668-4149-868C-45328E709916}" sibTransId="{BA457AEE-8890-4ED7-BDDF-8EB13DC5B1AF}"/>
    <dgm:cxn modelId="{A3F185E9-2782-41D0-B11C-2DCF08E47E1C}" type="presOf" srcId="{73ECE531-8A68-410E-80E7-B485A792A23E}" destId="{7661B774-2A04-45EA-9AE0-AF5A31F29206}" srcOrd="0" destOrd="0" presId="urn:microsoft.com/office/officeart/2005/8/layout/vList2"/>
    <dgm:cxn modelId="{C4ACE1D0-537A-4848-9A9E-19A49372DAA4}" type="presOf" srcId="{681ECE15-390D-499B-B8E9-A9CBFEEA70F9}" destId="{FA2B003D-0FC1-4721-BF2E-405FCB79CE41}" srcOrd="0" destOrd="0" presId="urn:microsoft.com/office/officeart/2005/8/layout/vList2"/>
    <dgm:cxn modelId="{FB86D5A7-5282-4981-87E9-446072B93328}" type="presParOf" srcId="{FA2B003D-0FC1-4721-BF2E-405FCB79CE41}" destId="{7661B774-2A04-45EA-9AE0-AF5A31F292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A6924BB0-9421-42F2-96EC-9A383EBEAD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B114894-8FBE-4DC2-AA50-A4BBBEC9D415}">
      <dgm:prSet/>
      <dgm:spPr/>
      <dgm:t>
        <a:bodyPr/>
        <a:lstStyle/>
        <a:p>
          <a:pPr algn="ctr" rtl="0"/>
          <a:r>
            <a:rPr lang="ru-RU" dirty="0" err="1" smtClean="0"/>
            <a:t>Чому</a:t>
          </a:r>
          <a:r>
            <a:rPr lang="ru-RU" dirty="0" smtClean="0"/>
            <a:t> </a:t>
          </a:r>
          <a:r>
            <a:rPr lang="ru-RU" dirty="0" err="1" smtClean="0"/>
            <a:t>Волинське</a:t>
          </a:r>
          <a:r>
            <a:rPr lang="ru-RU" dirty="0" smtClean="0"/>
            <a:t> </a:t>
          </a:r>
          <a:r>
            <a:rPr lang="ru-RU" dirty="0" err="1" smtClean="0"/>
            <a:t>князівство</a:t>
          </a:r>
          <a:r>
            <a:rPr lang="ru-RU" dirty="0" smtClean="0"/>
            <a:t> </a:t>
          </a:r>
          <a:r>
            <a:rPr lang="ru-RU" dirty="0" err="1" smtClean="0"/>
            <a:t>утворилося</a:t>
          </a:r>
          <a:r>
            <a:rPr lang="ru-RU" dirty="0" smtClean="0"/>
            <a:t> </a:t>
          </a:r>
          <a:r>
            <a:rPr lang="ru-RU" dirty="0" err="1" smtClean="0"/>
            <a:t>пізніше</a:t>
          </a:r>
          <a:r>
            <a:rPr lang="ru-RU" dirty="0" smtClean="0"/>
            <a:t> за </a:t>
          </a:r>
          <a:r>
            <a:rPr lang="ru-RU" dirty="0" err="1" smtClean="0"/>
            <a:t>інші</a:t>
          </a:r>
          <a:r>
            <a:rPr lang="ru-RU" dirty="0" smtClean="0"/>
            <a:t> </a:t>
          </a:r>
          <a:r>
            <a:rPr lang="ru-RU" dirty="0" err="1" smtClean="0"/>
            <a:t>князівства</a:t>
          </a:r>
          <a:r>
            <a:rPr lang="ru-RU" dirty="0" smtClean="0"/>
            <a:t> на </a:t>
          </a:r>
          <a:r>
            <a:rPr lang="ru-RU" dirty="0" err="1" smtClean="0"/>
            <a:t>українських</a:t>
          </a:r>
          <a:r>
            <a:rPr lang="ru-RU" dirty="0" smtClean="0"/>
            <a:t> землях?</a:t>
          </a:r>
          <a:endParaRPr lang="ru-RU" dirty="0"/>
        </a:p>
      </dgm:t>
    </dgm:pt>
    <dgm:pt modelId="{9CBCFDBB-9C42-44BF-9890-54743AF43DAC}" type="parTrans" cxnId="{D4FE03B1-DF10-4AAB-AD77-D19267590943}">
      <dgm:prSet/>
      <dgm:spPr/>
      <dgm:t>
        <a:bodyPr/>
        <a:lstStyle/>
        <a:p>
          <a:endParaRPr lang="ru-RU"/>
        </a:p>
      </dgm:t>
    </dgm:pt>
    <dgm:pt modelId="{E1BB363F-A051-4BB2-B128-6EFC6F406C98}" type="sibTrans" cxnId="{D4FE03B1-DF10-4AAB-AD77-D19267590943}">
      <dgm:prSet/>
      <dgm:spPr/>
      <dgm:t>
        <a:bodyPr/>
        <a:lstStyle/>
        <a:p>
          <a:endParaRPr lang="ru-RU"/>
        </a:p>
      </dgm:t>
    </dgm:pt>
    <dgm:pt modelId="{BC461D58-B458-4E9C-9EDB-667FDB867447}" type="pres">
      <dgm:prSet presAssocID="{A6924BB0-9421-42F2-96EC-9A383EBEAD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CB6F71-FEB3-4117-B1C0-50D99062055D}" type="pres">
      <dgm:prSet presAssocID="{6B114894-8FBE-4DC2-AA50-A4BBBEC9D415}" presName="parentText" presStyleLbl="node1" presStyleIdx="0" presStyleCnt="1" custLinFactNeighborX="7044" custLinFactNeighborY="319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BED684-D90A-4BEE-91C3-E670BFDF427B}" type="presOf" srcId="{A6924BB0-9421-42F2-96EC-9A383EBEAD91}" destId="{BC461D58-B458-4E9C-9EDB-667FDB867447}" srcOrd="0" destOrd="0" presId="urn:microsoft.com/office/officeart/2005/8/layout/vList2"/>
    <dgm:cxn modelId="{D4FE03B1-DF10-4AAB-AD77-D19267590943}" srcId="{A6924BB0-9421-42F2-96EC-9A383EBEAD91}" destId="{6B114894-8FBE-4DC2-AA50-A4BBBEC9D415}" srcOrd="0" destOrd="0" parTransId="{9CBCFDBB-9C42-44BF-9890-54743AF43DAC}" sibTransId="{E1BB363F-A051-4BB2-B128-6EFC6F406C98}"/>
    <dgm:cxn modelId="{0124E45C-3B2F-4DEC-A31D-0B98E4F5DF75}" type="presOf" srcId="{6B114894-8FBE-4DC2-AA50-A4BBBEC9D415}" destId="{D9CB6F71-FEB3-4117-B1C0-50D99062055D}" srcOrd="0" destOrd="0" presId="urn:microsoft.com/office/officeart/2005/8/layout/vList2"/>
    <dgm:cxn modelId="{A74E4BAF-F2CA-425A-8FEB-F0340B95493F}" type="presParOf" srcId="{BC461D58-B458-4E9C-9EDB-667FDB867447}" destId="{D9CB6F71-FEB3-4117-B1C0-50D9906205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51D0030-FE18-4DB1-9791-C339ECDE40F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4271C-3E31-4E9B-A6A9-BAB0920E0ED9}">
      <dgm:prSet/>
      <dgm:spPr/>
      <dgm:t>
        <a:bodyPr/>
        <a:lstStyle/>
        <a:p>
          <a:pPr algn="just" rtl="0"/>
          <a:r>
            <a:rPr lang="ru-RU" b="1" dirty="0" err="1" smtClean="0"/>
            <a:t>Поміркуйте</a:t>
          </a:r>
          <a:r>
            <a:rPr lang="ru-RU" b="1" dirty="0" smtClean="0"/>
            <a:t>, </a:t>
          </a:r>
          <a:r>
            <a:rPr lang="ru-RU" b="1" dirty="0" err="1" smtClean="0"/>
            <a:t>чому</a:t>
          </a:r>
          <a:r>
            <a:rPr lang="ru-RU" b="1" dirty="0" smtClean="0"/>
            <a:t>, попри </a:t>
          </a:r>
          <a:r>
            <a:rPr lang="ru-RU" b="1" dirty="0" err="1" smtClean="0"/>
            <a:t>послаблення</a:t>
          </a:r>
          <a:r>
            <a:rPr lang="ru-RU" b="1" dirty="0" smtClean="0"/>
            <a:t> </a:t>
          </a:r>
          <a:r>
            <a:rPr lang="ru-RU" b="1" dirty="0" err="1" smtClean="0"/>
            <a:t>центральної</a:t>
          </a:r>
          <a:r>
            <a:rPr lang="ru-RU" b="1" dirty="0" smtClean="0"/>
            <a:t> </a:t>
          </a:r>
          <a:r>
            <a:rPr lang="ru-RU" b="1" dirty="0" err="1" smtClean="0"/>
            <a:t>влади</a:t>
          </a:r>
          <a:r>
            <a:rPr lang="ru-RU" b="1" dirty="0" smtClean="0"/>
            <a:t>, </a:t>
          </a:r>
          <a:r>
            <a:rPr lang="ru-RU" b="1" dirty="0" err="1" smtClean="0"/>
            <a:t>уособлюваної</a:t>
          </a:r>
          <a:r>
            <a:rPr lang="ru-RU" b="1" dirty="0" smtClean="0"/>
            <a:t> за </a:t>
          </a:r>
          <a:r>
            <a:rPr lang="ru-RU" b="1" dirty="0" err="1" smtClean="0"/>
            <a:t>попередніх</a:t>
          </a:r>
          <a:r>
            <a:rPr lang="ru-RU" b="1" dirty="0" smtClean="0"/>
            <a:t> </a:t>
          </a:r>
          <a:r>
            <a:rPr lang="ru-RU" b="1" dirty="0" err="1" smtClean="0"/>
            <a:t>часів</a:t>
          </a:r>
          <a:r>
            <a:rPr lang="ru-RU" b="1" dirty="0" smtClean="0"/>
            <a:t> великим князем </a:t>
          </a:r>
          <a:r>
            <a:rPr lang="ru-RU" b="1" dirty="0" err="1" smtClean="0"/>
            <a:t>київським</a:t>
          </a:r>
          <a:r>
            <a:rPr lang="ru-RU" b="1" dirty="0" smtClean="0"/>
            <a:t>, </a:t>
          </a:r>
          <a:r>
            <a:rPr lang="ru-RU" b="1" dirty="0" err="1" smtClean="0"/>
            <a:t>Київ</a:t>
          </a:r>
          <a:r>
            <a:rPr lang="ru-RU" b="1" dirty="0" smtClean="0"/>
            <a:t> і </a:t>
          </a:r>
          <a:r>
            <a:rPr lang="ru-RU" b="1" dirty="0" err="1" smtClean="0"/>
            <a:t>надалі</a:t>
          </a:r>
          <a:r>
            <a:rPr lang="ru-RU" b="1" dirty="0" smtClean="0"/>
            <a:t> </a:t>
          </a:r>
          <a:r>
            <a:rPr lang="ru-RU" b="1" dirty="0" err="1" smtClean="0"/>
            <a:t>відігравав</a:t>
          </a:r>
          <a:r>
            <a:rPr lang="ru-RU" b="1" dirty="0" smtClean="0"/>
            <a:t> роль </a:t>
          </a:r>
          <a:r>
            <a:rPr lang="ru-RU" b="1" dirty="0" err="1" smtClean="0"/>
            <a:t>загальнодержавного</a:t>
          </a:r>
          <a:r>
            <a:rPr lang="ru-RU" b="1" dirty="0" smtClean="0"/>
            <a:t> центру? </a:t>
          </a:r>
          <a:r>
            <a:rPr lang="ru-RU" b="1" dirty="0" err="1" smtClean="0"/>
            <a:t>Чому</a:t>
          </a:r>
          <a:r>
            <a:rPr lang="ru-RU" b="1" dirty="0" smtClean="0"/>
            <a:t>, </a:t>
          </a:r>
          <a:r>
            <a:rPr lang="ru-RU" b="1" dirty="0" err="1" smtClean="0"/>
            <a:t>незважаючи</a:t>
          </a:r>
          <a:r>
            <a:rPr lang="ru-RU" b="1" dirty="0" smtClean="0"/>
            <a:t> на </a:t>
          </a:r>
          <a:r>
            <a:rPr lang="ru-RU" b="1" dirty="0" err="1" smtClean="0"/>
            <a:t>роздробленість</a:t>
          </a:r>
          <a:r>
            <a:rPr lang="ru-RU" b="1" dirty="0" smtClean="0"/>
            <a:t> </a:t>
          </a:r>
          <a:r>
            <a:rPr lang="ru-RU" b="1" dirty="0" err="1" smtClean="0"/>
            <a:t>руських</a:t>
          </a:r>
          <a:r>
            <a:rPr lang="ru-RU" b="1" dirty="0" smtClean="0"/>
            <a:t> земель, </a:t>
          </a:r>
          <a:r>
            <a:rPr lang="ru-RU" b="1" dirty="0" err="1" smtClean="0"/>
            <a:t>влада</a:t>
          </a:r>
          <a:r>
            <a:rPr lang="ru-RU" b="1" dirty="0" smtClean="0"/>
            <a:t> </a:t>
          </a:r>
          <a:r>
            <a:rPr lang="ru-RU" b="1" dirty="0" err="1" smtClean="0"/>
            <a:t>київського</a:t>
          </a:r>
          <a:r>
            <a:rPr lang="ru-RU" b="1" dirty="0" smtClean="0"/>
            <a:t> митрополита </a:t>
          </a:r>
          <a:r>
            <a:rPr lang="ru-RU" b="1" dirty="0" err="1" smtClean="0"/>
            <a:t>лишалася</a:t>
          </a:r>
          <a:r>
            <a:rPr lang="ru-RU" b="1" dirty="0" smtClean="0"/>
            <a:t> для них </a:t>
          </a:r>
          <a:r>
            <a:rPr lang="ru-RU" b="1" dirty="0" err="1" smtClean="0"/>
            <a:t>єдиною</a:t>
          </a:r>
          <a:r>
            <a:rPr lang="ru-RU" b="1" dirty="0" smtClean="0"/>
            <a:t>?</a:t>
          </a:r>
          <a:endParaRPr lang="ru-RU" b="1" dirty="0"/>
        </a:p>
      </dgm:t>
    </dgm:pt>
    <dgm:pt modelId="{0C7CF404-B611-45E1-B946-606C88E89FCF}" type="parTrans" cxnId="{880C0FB3-39EC-4446-AE2C-5CA3FB7928D7}">
      <dgm:prSet/>
      <dgm:spPr/>
      <dgm:t>
        <a:bodyPr/>
        <a:lstStyle/>
        <a:p>
          <a:endParaRPr lang="ru-RU"/>
        </a:p>
      </dgm:t>
    </dgm:pt>
    <dgm:pt modelId="{8278BDFC-09AD-4F17-8781-AE773D23C545}" type="sibTrans" cxnId="{880C0FB3-39EC-4446-AE2C-5CA3FB7928D7}">
      <dgm:prSet/>
      <dgm:spPr/>
      <dgm:t>
        <a:bodyPr/>
        <a:lstStyle/>
        <a:p>
          <a:endParaRPr lang="ru-RU"/>
        </a:p>
      </dgm:t>
    </dgm:pt>
    <dgm:pt modelId="{405E9ECD-7BD8-408A-AC68-F54A55C71760}" type="pres">
      <dgm:prSet presAssocID="{B51D0030-FE18-4DB1-9791-C339ECDE40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2B4417-9554-4B57-92BC-B283145CE7DA}" type="pres">
      <dgm:prSet presAssocID="{B2F4271C-3E31-4E9B-A6A9-BAB0920E0ED9}" presName="hierRoot1" presStyleCnt="0">
        <dgm:presLayoutVars>
          <dgm:hierBranch val="init"/>
        </dgm:presLayoutVars>
      </dgm:prSet>
      <dgm:spPr/>
    </dgm:pt>
    <dgm:pt modelId="{ACE896EC-B1D4-426D-BC12-2FDB3F5137B5}" type="pres">
      <dgm:prSet presAssocID="{B2F4271C-3E31-4E9B-A6A9-BAB0920E0ED9}" presName="rootComposite1" presStyleCnt="0"/>
      <dgm:spPr/>
    </dgm:pt>
    <dgm:pt modelId="{C0B51499-5F30-496D-A9AF-9AC9F67FEF70}" type="pres">
      <dgm:prSet presAssocID="{B2F4271C-3E31-4E9B-A6A9-BAB0920E0ED9}" presName="rootText1" presStyleLbl="node0" presStyleIdx="0" presStyleCnt="1" custScaleX="545426" custLinFactNeighborX="-354" custLinFactNeighborY="40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454827-CD0A-4B8E-9C8E-8B237EED1BC1}" type="pres">
      <dgm:prSet presAssocID="{B2F4271C-3E31-4E9B-A6A9-BAB0920E0ED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41E6814-77AC-45DC-9F82-7F2A0D24DEDC}" type="pres">
      <dgm:prSet presAssocID="{B2F4271C-3E31-4E9B-A6A9-BAB0920E0ED9}" presName="hierChild2" presStyleCnt="0"/>
      <dgm:spPr/>
    </dgm:pt>
    <dgm:pt modelId="{2E9F87EB-B29C-441F-8D6D-7B0892D95AD6}" type="pres">
      <dgm:prSet presAssocID="{B2F4271C-3E31-4E9B-A6A9-BAB0920E0ED9}" presName="hierChild3" presStyleCnt="0"/>
      <dgm:spPr/>
    </dgm:pt>
  </dgm:ptLst>
  <dgm:cxnLst>
    <dgm:cxn modelId="{880C0FB3-39EC-4446-AE2C-5CA3FB7928D7}" srcId="{B51D0030-FE18-4DB1-9791-C339ECDE40F3}" destId="{B2F4271C-3E31-4E9B-A6A9-BAB0920E0ED9}" srcOrd="0" destOrd="0" parTransId="{0C7CF404-B611-45E1-B946-606C88E89FCF}" sibTransId="{8278BDFC-09AD-4F17-8781-AE773D23C545}"/>
    <dgm:cxn modelId="{1FCBE33A-AC80-4D97-BC3C-8F0468C22F0A}" type="presOf" srcId="{B51D0030-FE18-4DB1-9791-C339ECDE40F3}" destId="{405E9ECD-7BD8-408A-AC68-F54A55C71760}" srcOrd="0" destOrd="0" presId="urn:microsoft.com/office/officeart/2005/8/layout/orgChart1"/>
    <dgm:cxn modelId="{CAEE2170-EAFB-4D5B-9225-DD5502AF8997}" type="presOf" srcId="{B2F4271C-3E31-4E9B-A6A9-BAB0920E0ED9}" destId="{C0B51499-5F30-496D-A9AF-9AC9F67FEF70}" srcOrd="0" destOrd="0" presId="urn:microsoft.com/office/officeart/2005/8/layout/orgChart1"/>
    <dgm:cxn modelId="{41B77FA6-2BFF-44CA-A9E1-DE261E92126D}" type="presOf" srcId="{B2F4271C-3E31-4E9B-A6A9-BAB0920E0ED9}" destId="{FE454827-CD0A-4B8E-9C8E-8B237EED1BC1}" srcOrd="1" destOrd="0" presId="urn:microsoft.com/office/officeart/2005/8/layout/orgChart1"/>
    <dgm:cxn modelId="{CA326B1E-E175-4F25-BC07-F0F92EA67191}" type="presParOf" srcId="{405E9ECD-7BD8-408A-AC68-F54A55C71760}" destId="{1D2B4417-9554-4B57-92BC-B283145CE7DA}" srcOrd="0" destOrd="0" presId="urn:microsoft.com/office/officeart/2005/8/layout/orgChart1"/>
    <dgm:cxn modelId="{FB6395B4-4BBF-4C3A-86F9-1957FC87F3DD}" type="presParOf" srcId="{1D2B4417-9554-4B57-92BC-B283145CE7DA}" destId="{ACE896EC-B1D4-426D-BC12-2FDB3F5137B5}" srcOrd="0" destOrd="0" presId="urn:microsoft.com/office/officeart/2005/8/layout/orgChart1"/>
    <dgm:cxn modelId="{262E9903-36ED-41F9-93E2-24FAC1A15525}" type="presParOf" srcId="{ACE896EC-B1D4-426D-BC12-2FDB3F5137B5}" destId="{C0B51499-5F30-496D-A9AF-9AC9F67FEF70}" srcOrd="0" destOrd="0" presId="urn:microsoft.com/office/officeart/2005/8/layout/orgChart1"/>
    <dgm:cxn modelId="{9A219D3A-FA68-4B29-843A-AF7570BAFFB7}" type="presParOf" srcId="{ACE896EC-B1D4-426D-BC12-2FDB3F5137B5}" destId="{FE454827-CD0A-4B8E-9C8E-8B237EED1BC1}" srcOrd="1" destOrd="0" presId="urn:microsoft.com/office/officeart/2005/8/layout/orgChart1"/>
    <dgm:cxn modelId="{EC64F076-DF48-4A98-8B52-C840B02D3A48}" type="presParOf" srcId="{1D2B4417-9554-4B57-92BC-B283145CE7DA}" destId="{141E6814-77AC-45DC-9F82-7F2A0D24DEDC}" srcOrd="1" destOrd="0" presId="urn:microsoft.com/office/officeart/2005/8/layout/orgChart1"/>
    <dgm:cxn modelId="{438CE46F-4DB6-41B3-9F4D-97A31DE6E93D}" type="presParOf" srcId="{1D2B4417-9554-4B57-92BC-B283145CE7DA}" destId="{2E9F87EB-B29C-441F-8D6D-7B0892D95AD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7C80DE5-6893-4C17-B003-C57E7F1A52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B9A2C3C-D423-4E2D-AF8E-85946FDCF10E}">
      <dgm:prSet/>
      <dgm:spPr/>
      <dgm:t>
        <a:bodyPr/>
        <a:lstStyle/>
        <a:p>
          <a:pPr algn="ctr" rtl="0"/>
          <a:r>
            <a:rPr lang="ru-RU" b="1" dirty="0" err="1" smtClean="0"/>
            <a:t>Київ</a:t>
          </a:r>
          <a:r>
            <a:rPr lang="ru-RU" b="1" dirty="0" smtClean="0"/>
            <a:t> у 12-13 ст. </a:t>
          </a:r>
          <a:r>
            <a:rPr lang="ru-RU" b="1" dirty="0" err="1" smtClean="0"/>
            <a:t>Діорама</a:t>
          </a:r>
          <a:r>
            <a:rPr lang="ru-RU" b="1" dirty="0" smtClean="0"/>
            <a:t>.</a:t>
          </a:r>
          <a:endParaRPr lang="ru-RU" b="1" dirty="0"/>
        </a:p>
      </dgm:t>
    </dgm:pt>
    <dgm:pt modelId="{CFD58313-8BE4-47AD-A90B-4DBAFDCEFA8D}" type="parTrans" cxnId="{5900BD26-E6A1-4CCD-9EF7-09C72B1F0C31}">
      <dgm:prSet/>
      <dgm:spPr/>
      <dgm:t>
        <a:bodyPr/>
        <a:lstStyle/>
        <a:p>
          <a:endParaRPr lang="ru-RU"/>
        </a:p>
      </dgm:t>
    </dgm:pt>
    <dgm:pt modelId="{C919518A-C904-4811-9B1B-0DCDE03A2AD0}" type="sibTrans" cxnId="{5900BD26-E6A1-4CCD-9EF7-09C72B1F0C31}">
      <dgm:prSet/>
      <dgm:spPr/>
      <dgm:t>
        <a:bodyPr/>
        <a:lstStyle/>
        <a:p>
          <a:endParaRPr lang="ru-RU"/>
        </a:p>
      </dgm:t>
    </dgm:pt>
    <dgm:pt modelId="{ADE28326-0802-4393-9987-3A17E41CC1F3}" type="pres">
      <dgm:prSet presAssocID="{27C80DE5-6893-4C17-B003-C57E7F1A52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7F9380-7E94-4C51-8501-EA37502995B5}" type="pres">
      <dgm:prSet presAssocID="{5B9A2C3C-D423-4E2D-AF8E-85946FDCF10E}" presName="parentText" presStyleLbl="node1" presStyleIdx="0" presStyleCnt="1" custLinFactY="429347" custLinFactNeighborX="-1232" custLinFactNeighborY="5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C4BD88-8C20-4BB4-ADF7-1EE58501E989}" type="presOf" srcId="{27C80DE5-6893-4C17-B003-C57E7F1A5258}" destId="{ADE28326-0802-4393-9987-3A17E41CC1F3}" srcOrd="0" destOrd="0" presId="urn:microsoft.com/office/officeart/2005/8/layout/vList2"/>
    <dgm:cxn modelId="{5900BD26-E6A1-4CCD-9EF7-09C72B1F0C31}" srcId="{27C80DE5-6893-4C17-B003-C57E7F1A5258}" destId="{5B9A2C3C-D423-4E2D-AF8E-85946FDCF10E}" srcOrd="0" destOrd="0" parTransId="{CFD58313-8BE4-47AD-A90B-4DBAFDCEFA8D}" sibTransId="{C919518A-C904-4811-9B1B-0DCDE03A2AD0}"/>
    <dgm:cxn modelId="{18B7557D-3505-46F4-8A73-9DBB98A07D05}" type="presOf" srcId="{5B9A2C3C-D423-4E2D-AF8E-85946FDCF10E}" destId="{447F9380-7E94-4C51-8501-EA37502995B5}" srcOrd="0" destOrd="0" presId="urn:microsoft.com/office/officeart/2005/8/layout/vList2"/>
    <dgm:cxn modelId="{EDC4417C-7467-4D90-BBAF-1E43D21AADB3}" type="presParOf" srcId="{ADE28326-0802-4393-9987-3A17E41CC1F3}" destId="{447F9380-7E94-4C51-8501-EA37502995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E0E64195-A095-4819-A55F-88631657BF9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B2C737-A7EC-4CB7-ABE9-271FE2AB8817}">
      <dgm:prSet/>
      <dgm:spPr/>
      <dgm:t>
        <a:bodyPr/>
        <a:lstStyle/>
        <a:p>
          <a:pPr algn="just" rtl="0"/>
          <a:r>
            <a:rPr lang="ru-RU" dirty="0" err="1" smtClean="0"/>
            <a:t>Якщо</a:t>
          </a:r>
          <a:r>
            <a:rPr lang="ru-RU" dirty="0" smtClean="0"/>
            <a:t> результатом </a:t>
          </a:r>
          <a:r>
            <a:rPr lang="ru-RU" dirty="0" err="1" smtClean="0"/>
            <a:t>розпаду</a:t>
          </a:r>
          <a:r>
            <a:rPr lang="ru-RU" dirty="0" smtClean="0"/>
            <a:t> </a:t>
          </a:r>
          <a:r>
            <a:rPr lang="ru-RU" dirty="0" err="1" smtClean="0"/>
            <a:t>імперії</a:t>
          </a:r>
          <a:r>
            <a:rPr lang="ru-RU" dirty="0" smtClean="0"/>
            <a:t> Карла Великого стало </a:t>
          </a:r>
          <a:r>
            <a:rPr lang="ru-RU" dirty="0" err="1" smtClean="0"/>
            <a:t>утворення</a:t>
          </a:r>
          <a:r>
            <a:rPr lang="ru-RU" dirty="0" smtClean="0"/>
            <a:t> </a:t>
          </a:r>
          <a:r>
            <a:rPr lang="ru-RU" dirty="0" err="1" smtClean="0"/>
            <a:t>згодом</a:t>
          </a:r>
          <a:r>
            <a:rPr lang="ru-RU" dirty="0" smtClean="0"/>
            <a:t> </a:t>
          </a:r>
          <a:r>
            <a:rPr lang="ru-RU" dirty="0" err="1" smtClean="0"/>
            <a:t>Італії</a:t>
          </a:r>
          <a:r>
            <a:rPr lang="ru-RU" dirty="0" smtClean="0"/>
            <a:t>, </a:t>
          </a:r>
          <a:r>
            <a:rPr lang="ru-RU" dirty="0" err="1" smtClean="0"/>
            <a:t>Франції</a:t>
          </a:r>
          <a:r>
            <a:rPr lang="ru-RU" dirty="0" smtClean="0"/>
            <a:t> та </a:t>
          </a:r>
          <a:r>
            <a:rPr lang="ru-RU" dirty="0" err="1" smtClean="0"/>
            <a:t>Німеччини</a:t>
          </a:r>
          <a:r>
            <a:rPr lang="ru-RU" dirty="0" smtClean="0"/>
            <a:t>, то </a:t>
          </a:r>
          <a:r>
            <a:rPr lang="ru-RU" dirty="0" err="1" smtClean="0"/>
            <a:t>що</a:t>
          </a:r>
          <a:r>
            <a:rPr lang="ru-RU" dirty="0" smtClean="0"/>
            <a:t> стало результатом </a:t>
          </a:r>
          <a:r>
            <a:rPr lang="ru-RU" dirty="0" err="1" smtClean="0"/>
            <a:t>розпаду</a:t>
          </a:r>
          <a:r>
            <a:rPr lang="ru-RU" dirty="0" smtClean="0"/>
            <a:t> </a:t>
          </a:r>
          <a:r>
            <a:rPr lang="ru-RU" dirty="0" err="1" smtClean="0"/>
            <a:t>Київської</a:t>
          </a:r>
          <a:r>
            <a:rPr lang="ru-RU" dirty="0" smtClean="0"/>
            <a:t> </a:t>
          </a:r>
          <a:r>
            <a:rPr lang="ru-RU" dirty="0" err="1" smtClean="0"/>
            <a:t>держави</a:t>
          </a:r>
          <a:r>
            <a:rPr lang="ru-RU" dirty="0" smtClean="0"/>
            <a:t>?</a:t>
          </a:r>
          <a:endParaRPr lang="ru-RU" dirty="0"/>
        </a:p>
      </dgm:t>
    </dgm:pt>
    <dgm:pt modelId="{9C3796B7-6833-42BA-8C30-B1C59D76BC37}" type="parTrans" cxnId="{F47DEB0E-C3FD-4FDB-9849-247C054CABB4}">
      <dgm:prSet/>
      <dgm:spPr/>
      <dgm:t>
        <a:bodyPr/>
        <a:lstStyle/>
        <a:p>
          <a:pPr algn="ctr"/>
          <a:endParaRPr lang="ru-RU"/>
        </a:p>
      </dgm:t>
    </dgm:pt>
    <dgm:pt modelId="{2840F922-2FEC-49AA-AD8A-03D525F4B8FB}" type="sibTrans" cxnId="{F47DEB0E-C3FD-4FDB-9849-247C054CABB4}">
      <dgm:prSet/>
      <dgm:spPr/>
      <dgm:t>
        <a:bodyPr/>
        <a:lstStyle/>
        <a:p>
          <a:pPr algn="ctr"/>
          <a:endParaRPr lang="ru-RU"/>
        </a:p>
      </dgm:t>
    </dgm:pt>
    <dgm:pt modelId="{F42CDCD2-02AB-4CA9-8165-0AAAF73A2FB1}" type="pres">
      <dgm:prSet presAssocID="{E0E64195-A095-4819-A55F-88631657BF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DF30DE-6DEC-4388-B1A9-1B55834488F4}" type="pres">
      <dgm:prSet presAssocID="{2EB2C737-A7EC-4CB7-ABE9-271FE2AB8817}" presName="node" presStyleLbl="node1" presStyleIdx="0" presStyleCnt="1" custScaleX="408629" custLinFactNeighborX="22453" custLinFactNeighborY="-13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7F8B85-1E5A-471A-9CD5-08908654F9D3}" type="presOf" srcId="{2EB2C737-A7EC-4CB7-ABE9-271FE2AB8817}" destId="{24DF30DE-6DEC-4388-B1A9-1B55834488F4}" srcOrd="0" destOrd="0" presId="urn:microsoft.com/office/officeart/2005/8/layout/default"/>
    <dgm:cxn modelId="{841DABC3-4BC0-4BAF-827C-B16D88D278B5}" type="presOf" srcId="{E0E64195-A095-4819-A55F-88631657BF9C}" destId="{F42CDCD2-02AB-4CA9-8165-0AAAF73A2FB1}" srcOrd="0" destOrd="0" presId="urn:microsoft.com/office/officeart/2005/8/layout/default"/>
    <dgm:cxn modelId="{F47DEB0E-C3FD-4FDB-9849-247C054CABB4}" srcId="{E0E64195-A095-4819-A55F-88631657BF9C}" destId="{2EB2C737-A7EC-4CB7-ABE9-271FE2AB8817}" srcOrd="0" destOrd="0" parTransId="{9C3796B7-6833-42BA-8C30-B1C59D76BC37}" sibTransId="{2840F922-2FEC-49AA-AD8A-03D525F4B8FB}"/>
    <dgm:cxn modelId="{36A6701B-FA5A-46A9-B0B9-054558F3D429}" type="presParOf" srcId="{F42CDCD2-02AB-4CA9-8165-0AAAF73A2FB1}" destId="{24DF30DE-6DEC-4388-B1A9-1B55834488F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27CD3D45-2D3A-41E7-872D-8E97467E2A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381D37A-605E-4F31-BA2E-AB9A77E69D97}">
      <dgm:prSet custT="1"/>
      <dgm:spPr/>
      <dgm:t>
        <a:bodyPr/>
        <a:lstStyle/>
        <a:p>
          <a:pPr algn="l" rtl="0"/>
          <a:r>
            <a:rPr lang="ru-RU" sz="1100" b="1" dirty="0" smtClean="0"/>
            <a:t>«</a:t>
          </a:r>
          <a:r>
            <a:rPr lang="ru-RU" sz="1100" b="1" dirty="0" err="1" smtClean="0"/>
            <a:t>Удільні</a:t>
          </a:r>
          <a:r>
            <a:rPr lang="ru-RU" sz="1100" b="1" dirty="0" smtClean="0"/>
            <a:t> </a:t>
          </a:r>
          <a:r>
            <a:rPr lang="ru-RU" sz="1100" b="1" dirty="0" err="1" smtClean="0"/>
            <a:t>князівства</a:t>
          </a:r>
          <a:r>
            <a:rPr lang="ru-RU" sz="1100" b="1" dirty="0" smtClean="0"/>
            <a:t> </a:t>
          </a:r>
          <a:r>
            <a:rPr lang="ru-RU" sz="1100" b="1" dirty="0" err="1" smtClean="0"/>
            <a:t>періоду</a:t>
          </a:r>
          <a:r>
            <a:rPr lang="ru-RU" sz="1100" b="1" dirty="0" smtClean="0"/>
            <a:t> </a:t>
          </a:r>
          <a:r>
            <a:rPr lang="ru-RU" sz="1100" b="1" dirty="0" err="1" smtClean="0"/>
            <a:t>роздробленості</a:t>
          </a:r>
          <a:r>
            <a:rPr lang="ru-RU" sz="1100" b="1" dirty="0" smtClean="0"/>
            <a:t> </a:t>
          </a:r>
          <a:r>
            <a:rPr lang="ru-RU" sz="1100" b="1" dirty="0" err="1" smtClean="0"/>
            <a:t>Руської</a:t>
          </a:r>
          <a:r>
            <a:rPr lang="ru-RU" sz="1100" b="1" dirty="0" smtClean="0"/>
            <a:t> </a:t>
          </a:r>
          <a:r>
            <a:rPr lang="ru-RU" sz="1100" b="1" dirty="0" err="1" smtClean="0"/>
            <a:t>держави</a:t>
          </a:r>
          <a:r>
            <a:rPr lang="ru-RU" sz="1100" b="1" dirty="0" smtClean="0"/>
            <a:t>» </a:t>
          </a:r>
          <a:endParaRPr lang="ru-RU" sz="1100" b="1" dirty="0"/>
        </a:p>
      </dgm:t>
    </dgm:pt>
    <dgm:pt modelId="{6A37EAE7-E562-4524-B531-C993A7D0F5AE}" type="parTrans" cxnId="{7FF54835-F6E1-43F4-81F3-6A4C8FACED6C}">
      <dgm:prSet/>
      <dgm:spPr/>
      <dgm:t>
        <a:bodyPr/>
        <a:lstStyle/>
        <a:p>
          <a:endParaRPr lang="ru-RU"/>
        </a:p>
      </dgm:t>
    </dgm:pt>
    <dgm:pt modelId="{88455E86-D680-4FB1-9D23-DD3E08B67005}" type="sibTrans" cxnId="{7FF54835-F6E1-43F4-81F3-6A4C8FACED6C}">
      <dgm:prSet/>
      <dgm:spPr/>
      <dgm:t>
        <a:bodyPr/>
        <a:lstStyle/>
        <a:p>
          <a:endParaRPr lang="ru-RU"/>
        </a:p>
      </dgm:t>
    </dgm:pt>
    <dgm:pt modelId="{E6189EEB-D8D3-4B1E-91C0-FEA082DECAB4}" type="pres">
      <dgm:prSet presAssocID="{27CD3D45-2D3A-41E7-872D-8E97467E2A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9C9238-B895-40F5-8892-0FE5F96A4DB8}" type="pres">
      <dgm:prSet presAssocID="{B381D37A-605E-4F31-BA2E-AB9A77E69D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4A5B28-F035-4C6C-AA95-23267C4204C3}" type="presOf" srcId="{27CD3D45-2D3A-41E7-872D-8E97467E2AE6}" destId="{E6189EEB-D8D3-4B1E-91C0-FEA082DECAB4}" srcOrd="0" destOrd="0" presId="urn:microsoft.com/office/officeart/2005/8/layout/vList2"/>
    <dgm:cxn modelId="{A8DDC279-8C02-425B-B71A-54D9172C6D2D}" type="presOf" srcId="{B381D37A-605E-4F31-BA2E-AB9A77E69D97}" destId="{4A9C9238-B895-40F5-8892-0FE5F96A4DB8}" srcOrd="0" destOrd="0" presId="urn:microsoft.com/office/officeart/2005/8/layout/vList2"/>
    <dgm:cxn modelId="{7FF54835-F6E1-43F4-81F3-6A4C8FACED6C}" srcId="{27CD3D45-2D3A-41E7-872D-8E97467E2AE6}" destId="{B381D37A-605E-4F31-BA2E-AB9A77E69D97}" srcOrd="0" destOrd="0" parTransId="{6A37EAE7-E562-4524-B531-C993A7D0F5AE}" sibTransId="{88455E86-D680-4FB1-9D23-DD3E08B67005}"/>
    <dgm:cxn modelId="{8A0EE54C-3483-4664-AEB7-4005786EE209}" type="presParOf" srcId="{E6189EEB-D8D3-4B1E-91C0-FEA082DECAB4}" destId="{4A9C9238-B895-40F5-8892-0FE5F96A4D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76C93D44-44A1-423A-8D19-5326D2E9B4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2F237F9-F7BA-4E35-83C1-9F522EB68AA6}">
      <dgm:prSet/>
      <dgm:spPr/>
      <dgm:t>
        <a:bodyPr/>
        <a:lstStyle/>
        <a:p>
          <a:pPr rtl="0"/>
          <a:r>
            <a:rPr lang="ru-RU" b="1" smtClean="0"/>
            <a:t>«Франкська держава у V – IX ст.» </a:t>
          </a:r>
          <a:endParaRPr lang="ru-RU" b="1"/>
        </a:p>
      </dgm:t>
    </dgm:pt>
    <dgm:pt modelId="{027D9989-529F-4FDF-9440-DF771C919747}" type="parTrans" cxnId="{FED91735-2A19-4E3B-ADA2-0D1E13F60C2E}">
      <dgm:prSet/>
      <dgm:spPr/>
      <dgm:t>
        <a:bodyPr/>
        <a:lstStyle/>
        <a:p>
          <a:endParaRPr lang="ru-RU"/>
        </a:p>
      </dgm:t>
    </dgm:pt>
    <dgm:pt modelId="{CEDEBCF4-12B5-430F-B63B-50C31C5F3D6A}" type="sibTrans" cxnId="{FED91735-2A19-4E3B-ADA2-0D1E13F60C2E}">
      <dgm:prSet/>
      <dgm:spPr/>
      <dgm:t>
        <a:bodyPr/>
        <a:lstStyle/>
        <a:p>
          <a:endParaRPr lang="ru-RU"/>
        </a:p>
      </dgm:t>
    </dgm:pt>
    <dgm:pt modelId="{C2DD261A-838E-4585-93CC-62D784BFA5E5}" type="pres">
      <dgm:prSet presAssocID="{76C93D44-44A1-423A-8D19-5326D2E9B4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A5C6B0-FFA8-4B7B-B82C-914C8471E5B8}" type="pres">
      <dgm:prSet presAssocID="{F2F237F9-F7BA-4E35-83C1-9F522EB68AA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D91735-2A19-4E3B-ADA2-0D1E13F60C2E}" srcId="{76C93D44-44A1-423A-8D19-5326D2E9B457}" destId="{F2F237F9-F7BA-4E35-83C1-9F522EB68AA6}" srcOrd="0" destOrd="0" parTransId="{027D9989-529F-4FDF-9440-DF771C919747}" sibTransId="{CEDEBCF4-12B5-430F-B63B-50C31C5F3D6A}"/>
    <dgm:cxn modelId="{8969F657-4F61-4EE2-89D3-59BFFE69B2F8}" type="presOf" srcId="{F2F237F9-F7BA-4E35-83C1-9F522EB68AA6}" destId="{2DA5C6B0-FFA8-4B7B-B82C-914C8471E5B8}" srcOrd="0" destOrd="0" presId="urn:microsoft.com/office/officeart/2005/8/layout/vList2"/>
    <dgm:cxn modelId="{8B3EB6B7-9CBB-4F91-AE07-058DDE0BC8C9}" type="presOf" srcId="{76C93D44-44A1-423A-8D19-5326D2E9B457}" destId="{C2DD261A-838E-4585-93CC-62D784BFA5E5}" srcOrd="0" destOrd="0" presId="urn:microsoft.com/office/officeart/2005/8/layout/vList2"/>
    <dgm:cxn modelId="{E086A85B-BB28-4572-BC54-D6989C81DBA1}" type="presParOf" srcId="{C2DD261A-838E-4585-93CC-62D784BFA5E5}" destId="{2DA5C6B0-FFA8-4B7B-B82C-914C8471E5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1012A9C7-4C5D-468B-BFB1-9FA0E232FC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EC8CA0-0FBC-4D2E-B043-A40D2BB08ECA}">
      <dgm:prSet/>
      <dgm:spPr/>
      <dgm:t>
        <a:bodyPr/>
        <a:lstStyle/>
        <a:p>
          <a:pPr rtl="0"/>
          <a:r>
            <a:rPr lang="ru-RU" b="1" dirty="0" smtClean="0"/>
            <a:t>З </a:t>
          </a:r>
          <a:r>
            <a:rPr lang="ru-RU" b="1" dirty="0" err="1" smtClean="0"/>
            <a:t>якою</a:t>
          </a:r>
          <a:r>
            <a:rPr lang="ru-RU" b="1" dirty="0" smtClean="0"/>
            <a:t> датою </a:t>
          </a:r>
          <a:r>
            <a:rPr lang="ru-RU" b="1" dirty="0" err="1" smtClean="0"/>
            <a:t>пов’язана</a:t>
          </a:r>
          <a:r>
            <a:rPr lang="ru-RU" b="1" dirty="0" smtClean="0"/>
            <a:t> </a:t>
          </a:r>
          <a:r>
            <a:rPr lang="ru-RU" b="1" dirty="0" err="1" smtClean="0"/>
            <a:t>подія</a:t>
          </a:r>
          <a:r>
            <a:rPr lang="ru-RU" b="1" dirty="0" smtClean="0"/>
            <a:t>, яка </a:t>
          </a:r>
          <a:r>
            <a:rPr lang="ru-RU" b="1" dirty="0" err="1" smtClean="0"/>
            <a:t>описується</a:t>
          </a:r>
          <a:r>
            <a:rPr lang="ru-RU" b="1" dirty="0" smtClean="0"/>
            <a:t> в </a:t>
          </a:r>
          <a:r>
            <a:rPr lang="ru-RU" b="1" dirty="0" err="1" smtClean="0"/>
            <a:t>джерелі</a:t>
          </a:r>
          <a:r>
            <a:rPr lang="ru-RU" b="1" dirty="0" smtClean="0"/>
            <a:t> та яке </a:t>
          </a:r>
          <a:r>
            <a:rPr lang="ru-RU" b="1" dirty="0" err="1" smtClean="0"/>
            <a:t>історичне</a:t>
          </a:r>
          <a:r>
            <a:rPr lang="ru-RU" b="1" dirty="0" smtClean="0"/>
            <a:t> </a:t>
          </a:r>
          <a:r>
            <a:rPr lang="ru-RU" b="1" dirty="0" err="1" smtClean="0"/>
            <a:t>значення</a:t>
          </a:r>
          <a:r>
            <a:rPr lang="ru-RU" b="1" dirty="0" smtClean="0"/>
            <a:t> вона </a:t>
          </a:r>
          <a:r>
            <a:rPr lang="ru-RU" b="1" dirty="0" err="1" smtClean="0"/>
            <a:t>має</a:t>
          </a:r>
          <a:r>
            <a:rPr lang="ru-RU" b="1" dirty="0" smtClean="0"/>
            <a:t>?</a:t>
          </a:r>
          <a:endParaRPr lang="ru-RU" b="1" dirty="0"/>
        </a:p>
      </dgm:t>
    </dgm:pt>
    <dgm:pt modelId="{9E0E66A1-5D80-4B5C-8A77-3E7763E02E24}" type="parTrans" cxnId="{9158B08D-5F45-4D7C-9924-C94AA62CE197}">
      <dgm:prSet/>
      <dgm:spPr/>
      <dgm:t>
        <a:bodyPr/>
        <a:lstStyle/>
        <a:p>
          <a:endParaRPr lang="ru-RU"/>
        </a:p>
      </dgm:t>
    </dgm:pt>
    <dgm:pt modelId="{5ACF2B5E-BB0E-4966-8EC0-238DCA1ECB11}" type="sibTrans" cxnId="{9158B08D-5F45-4D7C-9924-C94AA62CE197}">
      <dgm:prSet/>
      <dgm:spPr/>
      <dgm:t>
        <a:bodyPr/>
        <a:lstStyle/>
        <a:p>
          <a:endParaRPr lang="ru-RU"/>
        </a:p>
      </dgm:t>
    </dgm:pt>
    <dgm:pt modelId="{D086072B-0193-4576-AB32-CE633644EB76}" type="pres">
      <dgm:prSet presAssocID="{1012A9C7-4C5D-468B-BFB1-9FA0E232FC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6A5220-29B2-4D2D-BE49-EFF095A25744}" type="pres">
      <dgm:prSet presAssocID="{EBEC8CA0-0FBC-4D2E-B043-A40D2BB08E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1105AE-A70E-4709-9015-377B48343594}" type="presOf" srcId="{EBEC8CA0-0FBC-4D2E-B043-A40D2BB08ECA}" destId="{3D6A5220-29B2-4D2D-BE49-EFF095A25744}" srcOrd="0" destOrd="0" presId="urn:microsoft.com/office/officeart/2005/8/layout/vList2"/>
    <dgm:cxn modelId="{9158B08D-5F45-4D7C-9924-C94AA62CE197}" srcId="{1012A9C7-4C5D-468B-BFB1-9FA0E232FC9A}" destId="{EBEC8CA0-0FBC-4D2E-B043-A40D2BB08ECA}" srcOrd="0" destOrd="0" parTransId="{9E0E66A1-5D80-4B5C-8A77-3E7763E02E24}" sibTransId="{5ACF2B5E-BB0E-4966-8EC0-238DCA1ECB11}"/>
    <dgm:cxn modelId="{BB8A1479-E3B9-4A77-B950-E777A933D8CB}" type="presOf" srcId="{1012A9C7-4C5D-468B-BFB1-9FA0E232FC9A}" destId="{D086072B-0193-4576-AB32-CE633644EB76}" srcOrd="0" destOrd="0" presId="urn:microsoft.com/office/officeart/2005/8/layout/vList2"/>
    <dgm:cxn modelId="{3A938540-97BD-49ED-9FD5-DD750492A3DA}" type="presParOf" srcId="{D086072B-0193-4576-AB32-CE633644EB76}" destId="{3D6A5220-29B2-4D2D-BE49-EFF095A257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4E7F82AD-529A-4FAD-8A90-04075F3BA3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F56C15F-98A8-4036-A807-DC18F5855065}">
      <dgm:prSet/>
      <dgm:spPr/>
      <dgm:t>
        <a:bodyPr/>
        <a:lstStyle/>
        <a:p>
          <a:pPr algn="just" rtl="0"/>
          <a:r>
            <a:rPr lang="ru-RU" dirty="0" smtClean="0"/>
            <a:t>«У </a:t>
          </a:r>
          <a:r>
            <a:rPr lang="ru-RU" dirty="0" err="1" smtClean="0"/>
            <a:t>тім</a:t>
          </a:r>
          <a:r>
            <a:rPr lang="ru-RU" dirty="0" smtClean="0"/>
            <a:t> же </a:t>
          </a:r>
          <a:r>
            <a:rPr lang="ru-RU" dirty="0" err="1" smtClean="0"/>
            <a:t>поході</a:t>
          </a:r>
          <a:r>
            <a:rPr lang="ru-RU" dirty="0" smtClean="0"/>
            <a:t> (</a:t>
          </a:r>
          <a:r>
            <a:rPr lang="ru-RU" dirty="0" err="1" smtClean="0"/>
            <a:t>князів</a:t>
          </a:r>
          <a:r>
            <a:rPr lang="ru-RU" dirty="0" smtClean="0"/>
            <a:t> </a:t>
          </a:r>
          <a:r>
            <a:rPr lang="ru-RU" dirty="0" err="1" smtClean="0"/>
            <a:t>Русі</a:t>
          </a:r>
          <a:r>
            <a:rPr lang="ru-RU" dirty="0" smtClean="0"/>
            <a:t>, </a:t>
          </a:r>
          <a:r>
            <a:rPr lang="ru-RU" dirty="0" err="1" smtClean="0"/>
            <a:t>тобто</a:t>
          </a:r>
          <a:r>
            <a:rPr lang="ru-RU" dirty="0" smtClean="0"/>
            <a:t> </a:t>
          </a:r>
          <a:r>
            <a:rPr lang="ru-RU" dirty="0" err="1" smtClean="0"/>
            <a:t>Києва</a:t>
          </a:r>
          <a:r>
            <a:rPr lang="ru-RU" dirty="0" smtClean="0"/>
            <a:t>, </a:t>
          </a:r>
          <a:r>
            <a:rPr lang="ru-RU" dirty="0" err="1" smtClean="0"/>
            <a:t>Білгорода</a:t>
          </a:r>
          <a:r>
            <a:rPr lang="ru-RU" dirty="0" smtClean="0"/>
            <a:t> (</a:t>
          </a:r>
          <a:r>
            <a:rPr lang="ru-RU" dirty="0" err="1" smtClean="0"/>
            <a:t>нині</a:t>
          </a:r>
          <a:r>
            <a:rPr lang="ru-RU" dirty="0" smtClean="0"/>
            <a:t> с. </a:t>
          </a:r>
          <a:r>
            <a:rPr lang="ru-RU" dirty="0" err="1" smtClean="0"/>
            <a:t>Білгородка</a:t>
          </a:r>
          <a:r>
            <a:rPr lang="ru-RU" dirty="0" smtClean="0"/>
            <a:t> </a:t>
          </a:r>
          <a:r>
            <a:rPr lang="ru-RU" dirty="0" err="1" smtClean="0"/>
            <a:t>поблизу</a:t>
          </a:r>
          <a:r>
            <a:rPr lang="ru-RU" dirty="0" smtClean="0"/>
            <a:t> </a:t>
          </a:r>
          <a:r>
            <a:rPr lang="ru-RU" dirty="0" err="1" smtClean="0"/>
            <a:t>Києва</a:t>
          </a:r>
          <a:r>
            <a:rPr lang="ru-RU" dirty="0" smtClean="0"/>
            <a:t>), </a:t>
          </a:r>
          <a:r>
            <a:rPr lang="ru-RU" dirty="0" err="1" smtClean="0"/>
            <a:t>Вишгорода</a:t>
          </a:r>
          <a:r>
            <a:rPr lang="ru-RU" dirty="0" smtClean="0"/>
            <a:t>, Василькова, Переяслава (</a:t>
          </a:r>
          <a:r>
            <a:rPr lang="ru-RU" dirty="0" err="1" smtClean="0"/>
            <a:t>нині</a:t>
          </a:r>
          <a:r>
            <a:rPr lang="ru-RU" dirty="0" smtClean="0"/>
            <a:t> м. Переяслав-</a:t>
          </a:r>
          <a:r>
            <a:rPr lang="ru-RU" dirty="0" err="1" smtClean="0"/>
            <a:t>Хмельницький</a:t>
          </a:r>
          <a:r>
            <a:rPr lang="ru-RU" dirty="0" smtClean="0"/>
            <a:t>) та </a:t>
          </a:r>
          <a:r>
            <a:rPr lang="ru-RU" dirty="0" err="1" smtClean="0"/>
            <a:t>фортець</a:t>
          </a:r>
          <a:r>
            <a:rPr lang="ru-RU" dirty="0" smtClean="0"/>
            <a:t> на р. </a:t>
          </a:r>
          <a:r>
            <a:rPr lang="ru-RU" dirty="0" err="1" smtClean="0"/>
            <a:t>Росі</a:t>
          </a:r>
          <a:r>
            <a:rPr lang="ru-RU" dirty="0" smtClean="0"/>
            <a:t>) на </a:t>
          </a:r>
          <a:r>
            <a:rPr lang="ru-RU" dirty="0" err="1" smtClean="0"/>
            <a:t>половців</a:t>
          </a:r>
          <a:r>
            <a:rPr lang="ru-RU" dirty="0" smtClean="0"/>
            <a:t> </a:t>
          </a:r>
          <a:r>
            <a:rPr lang="ru-RU" dirty="0" err="1" smtClean="0"/>
            <a:t>розхворував</a:t>
          </a:r>
          <a:r>
            <a:rPr lang="ru-RU" dirty="0" smtClean="0"/>
            <a:t> </a:t>
          </a:r>
          <a:r>
            <a:rPr lang="ru-RU" dirty="0" err="1" smtClean="0"/>
            <a:t>Володимир</a:t>
          </a:r>
          <a:r>
            <a:rPr lang="ru-RU" dirty="0" smtClean="0"/>
            <a:t> </a:t>
          </a:r>
          <a:r>
            <a:rPr lang="ru-RU" dirty="0" err="1" smtClean="0"/>
            <a:t>Глібович</a:t>
          </a:r>
          <a:r>
            <a:rPr lang="ru-RU" dirty="0" smtClean="0"/>
            <a:t> (князь </a:t>
          </a:r>
          <a:r>
            <a:rPr lang="ru-RU" dirty="0" err="1" smtClean="0"/>
            <a:t>Переяславський</a:t>
          </a:r>
          <a:r>
            <a:rPr lang="ru-RU" dirty="0" smtClean="0"/>
            <a:t>) </a:t>
          </a:r>
          <a:r>
            <a:rPr lang="ru-RU" dirty="0" err="1" smtClean="0"/>
            <a:t>недугою</a:t>
          </a:r>
          <a:r>
            <a:rPr lang="ru-RU" dirty="0" smtClean="0"/>
            <a:t> тяжкою,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якої</a:t>
          </a:r>
          <a:r>
            <a:rPr lang="ru-RU" dirty="0" smtClean="0"/>
            <a:t> і помер. І принесли </a:t>
          </a:r>
          <a:r>
            <a:rPr lang="ru-RU" dirty="0" err="1" smtClean="0"/>
            <a:t>його</a:t>
          </a:r>
          <a:r>
            <a:rPr lang="ru-RU" dirty="0" smtClean="0"/>
            <a:t> в Переяслав на ношах, і </a:t>
          </a:r>
          <a:r>
            <a:rPr lang="ru-RU" dirty="0" err="1" smtClean="0"/>
            <a:t>отут</a:t>
          </a:r>
          <a:r>
            <a:rPr lang="ru-RU" dirty="0" smtClean="0"/>
            <a:t> </a:t>
          </a:r>
          <a:r>
            <a:rPr lang="ru-RU" dirty="0" err="1" smtClean="0"/>
            <a:t>преставився</a:t>
          </a:r>
          <a:r>
            <a:rPr lang="ru-RU" dirty="0" smtClean="0"/>
            <a:t> </a:t>
          </a:r>
          <a:r>
            <a:rPr lang="ru-RU" dirty="0" err="1" smtClean="0"/>
            <a:t>він</a:t>
          </a:r>
          <a:r>
            <a:rPr lang="ru-RU" dirty="0" smtClean="0"/>
            <a:t>, </a:t>
          </a:r>
          <a:r>
            <a:rPr lang="ru-RU" dirty="0" err="1" smtClean="0"/>
            <a:t>місяця</a:t>
          </a:r>
          <a:r>
            <a:rPr lang="ru-RU" dirty="0" smtClean="0"/>
            <a:t> </a:t>
          </a:r>
          <a:r>
            <a:rPr lang="ru-RU" dirty="0" err="1" smtClean="0"/>
            <a:t>квітня</a:t>
          </a:r>
          <a:r>
            <a:rPr lang="ru-RU" dirty="0" smtClean="0"/>
            <a:t> у </a:t>
          </a:r>
          <a:r>
            <a:rPr lang="ru-RU" dirty="0" err="1" smtClean="0"/>
            <a:t>вісімнадцятий</a:t>
          </a:r>
          <a:r>
            <a:rPr lang="ru-RU" dirty="0" smtClean="0"/>
            <a:t> день, і </a:t>
          </a:r>
          <a:r>
            <a:rPr lang="ru-RU" dirty="0" err="1" smtClean="0"/>
            <a:t>покладений</a:t>
          </a:r>
          <a:r>
            <a:rPr lang="ru-RU" dirty="0" smtClean="0"/>
            <a:t> </a:t>
          </a:r>
          <a:r>
            <a:rPr lang="ru-RU" dirty="0" err="1" smtClean="0"/>
            <a:t>був</a:t>
          </a:r>
          <a:r>
            <a:rPr lang="ru-RU" dirty="0" smtClean="0"/>
            <a:t> у </a:t>
          </a:r>
          <a:r>
            <a:rPr lang="ru-RU" dirty="0" err="1" smtClean="0"/>
            <a:t>церкві</a:t>
          </a:r>
          <a:r>
            <a:rPr lang="ru-RU" dirty="0" smtClean="0"/>
            <a:t> святого </a:t>
          </a:r>
          <a:r>
            <a:rPr lang="ru-RU" dirty="0" err="1" smtClean="0"/>
            <a:t>Михайла</a:t>
          </a:r>
          <a:r>
            <a:rPr lang="ru-RU" dirty="0" smtClean="0"/>
            <a:t>, і плакали по </a:t>
          </a:r>
          <a:r>
            <a:rPr lang="ru-RU" dirty="0" err="1" smtClean="0"/>
            <a:t>ньому</a:t>
          </a:r>
          <a:r>
            <a:rPr lang="ru-RU" dirty="0" smtClean="0"/>
            <a:t> </a:t>
          </a:r>
          <a:r>
            <a:rPr lang="ru-RU" dirty="0" err="1" smtClean="0"/>
            <a:t>всі</a:t>
          </a:r>
          <a:r>
            <a:rPr lang="ru-RU" dirty="0" smtClean="0"/>
            <a:t> </a:t>
          </a:r>
          <a:r>
            <a:rPr lang="ru-RU" dirty="0" err="1" smtClean="0"/>
            <a:t>переяславці</a:t>
          </a:r>
          <a:r>
            <a:rPr lang="ru-RU" dirty="0" smtClean="0"/>
            <a:t>. </a:t>
          </a:r>
          <a:r>
            <a:rPr lang="ru-RU" dirty="0" err="1" smtClean="0"/>
            <a:t>Він</a:t>
          </a:r>
          <a:r>
            <a:rPr lang="ru-RU" dirty="0" smtClean="0"/>
            <a:t> </a:t>
          </a:r>
          <a:r>
            <a:rPr lang="ru-RU" dirty="0" err="1" smtClean="0"/>
            <a:t>бо</a:t>
          </a:r>
          <a:r>
            <a:rPr lang="ru-RU" dirty="0" smtClean="0"/>
            <a:t> любив дружину, і золота не </a:t>
          </a:r>
          <a:r>
            <a:rPr lang="ru-RU" dirty="0" err="1" smtClean="0"/>
            <a:t>збирав</a:t>
          </a:r>
          <a:r>
            <a:rPr lang="ru-RU" dirty="0" smtClean="0"/>
            <a:t>, добра не </a:t>
          </a:r>
          <a:r>
            <a:rPr lang="ru-RU" dirty="0" err="1" smtClean="0"/>
            <a:t>шкодував</a:t>
          </a:r>
          <a:r>
            <a:rPr lang="ru-RU" dirty="0" smtClean="0"/>
            <a:t>, а усе давав </a:t>
          </a:r>
          <a:r>
            <a:rPr lang="ru-RU" dirty="0" err="1" smtClean="0"/>
            <a:t>дружині</a:t>
          </a:r>
          <a:r>
            <a:rPr lang="ru-RU" dirty="0" smtClean="0"/>
            <a:t>; </a:t>
          </a:r>
          <a:r>
            <a:rPr lang="ru-RU" dirty="0" err="1" smtClean="0"/>
            <a:t>був</a:t>
          </a:r>
          <a:r>
            <a:rPr lang="ru-RU" dirty="0" smtClean="0"/>
            <a:t> же </a:t>
          </a:r>
          <a:r>
            <a:rPr lang="ru-RU" dirty="0" err="1" smtClean="0"/>
            <a:t>він</a:t>
          </a:r>
          <a:r>
            <a:rPr lang="ru-RU" dirty="0" smtClean="0"/>
            <a:t> князь </a:t>
          </a:r>
          <a:r>
            <a:rPr lang="ru-RU" dirty="0" err="1" smtClean="0"/>
            <a:t>чеснотний</a:t>
          </a:r>
          <a:r>
            <a:rPr lang="ru-RU" dirty="0" smtClean="0"/>
            <a:t> і </a:t>
          </a:r>
          <a:r>
            <a:rPr lang="ru-RU" dirty="0" err="1" smtClean="0"/>
            <a:t>сильний</a:t>
          </a:r>
          <a:r>
            <a:rPr lang="ru-RU" dirty="0" smtClean="0"/>
            <a:t> у бою, і </a:t>
          </a:r>
          <a:r>
            <a:rPr lang="ru-RU" dirty="0" err="1" smtClean="0"/>
            <a:t>мужністю</a:t>
          </a:r>
          <a:r>
            <a:rPr lang="ru-RU" dirty="0" smtClean="0"/>
            <a:t> </a:t>
          </a:r>
          <a:r>
            <a:rPr lang="ru-RU" dirty="0" err="1" smtClean="0"/>
            <a:t>міцною</a:t>
          </a:r>
          <a:r>
            <a:rPr lang="ru-RU" dirty="0" smtClean="0"/>
            <a:t> </a:t>
          </a:r>
          <a:r>
            <a:rPr lang="ru-RU" dirty="0" err="1" smtClean="0"/>
            <a:t>відзначався</a:t>
          </a:r>
          <a:r>
            <a:rPr lang="ru-RU" dirty="0" smtClean="0"/>
            <a:t>, і всякими </a:t>
          </a:r>
          <a:r>
            <a:rPr lang="ru-RU" dirty="0" err="1" smtClean="0"/>
            <a:t>доброчесностями</a:t>
          </a:r>
          <a:r>
            <a:rPr lang="ru-RU" dirty="0" smtClean="0"/>
            <a:t> </a:t>
          </a:r>
          <a:r>
            <a:rPr lang="ru-RU" dirty="0" err="1" smtClean="0"/>
            <a:t>був</a:t>
          </a:r>
          <a:r>
            <a:rPr lang="ru-RU" dirty="0" smtClean="0"/>
            <a:t> </a:t>
          </a:r>
          <a:r>
            <a:rPr lang="ru-RU" dirty="0" err="1" smtClean="0"/>
            <a:t>сповнений</a:t>
          </a:r>
          <a:r>
            <a:rPr lang="ru-RU" dirty="0" smtClean="0"/>
            <a:t>. За ним же </a:t>
          </a:r>
          <a:r>
            <a:rPr lang="ru-RU" dirty="0" err="1" smtClean="0"/>
            <a:t>Україна</a:t>
          </a:r>
          <a:r>
            <a:rPr lang="ru-RU" dirty="0" smtClean="0"/>
            <a:t> </a:t>
          </a:r>
          <a:r>
            <a:rPr lang="ru-RU" dirty="0" err="1" smtClean="0"/>
            <a:t>багато</a:t>
          </a:r>
          <a:r>
            <a:rPr lang="ru-RU" dirty="0" smtClean="0"/>
            <a:t> </a:t>
          </a:r>
          <a:r>
            <a:rPr lang="ru-RU" dirty="0" err="1" smtClean="0"/>
            <a:t>постогнала</a:t>
          </a:r>
          <a:r>
            <a:rPr lang="ru-RU" dirty="0" smtClean="0"/>
            <a:t>».</a:t>
          </a:r>
          <a:endParaRPr lang="ru-RU" dirty="0"/>
        </a:p>
      </dgm:t>
    </dgm:pt>
    <dgm:pt modelId="{BF3CBB2C-2A43-4505-95CC-6F3FCF8CD703}" type="parTrans" cxnId="{54660F9C-0EBF-4A3D-9D47-E7A9F5A0094B}">
      <dgm:prSet/>
      <dgm:spPr/>
      <dgm:t>
        <a:bodyPr/>
        <a:lstStyle/>
        <a:p>
          <a:endParaRPr lang="ru-RU"/>
        </a:p>
      </dgm:t>
    </dgm:pt>
    <dgm:pt modelId="{586C32C3-4D3A-4D8B-9C81-C9274B5F2645}" type="sibTrans" cxnId="{54660F9C-0EBF-4A3D-9D47-E7A9F5A0094B}">
      <dgm:prSet/>
      <dgm:spPr/>
      <dgm:t>
        <a:bodyPr/>
        <a:lstStyle/>
        <a:p>
          <a:endParaRPr lang="ru-RU"/>
        </a:p>
      </dgm:t>
    </dgm:pt>
    <dgm:pt modelId="{807001C7-3FF1-4F8F-AF40-444F84A52BE9}" type="pres">
      <dgm:prSet presAssocID="{4E7F82AD-529A-4FAD-8A90-04075F3BA3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3C87D8-AC24-43C1-A698-95248CF3D8B5}" type="pres">
      <dgm:prSet presAssocID="{CF56C15F-98A8-4036-A807-DC18F5855065}" presName="parentText" presStyleLbl="node1" presStyleIdx="0" presStyleCnt="1" custLinFactNeighborX="303" custLinFactNeighborY="-13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660F9C-0EBF-4A3D-9D47-E7A9F5A0094B}" srcId="{4E7F82AD-529A-4FAD-8A90-04075F3BA31A}" destId="{CF56C15F-98A8-4036-A807-DC18F5855065}" srcOrd="0" destOrd="0" parTransId="{BF3CBB2C-2A43-4505-95CC-6F3FCF8CD703}" sibTransId="{586C32C3-4D3A-4D8B-9C81-C9274B5F2645}"/>
    <dgm:cxn modelId="{4013DB50-FC95-4F14-A405-8F74B0B3B782}" type="presOf" srcId="{CF56C15F-98A8-4036-A807-DC18F5855065}" destId="{A03C87D8-AC24-43C1-A698-95248CF3D8B5}" srcOrd="0" destOrd="0" presId="urn:microsoft.com/office/officeart/2005/8/layout/vList2"/>
    <dgm:cxn modelId="{206F9BF0-CCD5-4FB3-A9AD-32A8BAB05B6B}" type="presOf" srcId="{4E7F82AD-529A-4FAD-8A90-04075F3BA31A}" destId="{807001C7-3FF1-4F8F-AF40-444F84A52BE9}" srcOrd="0" destOrd="0" presId="urn:microsoft.com/office/officeart/2005/8/layout/vList2"/>
    <dgm:cxn modelId="{3B140A62-F200-4AB3-B5F8-1F235CB557BD}" type="presParOf" srcId="{807001C7-3FF1-4F8F-AF40-444F84A52BE9}" destId="{A03C87D8-AC24-43C1-A698-95248CF3D8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D601AD-3722-4CBB-BEE4-12BDD95520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C804EF2-7D81-4A09-9C86-FB9725659C81}">
      <dgm:prSet/>
      <dgm:spPr/>
      <dgm:t>
        <a:bodyPr/>
        <a:lstStyle/>
        <a:p>
          <a:pPr rtl="0"/>
          <a:r>
            <a:rPr lang="ru-RU" dirty="0" smtClean="0"/>
            <a:t>А) 1152–1187 </a:t>
          </a:r>
          <a:r>
            <a:rPr lang="ru-RU" dirty="0" err="1" smtClean="0"/>
            <a:t>рр</a:t>
          </a:r>
          <a:r>
            <a:rPr lang="ru-RU" dirty="0" smtClean="0"/>
            <a:t>.</a:t>
          </a:r>
          <a:endParaRPr lang="ru-RU" dirty="0"/>
        </a:p>
      </dgm:t>
    </dgm:pt>
    <dgm:pt modelId="{EB00D738-9518-4C96-9376-C985DEA6328C}" type="parTrans" cxnId="{F843F26D-9B09-4073-85A1-83DA97734A56}">
      <dgm:prSet/>
      <dgm:spPr/>
      <dgm:t>
        <a:bodyPr/>
        <a:lstStyle/>
        <a:p>
          <a:endParaRPr lang="ru-RU"/>
        </a:p>
      </dgm:t>
    </dgm:pt>
    <dgm:pt modelId="{AD79554C-1422-4CBD-9996-80C5C7BD8FF3}" type="sibTrans" cxnId="{F843F26D-9B09-4073-85A1-83DA97734A56}">
      <dgm:prSet/>
      <dgm:spPr/>
      <dgm:t>
        <a:bodyPr/>
        <a:lstStyle/>
        <a:p>
          <a:endParaRPr lang="ru-RU"/>
        </a:p>
      </dgm:t>
    </dgm:pt>
    <dgm:pt modelId="{C82D7EDF-8141-456B-B00C-BD9D711090C8}">
      <dgm:prSet/>
      <dgm:spPr/>
      <dgm:t>
        <a:bodyPr/>
        <a:lstStyle/>
        <a:p>
          <a:pPr rtl="0"/>
          <a:r>
            <a:rPr lang="ru-RU" smtClean="0"/>
            <a:t>Б) 1169 р.</a:t>
          </a:r>
          <a:endParaRPr lang="ru-RU"/>
        </a:p>
      </dgm:t>
    </dgm:pt>
    <dgm:pt modelId="{F49E7884-8B4E-4F2B-9A53-7E5039208FED}" type="parTrans" cxnId="{E2196D95-566D-439C-8371-23AD933237BB}">
      <dgm:prSet/>
      <dgm:spPr/>
      <dgm:t>
        <a:bodyPr/>
        <a:lstStyle/>
        <a:p>
          <a:endParaRPr lang="ru-RU"/>
        </a:p>
      </dgm:t>
    </dgm:pt>
    <dgm:pt modelId="{1BAB8FE5-1069-4330-BF1E-66103B8D9C6A}" type="sibTrans" cxnId="{E2196D95-566D-439C-8371-23AD933237BB}">
      <dgm:prSet/>
      <dgm:spPr/>
      <dgm:t>
        <a:bodyPr/>
        <a:lstStyle/>
        <a:p>
          <a:endParaRPr lang="ru-RU"/>
        </a:p>
      </dgm:t>
    </dgm:pt>
    <dgm:pt modelId="{3E42DE85-B968-49A0-88D5-E4834894D28B}">
      <dgm:prSet/>
      <dgm:spPr/>
      <dgm:t>
        <a:bodyPr/>
        <a:lstStyle/>
        <a:p>
          <a:pPr rtl="0"/>
          <a:r>
            <a:rPr lang="ru-RU" smtClean="0"/>
            <a:t>В) 1113 р.</a:t>
          </a:r>
          <a:endParaRPr lang="ru-RU"/>
        </a:p>
      </dgm:t>
    </dgm:pt>
    <dgm:pt modelId="{8F1E5CB7-35A4-437A-BB4C-788955D58716}" type="parTrans" cxnId="{06D79C53-ED0B-4562-8566-1750932D6A82}">
      <dgm:prSet/>
      <dgm:spPr/>
      <dgm:t>
        <a:bodyPr/>
        <a:lstStyle/>
        <a:p>
          <a:endParaRPr lang="ru-RU"/>
        </a:p>
      </dgm:t>
    </dgm:pt>
    <dgm:pt modelId="{7FBD17E9-02D2-425E-BDAC-0A24040C2833}" type="sibTrans" cxnId="{06D79C53-ED0B-4562-8566-1750932D6A82}">
      <dgm:prSet/>
      <dgm:spPr/>
      <dgm:t>
        <a:bodyPr/>
        <a:lstStyle/>
        <a:p>
          <a:endParaRPr lang="ru-RU"/>
        </a:p>
      </dgm:t>
    </dgm:pt>
    <dgm:pt modelId="{E43A7FAB-E5D3-41EA-BA66-724B91CF094B}">
      <dgm:prSet/>
      <dgm:spPr/>
      <dgm:t>
        <a:bodyPr/>
        <a:lstStyle/>
        <a:p>
          <a:pPr rtl="0"/>
          <a:r>
            <a:rPr lang="ru-RU" smtClean="0"/>
            <a:t>Г) 1187 р.</a:t>
          </a:r>
          <a:endParaRPr lang="ru-RU"/>
        </a:p>
      </dgm:t>
    </dgm:pt>
    <dgm:pt modelId="{42CEE3DF-74B1-4481-BC14-67A569B17F23}" type="parTrans" cxnId="{B51A806C-5707-44BC-941B-FD44BF70B0DE}">
      <dgm:prSet/>
      <dgm:spPr/>
      <dgm:t>
        <a:bodyPr/>
        <a:lstStyle/>
        <a:p>
          <a:endParaRPr lang="ru-RU"/>
        </a:p>
      </dgm:t>
    </dgm:pt>
    <dgm:pt modelId="{12159197-3613-4C79-8145-F7D3F599A90A}" type="sibTrans" cxnId="{B51A806C-5707-44BC-941B-FD44BF70B0DE}">
      <dgm:prSet/>
      <dgm:spPr/>
      <dgm:t>
        <a:bodyPr/>
        <a:lstStyle/>
        <a:p>
          <a:endParaRPr lang="ru-RU"/>
        </a:p>
      </dgm:t>
    </dgm:pt>
    <dgm:pt modelId="{6DB89287-4260-49F9-99D0-2E1EA9DB30A5}">
      <dgm:prSet/>
      <dgm:spPr/>
      <dgm:t>
        <a:bodyPr/>
        <a:lstStyle/>
        <a:p>
          <a:pPr rtl="0"/>
          <a:r>
            <a:rPr lang="ru-RU" smtClean="0"/>
            <a:t>Ґ) 1185 р.</a:t>
          </a:r>
          <a:endParaRPr lang="ru-RU"/>
        </a:p>
      </dgm:t>
    </dgm:pt>
    <dgm:pt modelId="{2A1BEC78-A4AD-49F9-97E6-811BBF2CC23E}" type="parTrans" cxnId="{2155DD5D-7927-405F-892F-8CAEB30883BF}">
      <dgm:prSet/>
      <dgm:spPr/>
      <dgm:t>
        <a:bodyPr/>
        <a:lstStyle/>
        <a:p>
          <a:endParaRPr lang="ru-RU"/>
        </a:p>
      </dgm:t>
    </dgm:pt>
    <dgm:pt modelId="{FC5F5CE1-D9DF-4B91-9540-F87C7E98C6B2}" type="sibTrans" cxnId="{2155DD5D-7927-405F-892F-8CAEB30883BF}">
      <dgm:prSet/>
      <dgm:spPr/>
      <dgm:t>
        <a:bodyPr/>
        <a:lstStyle/>
        <a:p>
          <a:endParaRPr lang="ru-RU"/>
        </a:p>
      </dgm:t>
    </dgm:pt>
    <dgm:pt modelId="{625233F9-80CE-4CF4-8629-2C983D029425}" type="pres">
      <dgm:prSet presAssocID="{15D601AD-3722-4CBB-BEE4-12BDD95520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83732E-4163-4FCC-9055-5EE9CC091125}" type="pres">
      <dgm:prSet presAssocID="{6C804EF2-7D81-4A09-9C86-FB9725659C8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746B3-9F62-4AC0-8757-C8E8AA3F03F0}" type="pres">
      <dgm:prSet presAssocID="{AD79554C-1422-4CBD-9996-80C5C7BD8FF3}" presName="spacer" presStyleCnt="0"/>
      <dgm:spPr/>
    </dgm:pt>
    <dgm:pt modelId="{3D6AEAB1-45E4-4EB5-A405-3477FADE0D6B}" type="pres">
      <dgm:prSet presAssocID="{C82D7EDF-8141-456B-B00C-BD9D711090C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0E984-9C0D-4B3B-A7EC-E80E67884558}" type="pres">
      <dgm:prSet presAssocID="{1BAB8FE5-1069-4330-BF1E-66103B8D9C6A}" presName="spacer" presStyleCnt="0"/>
      <dgm:spPr/>
    </dgm:pt>
    <dgm:pt modelId="{2EAF1B98-2507-4BAC-80EB-90F2F497C2F5}" type="pres">
      <dgm:prSet presAssocID="{3E42DE85-B968-49A0-88D5-E4834894D28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B6763-8576-42F1-A22A-F353F4F710F6}" type="pres">
      <dgm:prSet presAssocID="{7FBD17E9-02D2-425E-BDAC-0A24040C2833}" presName="spacer" presStyleCnt="0"/>
      <dgm:spPr/>
    </dgm:pt>
    <dgm:pt modelId="{6D925231-FCBC-4C40-98F7-C7687254080A}" type="pres">
      <dgm:prSet presAssocID="{E43A7FAB-E5D3-41EA-BA66-724B91CF094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D515D-A7D2-489F-B29A-6C175351BEE3}" type="pres">
      <dgm:prSet presAssocID="{12159197-3613-4C79-8145-F7D3F599A90A}" presName="spacer" presStyleCnt="0"/>
      <dgm:spPr/>
    </dgm:pt>
    <dgm:pt modelId="{B1D9F2F0-41CC-45CF-A41F-478B00351D2E}" type="pres">
      <dgm:prSet presAssocID="{6DB89287-4260-49F9-99D0-2E1EA9DB30A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C7EA99-1E91-43F9-BA07-3C13C8B8EEC3}" type="presOf" srcId="{3E42DE85-B968-49A0-88D5-E4834894D28B}" destId="{2EAF1B98-2507-4BAC-80EB-90F2F497C2F5}" srcOrd="0" destOrd="0" presId="urn:microsoft.com/office/officeart/2005/8/layout/vList2"/>
    <dgm:cxn modelId="{F1DCAA64-58AA-4286-8B5D-92AB930BDE89}" type="presOf" srcId="{E43A7FAB-E5D3-41EA-BA66-724B91CF094B}" destId="{6D925231-FCBC-4C40-98F7-C7687254080A}" srcOrd="0" destOrd="0" presId="urn:microsoft.com/office/officeart/2005/8/layout/vList2"/>
    <dgm:cxn modelId="{B51A806C-5707-44BC-941B-FD44BF70B0DE}" srcId="{15D601AD-3722-4CBB-BEE4-12BDD95520D5}" destId="{E43A7FAB-E5D3-41EA-BA66-724B91CF094B}" srcOrd="3" destOrd="0" parTransId="{42CEE3DF-74B1-4481-BC14-67A569B17F23}" sibTransId="{12159197-3613-4C79-8145-F7D3F599A90A}"/>
    <dgm:cxn modelId="{F843F26D-9B09-4073-85A1-83DA97734A56}" srcId="{15D601AD-3722-4CBB-BEE4-12BDD95520D5}" destId="{6C804EF2-7D81-4A09-9C86-FB9725659C81}" srcOrd="0" destOrd="0" parTransId="{EB00D738-9518-4C96-9376-C985DEA6328C}" sibTransId="{AD79554C-1422-4CBD-9996-80C5C7BD8FF3}"/>
    <dgm:cxn modelId="{7EFAD9CA-F236-4059-829F-172A08E03442}" type="presOf" srcId="{C82D7EDF-8141-456B-B00C-BD9D711090C8}" destId="{3D6AEAB1-45E4-4EB5-A405-3477FADE0D6B}" srcOrd="0" destOrd="0" presId="urn:microsoft.com/office/officeart/2005/8/layout/vList2"/>
    <dgm:cxn modelId="{06D79C53-ED0B-4562-8566-1750932D6A82}" srcId="{15D601AD-3722-4CBB-BEE4-12BDD95520D5}" destId="{3E42DE85-B968-49A0-88D5-E4834894D28B}" srcOrd="2" destOrd="0" parTransId="{8F1E5CB7-35A4-437A-BB4C-788955D58716}" sibTransId="{7FBD17E9-02D2-425E-BDAC-0A24040C2833}"/>
    <dgm:cxn modelId="{2155DD5D-7927-405F-892F-8CAEB30883BF}" srcId="{15D601AD-3722-4CBB-BEE4-12BDD95520D5}" destId="{6DB89287-4260-49F9-99D0-2E1EA9DB30A5}" srcOrd="4" destOrd="0" parTransId="{2A1BEC78-A4AD-49F9-97E6-811BBF2CC23E}" sibTransId="{FC5F5CE1-D9DF-4B91-9540-F87C7E98C6B2}"/>
    <dgm:cxn modelId="{FB861857-88B5-4927-8A78-15E1CA79B8B3}" type="presOf" srcId="{15D601AD-3722-4CBB-BEE4-12BDD95520D5}" destId="{625233F9-80CE-4CF4-8629-2C983D029425}" srcOrd="0" destOrd="0" presId="urn:microsoft.com/office/officeart/2005/8/layout/vList2"/>
    <dgm:cxn modelId="{E2196D95-566D-439C-8371-23AD933237BB}" srcId="{15D601AD-3722-4CBB-BEE4-12BDD95520D5}" destId="{C82D7EDF-8141-456B-B00C-BD9D711090C8}" srcOrd="1" destOrd="0" parTransId="{F49E7884-8B4E-4F2B-9A53-7E5039208FED}" sibTransId="{1BAB8FE5-1069-4330-BF1E-66103B8D9C6A}"/>
    <dgm:cxn modelId="{7826C679-1D22-411D-9742-77694E5B295A}" type="presOf" srcId="{6C804EF2-7D81-4A09-9C86-FB9725659C81}" destId="{9E83732E-4163-4FCC-9055-5EE9CC091125}" srcOrd="0" destOrd="0" presId="urn:microsoft.com/office/officeart/2005/8/layout/vList2"/>
    <dgm:cxn modelId="{A4135BAA-D8FD-4114-BDA2-1A9ED705E83C}" type="presOf" srcId="{6DB89287-4260-49F9-99D0-2E1EA9DB30A5}" destId="{B1D9F2F0-41CC-45CF-A41F-478B00351D2E}" srcOrd="0" destOrd="0" presId="urn:microsoft.com/office/officeart/2005/8/layout/vList2"/>
    <dgm:cxn modelId="{57A70DC9-23EF-48FE-A878-00DEAE83B53C}" type="presParOf" srcId="{625233F9-80CE-4CF4-8629-2C983D029425}" destId="{9E83732E-4163-4FCC-9055-5EE9CC091125}" srcOrd="0" destOrd="0" presId="urn:microsoft.com/office/officeart/2005/8/layout/vList2"/>
    <dgm:cxn modelId="{CFE8F406-67CC-4720-A1C5-86DC9DBE8549}" type="presParOf" srcId="{625233F9-80CE-4CF4-8629-2C983D029425}" destId="{2E2746B3-9F62-4AC0-8757-C8E8AA3F03F0}" srcOrd="1" destOrd="0" presId="urn:microsoft.com/office/officeart/2005/8/layout/vList2"/>
    <dgm:cxn modelId="{A730B9AE-FA99-4203-9A6F-9020C899738B}" type="presParOf" srcId="{625233F9-80CE-4CF4-8629-2C983D029425}" destId="{3D6AEAB1-45E4-4EB5-A405-3477FADE0D6B}" srcOrd="2" destOrd="0" presId="urn:microsoft.com/office/officeart/2005/8/layout/vList2"/>
    <dgm:cxn modelId="{52D08BFE-7962-4E2D-A5C1-57DBC7627D61}" type="presParOf" srcId="{625233F9-80CE-4CF4-8629-2C983D029425}" destId="{9980E984-9C0D-4B3B-A7EC-E80E67884558}" srcOrd="3" destOrd="0" presId="urn:microsoft.com/office/officeart/2005/8/layout/vList2"/>
    <dgm:cxn modelId="{4A73B617-5E5C-466B-A686-1EC5AF352626}" type="presParOf" srcId="{625233F9-80CE-4CF4-8629-2C983D029425}" destId="{2EAF1B98-2507-4BAC-80EB-90F2F497C2F5}" srcOrd="4" destOrd="0" presId="urn:microsoft.com/office/officeart/2005/8/layout/vList2"/>
    <dgm:cxn modelId="{63B0C4BD-4DF9-465F-AA4D-C7354E5071D4}" type="presParOf" srcId="{625233F9-80CE-4CF4-8629-2C983D029425}" destId="{086B6763-8576-42F1-A22A-F353F4F710F6}" srcOrd="5" destOrd="0" presId="urn:microsoft.com/office/officeart/2005/8/layout/vList2"/>
    <dgm:cxn modelId="{913B69EC-8655-46E5-A92B-DCB3F6996C4A}" type="presParOf" srcId="{625233F9-80CE-4CF4-8629-2C983D029425}" destId="{6D925231-FCBC-4C40-98F7-C7687254080A}" srcOrd="6" destOrd="0" presId="urn:microsoft.com/office/officeart/2005/8/layout/vList2"/>
    <dgm:cxn modelId="{9E84427F-0190-4731-AEE4-C6B8509AE7D3}" type="presParOf" srcId="{625233F9-80CE-4CF4-8629-2C983D029425}" destId="{645D515D-A7D2-489F-B29A-6C175351BEE3}" srcOrd="7" destOrd="0" presId="urn:microsoft.com/office/officeart/2005/8/layout/vList2"/>
    <dgm:cxn modelId="{5AB65496-CBC9-4A05-88C2-7C3A26BAD33E}" type="presParOf" srcId="{625233F9-80CE-4CF4-8629-2C983D029425}" destId="{B1D9F2F0-41CC-45CF-A41F-478B00351D2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FAFDAF25-F0FD-43BE-9EB6-2AF31F2EBD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5CC6038-5926-4B41-BA22-9DD689364771}">
      <dgm:prSet/>
      <dgm:spPr/>
      <dgm:t>
        <a:bodyPr/>
        <a:lstStyle/>
        <a:p>
          <a:pPr algn="ctr" rtl="0"/>
          <a:r>
            <a:rPr lang="ru-RU" b="1" smtClean="0"/>
            <a:t>Володимир Глібович </a:t>
          </a:r>
          <a:endParaRPr lang="ru-RU" b="1"/>
        </a:p>
      </dgm:t>
    </dgm:pt>
    <dgm:pt modelId="{85E5253D-DCE0-438C-BD95-29DD7116BA19}" type="parTrans" cxnId="{469C07B8-3ABC-4458-B714-97C4B3D2417B}">
      <dgm:prSet/>
      <dgm:spPr/>
      <dgm:t>
        <a:bodyPr/>
        <a:lstStyle/>
        <a:p>
          <a:endParaRPr lang="ru-RU"/>
        </a:p>
      </dgm:t>
    </dgm:pt>
    <dgm:pt modelId="{79F039F4-B4C5-4E38-8C23-B6B85DBEA87A}" type="sibTrans" cxnId="{469C07B8-3ABC-4458-B714-97C4B3D2417B}">
      <dgm:prSet/>
      <dgm:spPr/>
      <dgm:t>
        <a:bodyPr/>
        <a:lstStyle/>
        <a:p>
          <a:endParaRPr lang="ru-RU"/>
        </a:p>
      </dgm:t>
    </dgm:pt>
    <dgm:pt modelId="{953A3163-DC9A-4123-94C1-6268937C4FC7}" type="pres">
      <dgm:prSet presAssocID="{FAFDAF25-F0FD-43BE-9EB6-2AF31F2EBD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40B986-EC18-4888-9A81-A5DB6CBEE265}" type="pres">
      <dgm:prSet presAssocID="{D5CC6038-5926-4B41-BA22-9DD689364771}" presName="parentText" presStyleLbl="node1" presStyleIdx="0" presStyleCnt="1" custLinFactNeighborX="-7450" custLinFactNeighborY="-24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9C07B8-3ABC-4458-B714-97C4B3D2417B}" srcId="{FAFDAF25-F0FD-43BE-9EB6-2AF31F2EBDC8}" destId="{D5CC6038-5926-4B41-BA22-9DD689364771}" srcOrd="0" destOrd="0" parTransId="{85E5253D-DCE0-438C-BD95-29DD7116BA19}" sibTransId="{79F039F4-B4C5-4E38-8C23-B6B85DBEA87A}"/>
    <dgm:cxn modelId="{A4DB9E51-53C2-453C-BB55-310D870D4738}" type="presOf" srcId="{FAFDAF25-F0FD-43BE-9EB6-2AF31F2EBDC8}" destId="{953A3163-DC9A-4123-94C1-6268937C4FC7}" srcOrd="0" destOrd="0" presId="urn:microsoft.com/office/officeart/2005/8/layout/vList2"/>
    <dgm:cxn modelId="{B3420A7C-2D4A-48DF-9BA9-1383F335B706}" type="presOf" srcId="{D5CC6038-5926-4B41-BA22-9DD689364771}" destId="{5940B986-EC18-4888-9A81-A5DB6CBEE265}" srcOrd="0" destOrd="0" presId="urn:microsoft.com/office/officeart/2005/8/layout/vList2"/>
    <dgm:cxn modelId="{A36FB674-609E-44AF-886A-9F259AA521BE}" type="presParOf" srcId="{953A3163-DC9A-4123-94C1-6268937C4FC7}" destId="{5940B986-EC18-4888-9A81-A5DB6CBEE2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C654571C-F550-4DF5-B87D-A3DFF81548F0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13EF7FC-CAAF-4E56-BEC9-C9E73DC9B4F9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r>
            <a:rPr lang="ru-RU" b="1" dirty="0" err="1" smtClean="0">
              <a:solidFill>
                <a:schemeClr val="bg1"/>
              </a:solidFill>
            </a:rPr>
            <a:t>Ознайомтесь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із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уривком</a:t>
          </a:r>
          <a:r>
            <a:rPr lang="ru-RU" b="1" dirty="0" smtClean="0">
              <a:solidFill>
                <a:schemeClr val="bg1"/>
              </a:solidFill>
            </a:rPr>
            <a:t> з документу та </a:t>
          </a:r>
          <a:r>
            <a:rPr lang="ru-RU" b="1" dirty="0" err="1" smtClean="0">
              <a:solidFill>
                <a:schemeClr val="bg1"/>
              </a:solidFill>
            </a:rPr>
            <a:t>оцініть</a:t>
          </a:r>
          <a:r>
            <a:rPr lang="ru-RU" b="1" dirty="0" smtClean="0">
              <a:solidFill>
                <a:schemeClr val="bg1"/>
              </a:solidFill>
            </a:rPr>
            <a:t> роль </a:t>
          </a:r>
          <a:r>
            <a:rPr lang="ru-RU" b="1" dirty="0" err="1" smtClean="0">
              <a:solidFill>
                <a:schemeClr val="bg1"/>
              </a:solidFill>
            </a:rPr>
            <a:t>половців</a:t>
          </a:r>
          <a:r>
            <a:rPr lang="ru-RU" b="1" dirty="0" smtClean="0">
              <a:solidFill>
                <a:schemeClr val="bg1"/>
              </a:solidFill>
            </a:rPr>
            <a:t> в </a:t>
          </a:r>
          <a:r>
            <a:rPr lang="ru-RU" b="1" dirty="0" err="1" smtClean="0">
              <a:solidFill>
                <a:schemeClr val="bg1"/>
              </a:solidFill>
            </a:rPr>
            <a:t>історії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Русі-України</a:t>
          </a:r>
          <a:r>
            <a:rPr lang="ru-RU" b="1" dirty="0" smtClean="0">
              <a:solidFill>
                <a:schemeClr val="bg1"/>
              </a:solidFill>
            </a:rPr>
            <a:t>? </a:t>
          </a:r>
          <a:r>
            <a:rPr lang="ru-RU" b="1" dirty="0" err="1" smtClean="0">
              <a:solidFill>
                <a:schemeClr val="bg1"/>
              </a:solidFill>
            </a:rPr>
            <a:t>Чи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можна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казати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лише</a:t>
          </a:r>
          <a:r>
            <a:rPr lang="ru-RU" b="1" dirty="0" smtClean="0">
              <a:solidFill>
                <a:schemeClr val="bg1"/>
              </a:solidFill>
            </a:rPr>
            <a:t> про </a:t>
          </a:r>
          <a:r>
            <a:rPr lang="ru-RU" b="1" dirty="0" err="1" smtClean="0">
              <a:solidFill>
                <a:schemeClr val="bg1"/>
              </a:solidFill>
            </a:rPr>
            <a:t>їхню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негативну</a:t>
          </a:r>
          <a:r>
            <a:rPr lang="ru-RU" b="1" dirty="0" smtClean="0">
              <a:solidFill>
                <a:schemeClr val="bg1"/>
              </a:solidFill>
            </a:rPr>
            <a:t> роль?</a:t>
          </a:r>
          <a:endParaRPr lang="ru-RU" b="1" dirty="0">
            <a:solidFill>
              <a:schemeClr val="bg1"/>
            </a:solidFill>
          </a:endParaRPr>
        </a:p>
      </dgm:t>
    </dgm:pt>
    <dgm:pt modelId="{DCAB8E60-125F-45DC-8DD6-B12056BECAD7}" type="parTrans" cxnId="{F7CEAA35-E84E-4D27-AE95-D2FCFE31996D}">
      <dgm:prSet/>
      <dgm:spPr/>
      <dgm:t>
        <a:bodyPr/>
        <a:lstStyle/>
        <a:p>
          <a:endParaRPr lang="ru-RU"/>
        </a:p>
      </dgm:t>
    </dgm:pt>
    <dgm:pt modelId="{EB764E0F-38AE-4030-82F4-4D800CE3D200}" type="sibTrans" cxnId="{F7CEAA35-E84E-4D27-AE95-D2FCFE31996D}">
      <dgm:prSet/>
      <dgm:spPr/>
      <dgm:t>
        <a:bodyPr/>
        <a:lstStyle/>
        <a:p>
          <a:endParaRPr lang="ru-RU"/>
        </a:p>
      </dgm:t>
    </dgm:pt>
    <dgm:pt modelId="{477035D3-A951-4392-872F-6046878D340C}" type="pres">
      <dgm:prSet presAssocID="{C654571C-F550-4DF5-B87D-A3DFF81548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3C0028-E643-4C15-97B7-7EB18AB4EC2C}" type="pres">
      <dgm:prSet presAssocID="{613EF7FC-CAAF-4E56-BEC9-C9E73DC9B4F9}" presName="node" presStyleLbl="node1" presStyleIdx="0" presStyleCnt="1" custLinFactNeighborX="-1276" custLinFactNeighborY="13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7EF4DF-219E-48C1-B7B9-95CEA01266B7}" type="presOf" srcId="{613EF7FC-CAAF-4E56-BEC9-C9E73DC9B4F9}" destId="{123C0028-E643-4C15-97B7-7EB18AB4EC2C}" srcOrd="0" destOrd="0" presId="urn:microsoft.com/office/officeart/2005/8/layout/default"/>
    <dgm:cxn modelId="{219F0650-9E3E-4962-8956-F3B639594CB9}" type="presOf" srcId="{C654571C-F550-4DF5-B87D-A3DFF81548F0}" destId="{477035D3-A951-4392-872F-6046878D340C}" srcOrd="0" destOrd="0" presId="urn:microsoft.com/office/officeart/2005/8/layout/default"/>
    <dgm:cxn modelId="{F7CEAA35-E84E-4D27-AE95-D2FCFE31996D}" srcId="{C654571C-F550-4DF5-B87D-A3DFF81548F0}" destId="{613EF7FC-CAAF-4E56-BEC9-C9E73DC9B4F9}" srcOrd="0" destOrd="0" parTransId="{DCAB8E60-125F-45DC-8DD6-B12056BECAD7}" sibTransId="{EB764E0F-38AE-4030-82F4-4D800CE3D200}"/>
    <dgm:cxn modelId="{8B299436-E1D5-49D9-864E-10932838CFE8}" type="presParOf" srcId="{477035D3-A951-4392-872F-6046878D340C}" destId="{123C0028-E643-4C15-97B7-7EB18AB4EC2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175DAA03-1F69-44EB-8C70-818D4254E4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CA33FE7-319C-4A04-9380-7B649A8A2F2F}">
      <dgm:prSet/>
      <dgm:spPr/>
      <dgm:t>
        <a:bodyPr/>
        <a:lstStyle/>
        <a:p>
          <a:pPr algn="ctr" rtl="0"/>
          <a:r>
            <a:rPr lang="ru-RU" b="1" dirty="0" err="1" smtClean="0"/>
            <a:t>Половці</a:t>
          </a:r>
          <a:endParaRPr lang="ru-RU" b="1" dirty="0"/>
        </a:p>
      </dgm:t>
    </dgm:pt>
    <dgm:pt modelId="{7C3E177D-05A0-4D4B-BB09-49C797539975}" type="parTrans" cxnId="{F88B8FB9-B49A-47E0-8DEC-434BD87F6D82}">
      <dgm:prSet/>
      <dgm:spPr/>
      <dgm:t>
        <a:bodyPr/>
        <a:lstStyle/>
        <a:p>
          <a:endParaRPr lang="ru-RU"/>
        </a:p>
      </dgm:t>
    </dgm:pt>
    <dgm:pt modelId="{F09C4D5B-5B02-4D24-9A07-640D0B60FB05}" type="sibTrans" cxnId="{F88B8FB9-B49A-47E0-8DEC-434BD87F6D82}">
      <dgm:prSet/>
      <dgm:spPr/>
      <dgm:t>
        <a:bodyPr/>
        <a:lstStyle/>
        <a:p>
          <a:endParaRPr lang="ru-RU"/>
        </a:p>
      </dgm:t>
    </dgm:pt>
    <dgm:pt modelId="{2EFB4B52-6575-4A7D-BE69-5819415D56C3}" type="pres">
      <dgm:prSet presAssocID="{175DAA03-1F69-44EB-8C70-818D4254E4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9C11B3-5803-4EB4-AAEC-798618B369A3}" type="pres">
      <dgm:prSet presAssocID="{9CA33FE7-319C-4A04-9380-7B649A8A2F2F}" presName="parentText" presStyleLbl="node1" presStyleIdx="0" presStyleCnt="1" custLinFactNeighborX="9722" custLinFactNeighborY="-414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C1420C-7A6F-4181-9838-E947653BA4E6}" type="presOf" srcId="{9CA33FE7-319C-4A04-9380-7B649A8A2F2F}" destId="{B19C11B3-5803-4EB4-AAEC-798618B369A3}" srcOrd="0" destOrd="0" presId="urn:microsoft.com/office/officeart/2005/8/layout/vList2"/>
    <dgm:cxn modelId="{F88B8FB9-B49A-47E0-8DEC-434BD87F6D82}" srcId="{175DAA03-1F69-44EB-8C70-818D4254E422}" destId="{9CA33FE7-319C-4A04-9380-7B649A8A2F2F}" srcOrd="0" destOrd="0" parTransId="{7C3E177D-05A0-4D4B-BB09-49C797539975}" sibTransId="{F09C4D5B-5B02-4D24-9A07-640D0B60FB05}"/>
    <dgm:cxn modelId="{97683B9E-0AA7-4347-AA5E-3DBA964E2EFA}" type="presOf" srcId="{175DAA03-1F69-44EB-8C70-818D4254E422}" destId="{2EFB4B52-6575-4A7D-BE69-5819415D56C3}" srcOrd="0" destOrd="0" presId="urn:microsoft.com/office/officeart/2005/8/layout/vList2"/>
    <dgm:cxn modelId="{E6DD805D-6D5F-4875-AB83-F49CA06FF722}" type="presParOf" srcId="{2EFB4B52-6575-4A7D-BE69-5819415D56C3}" destId="{B19C11B3-5803-4EB4-AAEC-798618B369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784D4B9D-2E85-4E61-8E82-DB7B0F7218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EB59D1-D4B8-44EB-99C7-41848936E032}">
      <dgm:prSet/>
      <dgm:spPr/>
      <dgm:t>
        <a:bodyPr/>
        <a:lstStyle/>
        <a:p>
          <a:pPr algn="just" rtl="0"/>
          <a:endParaRPr lang="ru-RU" dirty="0" smtClean="0"/>
        </a:p>
        <a:p>
          <a:pPr algn="just" rtl="0"/>
          <a:r>
            <a:rPr lang="ru-RU" dirty="0" smtClean="0"/>
            <a:t>«</a:t>
          </a:r>
          <a:r>
            <a:rPr lang="ru-RU" dirty="0" err="1" smtClean="0"/>
            <a:t>Війни</a:t>
          </a:r>
          <a:r>
            <a:rPr lang="ru-RU" dirty="0" smtClean="0"/>
            <a:t> </a:t>
          </a:r>
          <a:r>
            <a:rPr lang="ru-RU" dirty="0" err="1" smtClean="0"/>
            <a:t>між</a:t>
          </a:r>
          <a:r>
            <a:rPr lang="ru-RU" dirty="0" smtClean="0"/>
            <a:t> </a:t>
          </a:r>
          <a:r>
            <a:rPr lang="ru-RU" dirty="0" err="1" smtClean="0"/>
            <a:t>удільними</a:t>
          </a:r>
          <a:r>
            <a:rPr lang="ru-RU" dirty="0" smtClean="0"/>
            <a:t> князями </a:t>
          </a:r>
          <a:r>
            <a:rPr lang="ru-RU" dirty="0" err="1" smtClean="0"/>
            <a:t>спустошали</a:t>
          </a:r>
          <a:r>
            <a:rPr lang="ru-RU" dirty="0" smtClean="0"/>
            <a:t> </a:t>
          </a:r>
          <a:r>
            <a:rPr lang="ru-RU" dirty="0" err="1" smtClean="0"/>
            <a:t>землі</a:t>
          </a:r>
          <a:r>
            <a:rPr lang="ru-RU" dirty="0" smtClean="0"/>
            <a:t> </a:t>
          </a:r>
          <a:r>
            <a:rPr lang="ru-RU" dirty="0" err="1" smtClean="0"/>
            <a:t>Давньоруської</a:t>
          </a:r>
          <a:r>
            <a:rPr lang="ru-RU" dirty="0" smtClean="0"/>
            <a:t> </a:t>
          </a:r>
          <a:r>
            <a:rPr lang="ru-RU" dirty="0" err="1" smtClean="0"/>
            <a:t>держави</a:t>
          </a:r>
          <a:r>
            <a:rPr lang="ru-RU" dirty="0" smtClean="0"/>
            <a:t>, а </a:t>
          </a:r>
          <a:r>
            <a:rPr lang="ru-RU" dirty="0" err="1" smtClean="0"/>
            <a:t>кожне</a:t>
          </a:r>
          <a:r>
            <a:rPr lang="ru-RU" dirty="0" smtClean="0"/>
            <a:t> </a:t>
          </a:r>
          <a:r>
            <a:rPr lang="ru-RU" dirty="0" err="1" smtClean="0"/>
            <a:t>окреме</a:t>
          </a:r>
          <a:r>
            <a:rPr lang="ru-RU" dirty="0" smtClean="0"/>
            <a:t> </a:t>
          </a:r>
          <a:r>
            <a:rPr lang="ru-RU" dirty="0" err="1" smtClean="0"/>
            <a:t>князівство</a:t>
          </a:r>
          <a:r>
            <a:rPr lang="ru-RU" dirty="0" smtClean="0"/>
            <a:t> </a:t>
          </a:r>
          <a:r>
            <a:rPr lang="ru-RU" dirty="0" err="1" smtClean="0"/>
            <a:t>виявилося</a:t>
          </a:r>
          <a:r>
            <a:rPr lang="ru-RU" dirty="0" smtClean="0"/>
            <a:t> </a:t>
          </a:r>
          <a:r>
            <a:rPr lang="ru-RU" dirty="0" err="1" smtClean="0"/>
            <a:t>нездатним</a:t>
          </a:r>
          <a:r>
            <a:rPr lang="ru-RU" dirty="0" smtClean="0"/>
            <a:t> </a:t>
          </a:r>
          <a:r>
            <a:rPr lang="ru-RU" dirty="0" err="1" smtClean="0"/>
            <a:t>своїми</a:t>
          </a:r>
          <a:r>
            <a:rPr lang="ru-RU" dirty="0" smtClean="0"/>
            <a:t> силами </a:t>
          </a:r>
          <a:r>
            <a:rPr lang="ru-RU" dirty="0" err="1" smtClean="0"/>
            <a:t>протистояти</a:t>
          </a:r>
          <a:r>
            <a:rPr lang="ru-RU" dirty="0" smtClean="0"/>
            <a:t> </a:t>
          </a:r>
          <a:r>
            <a:rPr lang="ru-RU" dirty="0" err="1" smtClean="0"/>
            <a:t>іноземним</a:t>
          </a:r>
          <a:r>
            <a:rPr lang="ru-RU" dirty="0" smtClean="0"/>
            <a:t> нашестям. </a:t>
          </a:r>
          <a:r>
            <a:rPr lang="ru-RU" dirty="0" err="1" smtClean="0"/>
            <a:t>Більше</a:t>
          </a:r>
          <a:r>
            <a:rPr lang="ru-RU" dirty="0" smtClean="0"/>
            <a:t> того, </a:t>
          </a:r>
          <a:r>
            <a:rPr lang="ru-RU" dirty="0" err="1" smtClean="0"/>
            <a:t>дуже</a:t>
          </a:r>
          <a:r>
            <a:rPr lang="ru-RU" dirty="0" smtClean="0"/>
            <a:t> часто </a:t>
          </a:r>
          <a:r>
            <a:rPr lang="ru-RU" dirty="0" err="1" smtClean="0"/>
            <a:t>руські</a:t>
          </a:r>
          <a:r>
            <a:rPr lang="ru-RU" dirty="0" smtClean="0"/>
            <a:t> </a:t>
          </a:r>
          <a:r>
            <a:rPr lang="ru-RU" dirty="0" err="1" smtClean="0"/>
            <a:t>князі</a:t>
          </a:r>
          <a:r>
            <a:rPr lang="ru-RU" dirty="0" smtClean="0"/>
            <a:t> у </a:t>
          </a:r>
          <a:r>
            <a:rPr lang="ru-RU" dirty="0" err="1" smtClean="0"/>
            <a:t>власні</a:t>
          </a:r>
          <a:r>
            <a:rPr lang="ru-RU" dirty="0" smtClean="0"/>
            <a:t> </a:t>
          </a:r>
          <a:r>
            <a:rPr lang="ru-RU" dirty="0" err="1" smtClean="0"/>
            <a:t>міжусобиці</a:t>
          </a:r>
          <a:r>
            <a:rPr lang="ru-RU" dirty="0" smtClean="0"/>
            <a:t> </a:t>
          </a:r>
          <a:r>
            <a:rPr lang="ru-RU" dirty="0" err="1" smtClean="0"/>
            <a:t>втягували</a:t>
          </a:r>
          <a:r>
            <a:rPr lang="ru-RU" dirty="0" smtClean="0"/>
            <a:t> </a:t>
          </a:r>
          <a:r>
            <a:rPr lang="ru-RU" dirty="0" err="1" smtClean="0"/>
            <a:t>сусідів</a:t>
          </a:r>
          <a:r>
            <a:rPr lang="ru-RU" dirty="0" smtClean="0"/>
            <a:t> – у тому </a:t>
          </a:r>
          <a:r>
            <a:rPr lang="ru-RU" dirty="0" err="1" smtClean="0"/>
            <a:t>числі</a:t>
          </a:r>
          <a:r>
            <a:rPr lang="ru-RU" dirty="0" smtClean="0"/>
            <a:t> й </a:t>
          </a:r>
          <a:r>
            <a:rPr lang="ru-RU" dirty="0" err="1" smtClean="0"/>
            <a:t>половців</a:t>
          </a:r>
          <a:r>
            <a:rPr lang="ru-RU" dirty="0" smtClean="0"/>
            <a:t>. </a:t>
          </a:r>
          <a:r>
            <a:rPr lang="ru-RU" dirty="0" err="1" smtClean="0"/>
            <a:t>Найчастіше</a:t>
          </a:r>
          <a:r>
            <a:rPr lang="ru-RU" dirty="0" smtClean="0"/>
            <a:t>, </a:t>
          </a:r>
          <a:r>
            <a:rPr lang="ru-RU" dirty="0" err="1" smtClean="0"/>
            <a:t>більше</a:t>
          </a:r>
          <a:r>
            <a:rPr lang="ru-RU" dirty="0" smtClean="0"/>
            <a:t> 50 </a:t>
          </a:r>
          <a:r>
            <a:rPr lang="ru-RU" dirty="0" err="1" smtClean="0"/>
            <a:t>разів</a:t>
          </a:r>
          <a:r>
            <a:rPr lang="ru-RU" dirty="0" smtClean="0"/>
            <a:t>, на </a:t>
          </a:r>
          <a:r>
            <a:rPr lang="ru-RU" dirty="0" err="1" smtClean="0"/>
            <a:t>сторінках</a:t>
          </a:r>
          <a:r>
            <a:rPr lang="ru-RU" dirty="0" smtClean="0"/>
            <a:t> „</a:t>
          </a:r>
          <a:r>
            <a:rPr lang="ru-RU" dirty="0" err="1" smtClean="0"/>
            <a:t>Повісті</a:t>
          </a:r>
          <a:r>
            <a:rPr lang="ru-RU" dirty="0" smtClean="0"/>
            <a:t> </a:t>
          </a:r>
          <a:r>
            <a:rPr lang="ru-RU" dirty="0" err="1" smtClean="0"/>
            <a:t>временних</a:t>
          </a:r>
          <a:r>
            <a:rPr lang="ru-RU" dirty="0" smtClean="0"/>
            <a:t> </a:t>
          </a:r>
          <a:r>
            <a:rPr lang="ru-RU" dirty="0" err="1" smtClean="0"/>
            <a:t>літ</a:t>
          </a:r>
          <a:r>
            <a:rPr lang="ru-RU" dirty="0" smtClean="0"/>
            <a:t>” </a:t>
          </a:r>
          <a:r>
            <a:rPr lang="ru-RU" dirty="0" err="1" smtClean="0"/>
            <a:t>згадуються</a:t>
          </a:r>
          <a:r>
            <a:rPr lang="ru-RU" dirty="0" smtClean="0"/>
            <a:t> </a:t>
          </a:r>
          <a:r>
            <a:rPr lang="ru-RU" dirty="0" err="1" smtClean="0"/>
            <a:t>саме</a:t>
          </a:r>
          <a:r>
            <a:rPr lang="ru-RU" dirty="0" smtClean="0"/>
            <a:t> </a:t>
          </a:r>
          <a:r>
            <a:rPr lang="ru-RU" dirty="0" err="1" smtClean="0"/>
            <a:t>половці</a:t>
          </a:r>
          <a:r>
            <a:rPr lang="ru-RU" dirty="0" smtClean="0"/>
            <a:t>  - </a:t>
          </a:r>
          <a:r>
            <a:rPr lang="ru-RU" dirty="0" err="1" smtClean="0"/>
            <a:t>мешканці</a:t>
          </a:r>
          <a:r>
            <a:rPr lang="ru-RU" dirty="0" smtClean="0"/>
            <a:t> </a:t>
          </a:r>
          <a:r>
            <a:rPr lang="ru-RU" dirty="0" err="1" smtClean="0"/>
            <a:t>подніпровських</a:t>
          </a:r>
          <a:r>
            <a:rPr lang="ru-RU" dirty="0" smtClean="0"/>
            <a:t> </a:t>
          </a:r>
          <a:r>
            <a:rPr lang="ru-RU" dirty="0" err="1" smtClean="0"/>
            <a:t>степів</a:t>
          </a:r>
          <a:r>
            <a:rPr lang="ru-RU" dirty="0" smtClean="0"/>
            <a:t>, </a:t>
          </a:r>
          <a:r>
            <a:rPr lang="ru-RU" dirty="0" err="1" smtClean="0"/>
            <a:t>неспокійні</a:t>
          </a:r>
          <a:r>
            <a:rPr lang="ru-RU" dirty="0" smtClean="0"/>
            <a:t> й </a:t>
          </a:r>
          <a:r>
            <a:rPr lang="ru-RU" dirty="0" err="1" smtClean="0"/>
            <a:t>войовничі</a:t>
          </a:r>
          <a:r>
            <a:rPr lang="ru-RU" dirty="0" smtClean="0"/>
            <a:t> </a:t>
          </a:r>
          <a:r>
            <a:rPr lang="ru-RU" dirty="0" err="1" smtClean="0"/>
            <a:t>сусіди</a:t>
          </a:r>
          <a:r>
            <a:rPr lang="ru-RU" dirty="0" smtClean="0"/>
            <a:t> </a:t>
          </a:r>
          <a:r>
            <a:rPr lang="ru-RU" dirty="0" err="1" smtClean="0"/>
            <a:t>давньоруських</a:t>
          </a:r>
          <a:r>
            <a:rPr lang="ru-RU" dirty="0" smtClean="0"/>
            <a:t> </a:t>
          </a:r>
          <a:r>
            <a:rPr lang="ru-RU" dirty="0" err="1" smtClean="0"/>
            <a:t>князівств</a:t>
          </a:r>
          <a:r>
            <a:rPr lang="ru-RU" dirty="0" smtClean="0"/>
            <a:t>. </a:t>
          </a:r>
          <a:r>
            <a:rPr lang="ru-RU" dirty="0" err="1" smtClean="0"/>
            <a:t>Згадку</a:t>
          </a:r>
          <a:r>
            <a:rPr lang="ru-RU" dirty="0" smtClean="0"/>
            <a:t> про </a:t>
          </a:r>
          <a:r>
            <a:rPr lang="ru-RU" dirty="0" err="1" smtClean="0"/>
            <a:t>половців</a:t>
          </a:r>
          <a:r>
            <a:rPr lang="ru-RU" dirty="0" smtClean="0"/>
            <a:t> </a:t>
          </a:r>
          <a:r>
            <a:rPr lang="ru-RU" dirty="0" err="1" smtClean="0"/>
            <a:t>читаємо</a:t>
          </a:r>
          <a:r>
            <a:rPr lang="ru-RU" dirty="0" smtClean="0"/>
            <a:t> </a:t>
          </a:r>
          <a:r>
            <a:rPr lang="ru-RU" dirty="0" err="1" smtClean="0"/>
            <a:t>під</a:t>
          </a:r>
          <a:r>
            <a:rPr lang="ru-RU" dirty="0" smtClean="0"/>
            <a:t> </a:t>
          </a:r>
          <a:r>
            <a:rPr lang="ru-RU" dirty="0" err="1" smtClean="0"/>
            <a:t>записом</a:t>
          </a:r>
          <a:r>
            <a:rPr lang="ru-RU" dirty="0" smtClean="0"/>
            <a:t> 1059 р.: „</a:t>
          </a:r>
          <a:r>
            <a:rPr lang="ru-RU" dirty="0" err="1" smtClean="0"/>
            <a:t>Уперше</a:t>
          </a:r>
          <a:r>
            <a:rPr lang="ru-RU" dirty="0" smtClean="0"/>
            <a:t> </a:t>
          </a:r>
          <a:r>
            <a:rPr lang="ru-RU" dirty="0" err="1" smtClean="0"/>
            <a:t>прийшли</a:t>
          </a:r>
          <a:r>
            <a:rPr lang="ru-RU" dirty="0" smtClean="0"/>
            <a:t> </a:t>
          </a:r>
          <a:r>
            <a:rPr lang="ru-RU" dirty="0" err="1" smtClean="0"/>
            <a:t>половці</a:t>
          </a:r>
          <a:r>
            <a:rPr lang="ru-RU" dirty="0" smtClean="0"/>
            <a:t> </a:t>
          </a:r>
          <a:r>
            <a:rPr lang="ru-RU" dirty="0" err="1" smtClean="0"/>
            <a:t>війною</a:t>
          </a:r>
          <a:r>
            <a:rPr lang="ru-RU" dirty="0" smtClean="0"/>
            <a:t> на </a:t>
          </a:r>
          <a:r>
            <a:rPr lang="ru-RU" dirty="0" err="1" smtClean="0"/>
            <a:t>Руську</a:t>
          </a:r>
          <a:r>
            <a:rPr lang="ru-RU" dirty="0" smtClean="0"/>
            <a:t> землю”.</a:t>
          </a:r>
        </a:p>
        <a:p>
          <a:pPr algn="l" rtl="0"/>
          <a:endParaRPr lang="ru-RU" dirty="0"/>
        </a:p>
      </dgm:t>
    </dgm:pt>
    <dgm:pt modelId="{691ABA96-D00B-4555-BEAF-D18887FA0BEF}" type="parTrans" cxnId="{CD7C98C3-B95F-45FB-962E-50E75A38F937}">
      <dgm:prSet/>
      <dgm:spPr/>
      <dgm:t>
        <a:bodyPr/>
        <a:lstStyle/>
        <a:p>
          <a:endParaRPr lang="ru-RU"/>
        </a:p>
      </dgm:t>
    </dgm:pt>
    <dgm:pt modelId="{B5847F6C-5C8A-431B-A807-EA48DB387217}" type="sibTrans" cxnId="{CD7C98C3-B95F-45FB-962E-50E75A38F937}">
      <dgm:prSet/>
      <dgm:spPr/>
      <dgm:t>
        <a:bodyPr/>
        <a:lstStyle/>
        <a:p>
          <a:endParaRPr lang="ru-RU"/>
        </a:p>
      </dgm:t>
    </dgm:pt>
    <dgm:pt modelId="{037B0560-DB47-48CB-B3CA-068F996BB7FD}" type="pres">
      <dgm:prSet presAssocID="{784D4B9D-2E85-4E61-8E82-DB7B0F7218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0AA420-64A8-4511-961E-849FF026401B}" type="pres">
      <dgm:prSet presAssocID="{4FEB59D1-D4B8-44EB-99C7-41848936E032}" presName="parentText" presStyleLbl="node1" presStyleIdx="0" presStyleCnt="1" custLinFactNeighborX="168" custLinFactNeighborY="-58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FB152B-F4D8-48E6-9EE7-AD9692B37523}" type="presOf" srcId="{784D4B9D-2E85-4E61-8E82-DB7B0F7218E1}" destId="{037B0560-DB47-48CB-B3CA-068F996BB7FD}" srcOrd="0" destOrd="0" presId="urn:microsoft.com/office/officeart/2005/8/layout/vList2"/>
    <dgm:cxn modelId="{CD7C98C3-B95F-45FB-962E-50E75A38F937}" srcId="{784D4B9D-2E85-4E61-8E82-DB7B0F7218E1}" destId="{4FEB59D1-D4B8-44EB-99C7-41848936E032}" srcOrd="0" destOrd="0" parTransId="{691ABA96-D00B-4555-BEAF-D18887FA0BEF}" sibTransId="{B5847F6C-5C8A-431B-A807-EA48DB387217}"/>
    <dgm:cxn modelId="{25220102-C194-482A-ABA4-55BF2D51FC6C}" type="presOf" srcId="{4FEB59D1-D4B8-44EB-99C7-41848936E032}" destId="{500AA420-64A8-4511-961E-849FF026401B}" srcOrd="0" destOrd="0" presId="urn:microsoft.com/office/officeart/2005/8/layout/vList2"/>
    <dgm:cxn modelId="{68D415DF-221C-46E7-B7BD-16B099B92B31}" type="presParOf" srcId="{037B0560-DB47-48CB-B3CA-068F996BB7FD}" destId="{500AA420-64A8-4511-961E-849FF026401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071ABBFA-E48B-4120-990F-B6297EC810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69D060-FA55-4A72-890E-527395234D2C}">
      <dgm:prSet/>
      <dgm:spPr/>
      <dgm:t>
        <a:bodyPr/>
        <a:lstStyle/>
        <a:p>
          <a:pPr algn="ctr" rtl="0"/>
          <a:r>
            <a:rPr lang="ru-RU" b="1" dirty="0" smtClean="0"/>
            <a:t>На </a:t>
          </a:r>
          <a:r>
            <a:rPr lang="ru-RU" b="1" dirty="0" err="1" smtClean="0"/>
            <a:t>основі</a:t>
          </a:r>
          <a:r>
            <a:rPr lang="ru-RU" b="1" dirty="0" smtClean="0"/>
            <a:t> </a:t>
          </a:r>
          <a:r>
            <a:rPr lang="ru-RU" b="1" dirty="0" err="1" smtClean="0"/>
            <a:t>уривку</a:t>
          </a:r>
          <a:r>
            <a:rPr lang="ru-RU" b="1" dirty="0" smtClean="0"/>
            <a:t> </a:t>
          </a:r>
          <a:r>
            <a:rPr lang="ru-RU" b="1" dirty="0" err="1" smtClean="0"/>
            <a:t>із</a:t>
          </a:r>
          <a:r>
            <a:rPr lang="ru-RU" b="1" dirty="0" smtClean="0"/>
            <a:t> «</a:t>
          </a:r>
          <a:r>
            <a:rPr lang="ru-RU" b="1" dirty="0" err="1" smtClean="0"/>
            <a:t>Повісті</a:t>
          </a:r>
          <a:r>
            <a:rPr lang="ru-RU" b="1" dirty="0" smtClean="0"/>
            <a:t> </a:t>
          </a:r>
          <a:r>
            <a:rPr lang="ru-RU" b="1" dirty="0" err="1" smtClean="0"/>
            <a:t>минулих</a:t>
          </a:r>
          <a:r>
            <a:rPr lang="ru-RU" b="1" dirty="0" smtClean="0"/>
            <a:t> </a:t>
          </a:r>
          <a:r>
            <a:rPr lang="ru-RU" b="1" dirty="0" err="1" smtClean="0"/>
            <a:t>літ</a:t>
          </a:r>
          <a:r>
            <a:rPr lang="ru-RU" b="1" dirty="0" smtClean="0"/>
            <a:t>»</a:t>
          </a:r>
          <a:endParaRPr lang="ru-RU" b="1" dirty="0"/>
        </a:p>
      </dgm:t>
    </dgm:pt>
    <dgm:pt modelId="{54BE43D2-4364-470C-9973-C429E79EF377}" type="parTrans" cxnId="{076BFE0D-3074-4705-92DF-0A82306FCB91}">
      <dgm:prSet/>
      <dgm:spPr/>
      <dgm:t>
        <a:bodyPr/>
        <a:lstStyle/>
        <a:p>
          <a:endParaRPr lang="ru-RU"/>
        </a:p>
      </dgm:t>
    </dgm:pt>
    <dgm:pt modelId="{E1B61B57-79DD-467E-894D-755CE20378BB}" type="sibTrans" cxnId="{076BFE0D-3074-4705-92DF-0A82306FCB91}">
      <dgm:prSet/>
      <dgm:spPr/>
      <dgm:t>
        <a:bodyPr/>
        <a:lstStyle/>
        <a:p>
          <a:endParaRPr lang="ru-RU"/>
        </a:p>
      </dgm:t>
    </dgm:pt>
    <dgm:pt modelId="{5D35F797-5E32-42A8-83B8-7952C5F9E097}" type="pres">
      <dgm:prSet presAssocID="{071ABBFA-E48B-4120-990F-B6297EC810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5D4A30-8B53-4B73-A78A-DEB244F9EE35}" type="pres">
      <dgm:prSet presAssocID="{F569D060-FA55-4A72-890E-527395234D2C}" presName="parentText" presStyleLbl="node1" presStyleIdx="0" presStyleCnt="1" custLinFactNeighborX="589" custLinFactNeighborY="13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B25181-24DF-4DC0-A5F9-B98B2B2C162F}" type="presOf" srcId="{F569D060-FA55-4A72-890E-527395234D2C}" destId="{D55D4A30-8B53-4B73-A78A-DEB244F9EE35}" srcOrd="0" destOrd="0" presId="urn:microsoft.com/office/officeart/2005/8/layout/vList2"/>
    <dgm:cxn modelId="{379F2378-C2CE-4703-8AF6-16B00E95C505}" type="presOf" srcId="{071ABBFA-E48B-4120-990F-B6297EC81083}" destId="{5D35F797-5E32-42A8-83B8-7952C5F9E097}" srcOrd="0" destOrd="0" presId="urn:microsoft.com/office/officeart/2005/8/layout/vList2"/>
    <dgm:cxn modelId="{076BFE0D-3074-4705-92DF-0A82306FCB91}" srcId="{071ABBFA-E48B-4120-990F-B6297EC81083}" destId="{F569D060-FA55-4A72-890E-527395234D2C}" srcOrd="0" destOrd="0" parTransId="{54BE43D2-4364-470C-9973-C429E79EF377}" sibTransId="{E1B61B57-79DD-467E-894D-755CE20378BB}"/>
    <dgm:cxn modelId="{036815D9-C6D1-4D1A-A783-FF5925164567}" type="presParOf" srcId="{5D35F797-5E32-42A8-83B8-7952C5F9E097}" destId="{D55D4A30-8B53-4B73-A78A-DEB244F9EE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EA4B99BE-DC05-400C-818D-FACA90B7B6C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8F6F16A-7B91-4D23-8042-E1EAA3F35EC1}">
      <dgm:prSet/>
      <dgm:spPr/>
      <dgm:t>
        <a:bodyPr/>
        <a:lstStyle/>
        <a:p>
          <a:pPr algn="ctr" rtl="0"/>
          <a:r>
            <a:rPr lang="ru-RU" dirty="0" err="1" smtClean="0"/>
            <a:t>Відомий</a:t>
          </a:r>
          <a:r>
            <a:rPr lang="ru-RU" dirty="0" smtClean="0"/>
            <a:t> </a:t>
          </a:r>
          <a:r>
            <a:rPr lang="ru-RU" dirty="0" err="1" smtClean="0"/>
            <a:t>історик</a:t>
          </a:r>
          <a:r>
            <a:rPr lang="ru-RU" dirty="0" smtClean="0"/>
            <a:t> М. Котляр </a:t>
          </a:r>
          <a:r>
            <a:rPr lang="ru-RU" dirty="0" err="1" smtClean="0"/>
            <a:t>вважає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Ярослав </a:t>
          </a:r>
          <a:r>
            <a:rPr lang="ru-RU" dirty="0" err="1" smtClean="0"/>
            <a:t>Осмомисл</a:t>
          </a:r>
          <a:r>
            <a:rPr lang="ru-RU" dirty="0" smtClean="0"/>
            <a:t> «</a:t>
          </a:r>
          <a:r>
            <a:rPr lang="ru-RU" dirty="0" err="1" smtClean="0"/>
            <a:t>був</a:t>
          </a:r>
          <a:r>
            <a:rPr lang="ru-RU" dirty="0" smtClean="0"/>
            <a:t> </a:t>
          </a:r>
          <a:r>
            <a:rPr lang="ru-RU" dirty="0" err="1" smtClean="0"/>
            <a:t>народжений</a:t>
          </a:r>
          <a:r>
            <a:rPr lang="ru-RU" dirty="0" smtClean="0"/>
            <a:t> для того, </a:t>
          </a:r>
          <a:r>
            <a:rPr lang="ru-RU" dirty="0" err="1" smtClean="0"/>
            <a:t>щоб</a:t>
          </a:r>
          <a:r>
            <a:rPr lang="ru-RU" dirty="0" smtClean="0"/>
            <a:t> </a:t>
          </a:r>
          <a:r>
            <a:rPr lang="ru-RU" dirty="0" err="1" smtClean="0"/>
            <a:t>панувати</a:t>
          </a:r>
          <a:r>
            <a:rPr lang="ru-RU" dirty="0" smtClean="0"/>
            <a:t> над </a:t>
          </a:r>
          <a:r>
            <a:rPr lang="ru-RU" dirty="0" err="1" smtClean="0"/>
            <a:t>багатьма</a:t>
          </a:r>
          <a:r>
            <a:rPr lang="ru-RU" dirty="0" smtClean="0"/>
            <a:t> </a:t>
          </a:r>
          <a:r>
            <a:rPr lang="ru-RU" dirty="0" err="1" smtClean="0"/>
            <a:t>тисячами</a:t>
          </a:r>
          <a:r>
            <a:rPr lang="ru-RU" dirty="0" smtClean="0"/>
            <a:t> людей». На </a:t>
          </a:r>
          <a:r>
            <a:rPr lang="ru-RU" dirty="0" err="1" smtClean="0"/>
            <a:t>основі</a:t>
          </a:r>
          <a:r>
            <a:rPr lang="ru-RU" dirty="0" smtClean="0"/>
            <a:t> </a:t>
          </a:r>
          <a:r>
            <a:rPr lang="ru-RU" dirty="0" err="1" smtClean="0"/>
            <a:t>вивченого</a:t>
          </a:r>
          <a:r>
            <a:rPr lang="ru-RU" dirty="0" smtClean="0"/>
            <a:t> </a:t>
          </a:r>
          <a:r>
            <a:rPr lang="ru-RU" dirty="0" err="1" smtClean="0"/>
            <a:t>матеріалу</a:t>
          </a:r>
          <a:r>
            <a:rPr lang="ru-RU" dirty="0" smtClean="0"/>
            <a:t> </a:t>
          </a:r>
          <a:r>
            <a:rPr lang="ru-RU" dirty="0" err="1" smtClean="0"/>
            <a:t>спробуйте</a:t>
          </a:r>
          <a:r>
            <a:rPr lang="ru-RU" dirty="0" smtClean="0"/>
            <a:t> </a:t>
          </a:r>
          <a:r>
            <a:rPr lang="ru-RU" dirty="0" err="1" smtClean="0"/>
            <a:t>пояснити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мав</a:t>
          </a:r>
          <a:r>
            <a:rPr lang="ru-RU" dirty="0" smtClean="0"/>
            <a:t> на </a:t>
          </a:r>
          <a:r>
            <a:rPr lang="ru-RU" dirty="0" err="1" smtClean="0"/>
            <a:t>увазі</a:t>
          </a:r>
          <a:r>
            <a:rPr lang="ru-RU" dirty="0" smtClean="0"/>
            <a:t> М. Котляр. </a:t>
          </a:r>
          <a:r>
            <a:rPr lang="ru-RU" dirty="0" err="1" smtClean="0"/>
            <a:t>Оцініть</a:t>
          </a:r>
          <a:r>
            <a:rPr lang="ru-RU" dirty="0" smtClean="0"/>
            <a:t> </a:t>
          </a:r>
          <a:r>
            <a:rPr lang="ru-RU" dirty="0" err="1" smtClean="0"/>
            <a:t>значення</a:t>
          </a:r>
          <a:r>
            <a:rPr lang="ru-RU" dirty="0" smtClean="0"/>
            <a:t> </a:t>
          </a:r>
          <a:r>
            <a:rPr lang="ru-RU" dirty="0" err="1" smtClean="0"/>
            <a:t>діяльності</a:t>
          </a:r>
          <a:r>
            <a:rPr lang="ru-RU" dirty="0" smtClean="0"/>
            <a:t> </a:t>
          </a:r>
          <a:r>
            <a:rPr lang="ru-RU" dirty="0" err="1" smtClean="0"/>
            <a:t>галицького</a:t>
          </a:r>
          <a:r>
            <a:rPr lang="ru-RU" dirty="0" smtClean="0"/>
            <a:t> князя Ярослава </a:t>
          </a:r>
          <a:r>
            <a:rPr lang="ru-RU" dirty="0" err="1" smtClean="0"/>
            <a:t>Осмомисла</a:t>
          </a:r>
          <a:r>
            <a:rPr lang="ru-RU" dirty="0" smtClean="0"/>
            <a:t> для </a:t>
          </a:r>
          <a:r>
            <a:rPr lang="ru-RU" dirty="0" err="1" smtClean="0"/>
            <a:t>його</a:t>
          </a:r>
          <a:r>
            <a:rPr lang="ru-RU" dirty="0" smtClean="0"/>
            <a:t> народу.</a:t>
          </a:r>
          <a:endParaRPr lang="ru-RU" dirty="0"/>
        </a:p>
      </dgm:t>
    </dgm:pt>
    <dgm:pt modelId="{A35E0A8A-551C-43BF-9C28-CB4B66FD2D68}" type="parTrans" cxnId="{8046A169-6E03-42FA-AC44-E953BA432E61}">
      <dgm:prSet/>
      <dgm:spPr/>
      <dgm:t>
        <a:bodyPr/>
        <a:lstStyle/>
        <a:p>
          <a:endParaRPr lang="ru-RU"/>
        </a:p>
      </dgm:t>
    </dgm:pt>
    <dgm:pt modelId="{205DFB9B-C885-4432-9CC4-478CE00F6A84}" type="sibTrans" cxnId="{8046A169-6E03-42FA-AC44-E953BA432E61}">
      <dgm:prSet/>
      <dgm:spPr/>
      <dgm:t>
        <a:bodyPr/>
        <a:lstStyle/>
        <a:p>
          <a:endParaRPr lang="ru-RU"/>
        </a:p>
      </dgm:t>
    </dgm:pt>
    <dgm:pt modelId="{A1048D79-EC50-4D45-B465-1176BAA4C633}" type="pres">
      <dgm:prSet presAssocID="{EA4B99BE-DC05-400C-818D-FACA90B7B6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818864-2CE1-4FD9-89B8-F32A130F4D03}" type="pres">
      <dgm:prSet presAssocID="{38F6F16A-7B91-4D23-8042-E1EAA3F35EC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46A169-6E03-42FA-AC44-E953BA432E61}" srcId="{EA4B99BE-DC05-400C-818D-FACA90B7B6CE}" destId="{38F6F16A-7B91-4D23-8042-E1EAA3F35EC1}" srcOrd="0" destOrd="0" parTransId="{A35E0A8A-551C-43BF-9C28-CB4B66FD2D68}" sibTransId="{205DFB9B-C885-4432-9CC4-478CE00F6A84}"/>
    <dgm:cxn modelId="{162C3040-FE66-4E77-9C41-DBB1D7BCAD59}" type="presOf" srcId="{38F6F16A-7B91-4D23-8042-E1EAA3F35EC1}" destId="{6C818864-2CE1-4FD9-89B8-F32A130F4D03}" srcOrd="0" destOrd="0" presId="urn:microsoft.com/office/officeart/2005/8/layout/default"/>
    <dgm:cxn modelId="{F3C52218-F4BC-4B93-A95A-2A738DFC0271}" type="presOf" srcId="{EA4B99BE-DC05-400C-818D-FACA90B7B6CE}" destId="{A1048D79-EC50-4D45-B465-1176BAA4C633}" srcOrd="0" destOrd="0" presId="urn:microsoft.com/office/officeart/2005/8/layout/default"/>
    <dgm:cxn modelId="{35305242-E0D6-47A5-AB2D-C267BA0563F1}" type="presParOf" srcId="{A1048D79-EC50-4D45-B465-1176BAA4C633}" destId="{6C818864-2CE1-4FD9-89B8-F32A130F4D0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94078BC8-ADE3-47B7-8C10-AB58A822FA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F72BE4C-26D5-4511-A16A-A87FF282F25A}">
      <dgm:prSet/>
      <dgm:spPr/>
      <dgm:t>
        <a:bodyPr/>
        <a:lstStyle/>
        <a:p>
          <a:pPr algn="ctr" rtl="0"/>
          <a:r>
            <a:rPr lang="ru-RU" b="1" smtClean="0"/>
            <a:t>Ярослав Осмомисл</a:t>
          </a:r>
          <a:endParaRPr lang="ru-RU" b="1"/>
        </a:p>
      </dgm:t>
    </dgm:pt>
    <dgm:pt modelId="{CFE144C4-49B3-4D74-9362-B14595A0D663}" type="parTrans" cxnId="{6098A253-DACB-4225-9960-25C91C195F1C}">
      <dgm:prSet/>
      <dgm:spPr/>
      <dgm:t>
        <a:bodyPr/>
        <a:lstStyle/>
        <a:p>
          <a:endParaRPr lang="ru-RU"/>
        </a:p>
      </dgm:t>
    </dgm:pt>
    <dgm:pt modelId="{8EE6D2AF-F43C-4925-821B-C53FF90BED0D}" type="sibTrans" cxnId="{6098A253-DACB-4225-9960-25C91C195F1C}">
      <dgm:prSet/>
      <dgm:spPr/>
      <dgm:t>
        <a:bodyPr/>
        <a:lstStyle/>
        <a:p>
          <a:endParaRPr lang="ru-RU"/>
        </a:p>
      </dgm:t>
    </dgm:pt>
    <dgm:pt modelId="{3D682FC8-9D6B-4D9B-9DD7-317DE025BE14}" type="pres">
      <dgm:prSet presAssocID="{94078BC8-ADE3-47B7-8C10-AB58A822FA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203386-4D7E-4DB9-A1ED-32D012F0C778}" type="pres">
      <dgm:prSet presAssocID="{AF72BE4C-26D5-4511-A16A-A87FF282F25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E28EAB-5C24-4968-ADBC-4DD611C63322}" type="presOf" srcId="{AF72BE4C-26D5-4511-A16A-A87FF282F25A}" destId="{92203386-4D7E-4DB9-A1ED-32D012F0C778}" srcOrd="0" destOrd="0" presId="urn:microsoft.com/office/officeart/2005/8/layout/vList2"/>
    <dgm:cxn modelId="{A649D243-93AB-4FEC-8B43-BC00BA9A53B0}" type="presOf" srcId="{94078BC8-ADE3-47B7-8C10-AB58A822FA05}" destId="{3D682FC8-9D6B-4D9B-9DD7-317DE025BE14}" srcOrd="0" destOrd="0" presId="urn:microsoft.com/office/officeart/2005/8/layout/vList2"/>
    <dgm:cxn modelId="{6098A253-DACB-4225-9960-25C91C195F1C}" srcId="{94078BC8-ADE3-47B7-8C10-AB58A822FA05}" destId="{AF72BE4C-26D5-4511-A16A-A87FF282F25A}" srcOrd="0" destOrd="0" parTransId="{CFE144C4-49B3-4D74-9362-B14595A0D663}" sibTransId="{8EE6D2AF-F43C-4925-821B-C53FF90BED0D}"/>
    <dgm:cxn modelId="{C111C2FE-C0A9-470E-A594-7F62D076BC39}" type="presParOf" srcId="{3D682FC8-9D6B-4D9B-9DD7-317DE025BE14}" destId="{92203386-4D7E-4DB9-A1ED-32D012F0C7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366BA538-0D07-42B0-B0A9-3FC11AE044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46D1F9C-539F-410D-9ADE-E29FED3CAF15}">
      <dgm:prSet/>
      <dgm:spPr/>
      <dgm:t>
        <a:bodyPr/>
        <a:lstStyle/>
        <a:p>
          <a:pPr algn="ctr" rtl="0"/>
          <a:r>
            <a:rPr lang="ru-RU" b="1" smtClean="0"/>
            <a:t>М.Котляр</a:t>
          </a:r>
          <a:endParaRPr lang="ru-RU" b="1"/>
        </a:p>
      </dgm:t>
    </dgm:pt>
    <dgm:pt modelId="{DACE7B0D-65B5-4F4B-A322-243415927736}" type="parTrans" cxnId="{4D5F4F99-F101-4F41-92E3-58E67275373D}">
      <dgm:prSet/>
      <dgm:spPr/>
      <dgm:t>
        <a:bodyPr/>
        <a:lstStyle/>
        <a:p>
          <a:endParaRPr lang="ru-RU"/>
        </a:p>
      </dgm:t>
    </dgm:pt>
    <dgm:pt modelId="{186B16B5-4127-4451-8CAD-FE430B517103}" type="sibTrans" cxnId="{4D5F4F99-F101-4F41-92E3-58E67275373D}">
      <dgm:prSet/>
      <dgm:spPr/>
      <dgm:t>
        <a:bodyPr/>
        <a:lstStyle/>
        <a:p>
          <a:endParaRPr lang="ru-RU"/>
        </a:p>
      </dgm:t>
    </dgm:pt>
    <dgm:pt modelId="{175304D5-CBBC-4F8E-87ED-2D4D95E70325}" type="pres">
      <dgm:prSet presAssocID="{366BA538-0D07-42B0-B0A9-3FC11AE044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545962-FC94-4C14-807D-E1B3816A3163}" type="pres">
      <dgm:prSet presAssocID="{346D1F9C-539F-410D-9ADE-E29FED3CAF1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D2C716-A7EE-4542-971B-D41CC5050D3D}" type="presOf" srcId="{366BA538-0D07-42B0-B0A9-3FC11AE0447E}" destId="{175304D5-CBBC-4F8E-87ED-2D4D95E70325}" srcOrd="0" destOrd="0" presId="urn:microsoft.com/office/officeart/2005/8/layout/vList2"/>
    <dgm:cxn modelId="{4D5F4F99-F101-4F41-92E3-58E67275373D}" srcId="{366BA538-0D07-42B0-B0A9-3FC11AE0447E}" destId="{346D1F9C-539F-410D-9ADE-E29FED3CAF15}" srcOrd="0" destOrd="0" parTransId="{DACE7B0D-65B5-4F4B-A322-243415927736}" sibTransId="{186B16B5-4127-4451-8CAD-FE430B517103}"/>
    <dgm:cxn modelId="{B7F5AB3A-15BB-404C-868A-12F900B990A3}" type="presOf" srcId="{346D1F9C-539F-410D-9ADE-E29FED3CAF15}" destId="{20545962-FC94-4C14-807D-E1B3816A3163}" srcOrd="0" destOrd="0" presId="urn:microsoft.com/office/officeart/2005/8/layout/vList2"/>
    <dgm:cxn modelId="{1801BFC7-375F-4539-8317-B784A21BDE1D}" type="presParOf" srcId="{175304D5-CBBC-4F8E-87ED-2D4D95E70325}" destId="{20545962-FC94-4C14-807D-E1B3816A31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EA70482D-6320-4BA5-AF7B-1347E49970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556AF38-CDF7-4C1F-A0DC-F218F93BE7B1}" type="pres">
      <dgm:prSet presAssocID="{EA70482D-6320-4BA5-AF7B-1347E49970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CC9069A-DFA8-4BC0-9D69-89EF386F3182}" type="presOf" srcId="{EA70482D-6320-4BA5-AF7B-1347E4997075}" destId="{6556AF38-CDF7-4C1F-A0DC-F218F93BE7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7FBD2B18-7411-4C36-A821-6E231774D3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1A8A339-6007-403F-867E-2DFE646AADF8}">
      <dgm:prSet/>
      <dgm:spPr/>
      <dgm:t>
        <a:bodyPr/>
        <a:lstStyle/>
        <a:p>
          <a:pPr rtl="0"/>
          <a:r>
            <a:rPr lang="ru-RU" dirty="0" err="1" smtClean="0"/>
            <a:t>Посилаючись</a:t>
          </a:r>
          <a:r>
            <a:rPr lang="ru-RU" dirty="0" smtClean="0"/>
            <a:t> на </a:t>
          </a:r>
          <a:r>
            <a:rPr lang="ru-RU" dirty="0" err="1" smtClean="0"/>
            <a:t>ілюстрації</a:t>
          </a:r>
          <a:r>
            <a:rPr lang="ru-RU" dirty="0" smtClean="0"/>
            <a:t>, </a:t>
          </a:r>
          <a:r>
            <a:rPr lang="ru-RU" dirty="0" err="1" smtClean="0"/>
            <a:t>оцініть</a:t>
          </a:r>
          <a:r>
            <a:rPr lang="ru-RU" dirty="0" smtClean="0"/>
            <a:t> </a:t>
          </a:r>
          <a:r>
            <a:rPr lang="ru-RU" dirty="0" err="1" smtClean="0"/>
            <a:t>внесок</a:t>
          </a:r>
          <a:r>
            <a:rPr lang="ru-RU" dirty="0" smtClean="0"/>
            <a:t> </a:t>
          </a:r>
          <a:r>
            <a:rPr lang="ru-RU" dirty="0" err="1" smtClean="0"/>
            <a:t>доби</a:t>
          </a:r>
          <a:r>
            <a:rPr lang="ru-RU" dirty="0" smtClean="0"/>
            <a:t> </a:t>
          </a:r>
          <a:r>
            <a:rPr lang="ru-RU" dirty="0" err="1" smtClean="0"/>
            <a:t>феодальної</a:t>
          </a:r>
          <a:r>
            <a:rPr lang="ru-RU" dirty="0" smtClean="0"/>
            <a:t> </a:t>
          </a:r>
          <a:r>
            <a:rPr lang="ru-RU" dirty="0" err="1" smtClean="0"/>
            <a:t>роздробленості</a:t>
          </a:r>
          <a:r>
            <a:rPr lang="ru-RU" dirty="0" smtClean="0"/>
            <a:t> в </a:t>
          </a:r>
          <a:r>
            <a:rPr lang="ru-RU" dirty="0" err="1" smtClean="0"/>
            <a:t>розвиток</a:t>
          </a:r>
          <a:r>
            <a:rPr lang="ru-RU" dirty="0" smtClean="0"/>
            <a:t> </a:t>
          </a:r>
          <a:r>
            <a:rPr lang="ru-RU" dirty="0" err="1" smtClean="0"/>
            <a:t>української</a:t>
          </a:r>
          <a:r>
            <a:rPr lang="ru-RU" dirty="0" smtClean="0"/>
            <a:t> </a:t>
          </a:r>
          <a:r>
            <a:rPr lang="ru-RU" dirty="0" err="1" smtClean="0"/>
            <a:t>культури</a:t>
          </a:r>
          <a:r>
            <a:rPr lang="ru-RU" dirty="0" smtClean="0"/>
            <a:t>.</a:t>
          </a:r>
          <a:endParaRPr lang="ru-RU" dirty="0"/>
        </a:p>
      </dgm:t>
    </dgm:pt>
    <dgm:pt modelId="{2F228368-8082-421E-A9E9-39E37DB87083}" type="parTrans" cxnId="{31A61E53-CBE6-4E49-A5BF-4EEC2F9D0225}">
      <dgm:prSet/>
      <dgm:spPr/>
      <dgm:t>
        <a:bodyPr/>
        <a:lstStyle/>
        <a:p>
          <a:endParaRPr lang="ru-RU"/>
        </a:p>
      </dgm:t>
    </dgm:pt>
    <dgm:pt modelId="{506657DB-8D8F-4F37-AFF4-20984CD72D6E}" type="sibTrans" cxnId="{31A61E53-CBE6-4E49-A5BF-4EEC2F9D0225}">
      <dgm:prSet/>
      <dgm:spPr/>
      <dgm:t>
        <a:bodyPr/>
        <a:lstStyle/>
        <a:p>
          <a:endParaRPr lang="ru-RU"/>
        </a:p>
      </dgm:t>
    </dgm:pt>
    <dgm:pt modelId="{92CAB388-756C-472A-9EE1-A1DA4AFC3D1F}" type="pres">
      <dgm:prSet presAssocID="{7FBD2B18-7411-4C36-A821-6E231774D3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9BB350-8367-44AD-8C0D-52CC08963BB4}" type="pres">
      <dgm:prSet presAssocID="{E1A8A339-6007-403F-867E-2DFE646AADF8}" presName="parentText" presStyleLbl="node1" presStyleIdx="0" presStyleCnt="1" custLinFactY="-29841" custLinFactNeighborX="202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58DEB0-A072-4E08-8F41-EF9C6B577B31}" type="presOf" srcId="{7FBD2B18-7411-4C36-A821-6E231774D345}" destId="{92CAB388-756C-472A-9EE1-A1DA4AFC3D1F}" srcOrd="0" destOrd="0" presId="urn:microsoft.com/office/officeart/2005/8/layout/vList2"/>
    <dgm:cxn modelId="{B3661779-2E7D-4CD0-9F39-D57E1E03AC8F}" type="presOf" srcId="{E1A8A339-6007-403F-867E-2DFE646AADF8}" destId="{8A9BB350-8367-44AD-8C0D-52CC08963BB4}" srcOrd="0" destOrd="0" presId="urn:microsoft.com/office/officeart/2005/8/layout/vList2"/>
    <dgm:cxn modelId="{31A61E53-CBE6-4E49-A5BF-4EEC2F9D0225}" srcId="{7FBD2B18-7411-4C36-A821-6E231774D345}" destId="{E1A8A339-6007-403F-867E-2DFE646AADF8}" srcOrd="0" destOrd="0" parTransId="{2F228368-8082-421E-A9E9-39E37DB87083}" sibTransId="{506657DB-8D8F-4F37-AFF4-20984CD72D6E}"/>
    <dgm:cxn modelId="{99FF6AC0-430B-4A4D-9124-B71C7A5CE340}" type="presParOf" srcId="{92CAB388-756C-472A-9EE1-A1DA4AFC3D1F}" destId="{8A9BB350-8367-44AD-8C0D-52CC08963B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8507BA-1AC1-415F-B13E-D6E89D9905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167BF43-A30B-487C-BCCD-12FFDC320574}">
      <dgm:prSet/>
      <dgm:spPr/>
      <dgm:t>
        <a:bodyPr/>
        <a:lstStyle/>
        <a:p>
          <a:pPr rtl="0"/>
          <a:r>
            <a:rPr lang="uk-UA" b="1" dirty="0" smtClean="0"/>
            <a:t>Розв'яжіть хронологічну задачу.</a:t>
          </a:r>
          <a:endParaRPr lang="ru-RU" b="1" dirty="0"/>
        </a:p>
      </dgm:t>
    </dgm:pt>
    <dgm:pt modelId="{718C34DB-FE83-4C7A-848D-41E963EF20EE}" type="parTrans" cxnId="{F62F772F-DC92-4F3E-8F70-06CE5A49B6B7}">
      <dgm:prSet/>
      <dgm:spPr/>
      <dgm:t>
        <a:bodyPr/>
        <a:lstStyle/>
        <a:p>
          <a:endParaRPr lang="ru-RU"/>
        </a:p>
      </dgm:t>
    </dgm:pt>
    <dgm:pt modelId="{31F36921-9D2D-45D2-A2B1-D6DE01AAD655}" type="sibTrans" cxnId="{F62F772F-DC92-4F3E-8F70-06CE5A49B6B7}">
      <dgm:prSet/>
      <dgm:spPr/>
      <dgm:t>
        <a:bodyPr/>
        <a:lstStyle/>
        <a:p>
          <a:endParaRPr lang="ru-RU"/>
        </a:p>
      </dgm:t>
    </dgm:pt>
    <dgm:pt modelId="{1DFFD9E0-3864-4FE1-ABC8-D95BEAC09808}" type="pres">
      <dgm:prSet presAssocID="{448507BA-1AC1-415F-B13E-D6E89D9905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49B80A-AA31-43C5-9311-8592A3B3F787}" type="pres">
      <dgm:prSet presAssocID="{1167BF43-A30B-487C-BCCD-12FFDC32057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FFD243-BB8F-4312-866D-9EBD8B4E8BAD}" type="presOf" srcId="{448507BA-1AC1-415F-B13E-D6E89D9905E6}" destId="{1DFFD9E0-3864-4FE1-ABC8-D95BEAC09808}" srcOrd="0" destOrd="0" presId="urn:microsoft.com/office/officeart/2005/8/layout/vList2"/>
    <dgm:cxn modelId="{F62F772F-DC92-4F3E-8F70-06CE5A49B6B7}" srcId="{448507BA-1AC1-415F-B13E-D6E89D9905E6}" destId="{1167BF43-A30B-487C-BCCD-12FFDC320574}" srcOrd="0" destOrd="0" parTransId="{718C34DB-FE83-4C7A-848D-41E963EF20EE}" sibTransId="{31F36921-9D2D-45D2-A2B1-D6DE01AAD655}"/>
    <dgm:cxn modelId="{0AE8930B-3C10-4BD1-A65A-B142DF58E3AD}" type="presOf" srcId="{1167BF43-A30B-487C-BCCD-12FFDC320574}" destId="{1649B80A-AA31-43C5-9311-8592A3B3F787}" srcOrd="0" destOrd="0" presId="urn:microsoft.com/office/officeart/2005/8/layout/vList2"/>
    <dgm:cxn modelId="{656A246D-77C2-4FD0-852B-13351EF8D808}" type="presParOf" srcId="{1DFFD9E0-3864-4FE1-ABC8-D95BEAC09808}" destId="{1649B80A-AA31-43C5-9311-8592A3B3F7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5BCD543E-03BE-495B-98A1-D0374C876F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2BD1AA6-F51A-4992-8B32-F56C90145254}">
      <dgm:prSet/>
      <dgm:spPr/>
      <dgm:t>
        <a:bodyPr/>
        <a:lstStyle/>
        <a:p>
          <a:pPr algn="ctr" rtl="0"/>
          <a:r>
            <a:rPr lang="ru-RU" b="1" dirty="0" err="1" smtClean="0"/>
            <a:t>Успенська</a:t>
          </a:r>
          <a:r>
            <a:rPr lang="ru-RU" b="1" dirty="0" smtClean="0"/>
            <a:t> </a:t>
          </a:r>
          <a:r>
            <a:rPr lang="ru-RU" b="1" dirty="0" err="1" smtClean="0"/>
            <a:t>соборна</a:t>
          </a:r>
          <a:r>
            <a:rPr lang="ru-RU" b="1" dirty="0" smtClean="0"/>
            <a:t> </a:t>
          </a:r>
          <a:r>
            <a:rPr lang="ru-RU" b="1" dirty="0" err="1" smtClean="0"/>
            <a:t>церква</a:t>
          </a:r>
          <a:r>
            <a:rPr lang="ru-RU" b="1" dirty="0" smtClean="0"/>
            <a:t> </a:t>
          </a:r>
          <a:r>
            <a:rPr lang="ru-RU" b="1" dirty="0" err="1" smtClean="0"/>
            <a:t>Києво-Печерського</a:t>
          </a:r>
          <a:r>
            <a:rPr lang="ru-RU" b="1" dirty="0" smtClean="0"/>
            <a:t> </a:t>
          </a:r>
          <a:r>
            <a:rPr lang="ru-RU" b="1" dirty="0" err="1" smtClean="0"/>
            <a:t>монастиря</a:t>
          </a:r>
          <a:r>
            <a:rPr lang="ru-RU" b="1" dirty="0" smtClean="0"/>
            <a:t>. </a:t>
          </a:r>
          <a:endParaRPr lang="ru-RU" b="1" dirty="0"/>
        </a:p>
      </dgm:t>
    </dgm:pt>
    <dgm:pt modelId="{E9E8C893-6643-41C0-A87C-7E4027BECF0A}" type="parTrans" cxnId="{7DEFEF59-E6BE-4024-A0D3-AE74644AC5DF}">
      <dgm:prSet/>
      <dgm:spPr/>
      <dgm:t>
        <a:bodyPr/>
        <a:lstStyle/>
        <a:p>
          <a:endParaRPr lang="ru-RU"/>
        </a:p>
      </dgm:t>
    </dgm:pt>
    <dgm:pt modelId="{564BBD50-72C3-4877-91D8-5B70523A029C}" type="sibTrans" cxnId="{7DEFEF59-E6BE-4024-A0D3-AE74644AC5DF}">
      <dgm:prSet/>
      <dgm:spPr/>
      <dgm:t>
        <a:bodyPr/>
        <a:lstStyle/>
        <a:p>
          <a:endParaRPr lang="ru-RU"/>
        </a:p>
      </dgm:t>
    </dgm:pt>
    <dgm:pt modelId="{D5A0D360-925C-4287-B4EE-D93F98A7A323}" type="pres">
      <dgm:prSet presAssocID="{5BCD543E-03BE-495B-98A1-D0374C876F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4924BD-1696-4C64-A6C1-2C1693214063}" type="pres">
      <dgm:prSet presAssocID="{62BD1AA6-F51A-4992-8B32-F56C90145254}" presName="parentText" presStyleLbl="node1" presStyleIdx="0" presStyleCnt="1" custLinFactY="-20463" custLinFactNeighborX="-134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3B918A-5BB6-4BBB-AA6C-EEA9AEBEDF88}" type="presOf" srcId="{62BD1AA6-F51A-4992-8B32-F56C90145254}" destId="{854924BD-1696-4C64-A6C1-2C1693214063}" srcOrd="0" destOrd="0" presId="urn:microsoft.com/office/officeart/2005/8/layout/vList2"/>
    <dgm:cxn modelId="{7DEFEF59-E6BE-4024-A0D3-AE74644AC5DF}" srcId="{5BCD543E-03BE-495B-98A1-D0374C876FE5}" destId="{62BD1AA6-F51A-4992-8B32-F56C90145254}" srcOrd="0" destOrd="0" parTransId="{E9E8C893-6643-41C0-A87C-7E4027BECF0A}" sibTransId="{564BBD50-72C3-4877-91D8-5B70523A029C}"/>
    <dgm:cxn modelId="{0BFA507C-CB85-4A2A-BAEE-DBC2CB9791B4}" type="presOf" srcId="{5BCD543E-03BE-495B-98A1-D0374C876FE5}" destId="{D5A0D360-925C-4287-B4EE-D93F98A7A323}" srcOrd="0" destOrd="0" presId="urn:microsoft.com/office/officeart/2005/8/layout/vList2"/>
    <dgm:cxn modelId="{0A5E4FEC-C07F-4D25-91A0-4040C64AC022}" type="presParOf" srcId="{D5A0D360-925C-4287-B4EE-D93F98A7A323}" destId="{854924BD-1696-4C64-A6C1-2C16932140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70D18535-7486-40C6-9AEB-322DE94227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F5E66A-380E-43F5-ACC1-66E8F2D7C121}">
      <dgm:prSet/>
      <dgm:spPr/>
      <dgm:t>
        <a:bodyPr/>
        <a:lstStyle/>
        <a:p>
          <a:r>
            <a:rPr lang="uk-UA" b="1" dirty="0" smtClean="0"/>
            <a:t>Ікона святих Бориса і Гліба</a:t>
          </a:r>
          <a:endParaRPr lang="ru-RU" b="1" dirty="0"/>
        </a:p>
      </dgm:t>
    </dgm:pt>
    <dgm:pt modelId="{CA44A553-36E7-4CC1-B450-86021156A490}" type="parTrans" cxnId="{C8A74D15-F9E6-4EDD-8D4D-AF8863E61943}">
      <dgm:prSet/>
      <dgm:spPr/>
      <dgm:t>
        <a:bodyPr/>
        <a:lstStyle/>
        <a:p>
          <a:endParaRPr lang="ru-RU"/>
        </a:p>
      </dgm:t>
    </dgm:pt>
    <dgm:pt modelId="{FB71AF45-500F-475D-A415-0C0DF553CE5B}" type="sibTrans" cxnId="{C8A74D15-F9E6-4EDD-8D4D-AF8863E61943}">
      <dgm:prSet/>
      <dgm:spPr/>
      <dgm:t>
        <a:bodyPr/>
        <a:lstStyle/>
        <a:p>
          <a:endParaRPr lang="ru-RU"/>
        </a:p>
      </dgm:t>
    </dgm:pt>
    <dgm:pt modelId="{A296D054-96FF-4CC6-83DA-AADA7227DD3D}" type="pres">
      <dgm:prSet presAssocID="{70D18535-7486-40C6-9AEB-322DE94227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60085E-2175-429E-A131-9E6A904934AD}" type="pres">
      <dgm:prSet presAssocID="{52F5E66A-380E-43F5-ACC1-66E8F2D7C121}" presName="parentText" presStyleLbl="node1" presStyleIdx="0" presStyleCnt="1" custLinFactNeighborX="-2313" custLinFactNeighborY="327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A74D15-F9E6-4EDD-8D4D-AF8863E61943}" srcId="{70D18535-7486-40C6-9AEB-322DE942270C}" destId="{52F5E66A-380E-43F5-ACC1-66E8F2D7C121}" srcOrd="0" destOrd="0" parTransId="{CA44A553-36E7-4CC1-B450-86021156A490}" sibTransId="{FB71AF45-500F-475D-A415-0C0DF553CE5B}"/>
    <dgm:cxn modelId="{E9739E71-0050-46C0-B6C9-E16FF447367E}" type="presOf" srcId="{52F5E66A-380E-43F5-ACC1-66E8F2D7C121}" destId="{6960085E-2175-429E-A131-9E6A904934AD}" srcOrd="0" destOrd="0" presId="urn:microsoft.com/office/officeart/2005/8/layout/vList2"/>
    <dgm:cxn modelId="{8BE3E0EE-045D-446D-BCAB-1A83C23EBD39}" type="presOf" srcId="{70D18535-7486-40C6-9AEB-322DE942270C}" destId="{A296D054-96FF-4CC6-83DA-AADA7227DD3D}" srcOrd="0" destOrd="0" presId="urn:microsoft.com/office/officeart/2005/8/layout/vList2"/>
    <dgm:cxn modelId="{1D07E9B1-4FEF-4167-B1B3-0E0EA76DCCD6}" type="presParOf" srcId="{A296D054-96FF-4CC6-83DA-AADA7227DD3D}" destId="{6960085E-2175-429E-A131-9E6A904934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AC86271-0E0F-473B-AF63-26EEB4F9FE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610F1D1-798B-4E8E-A269-7BF020D32664}">
      <dgm:prSet/>
      <dgm:spPr/>
      <dgm:t>
        <a:bodyPr/>
        <a:lstStyle/>
        <a:p>
          <a:pPr algn="ctr" rtl="0"/>
          <a:r>
            <a:rPr lang="ru-RU" b="1" dirty="0" err="1" smtClean="0"/>
            <a:t>Успенський</a:t>
          </a:r>
          <a:r>
            <a:rPr lang="ru-RU" b="1" dirty="0" smtClean="0"/>
            <a:t> собор у м. Галич</a:t>
          </a:r>
          <a:endParaRPr lang="ru-RU" b="1" dirty="0"/>
        </a:p>
      </dgm:t>
    </dgm:pt>
    <dgm:pt modelId="{19DF7BDD-CCEC-4CAA-97B0-785A5AC4B56B}" type="parTrans" cxnId="{1CEFB6CF-1EEC-49DF-A894-2FD689E30434}">
      <dgm:prSet/>
      <dgm:spPr/>
      <dgm:t>
        <a:bodyPr/>
        <a:lstStyle/>
        <a:p>
          <a:endParaRPr lang="ru-RU"/>
        </a:p>
      </dgm:t>
    </dgm:pt>
    <dgm:pt modelId="{96C78539-712E-49A5-B758-E6114CC0244B}" type="sibTrans" cxnId="{1CEFB6CF-1EEC-49DF-A894-2FD689E30434}">
      <dgm:prSet/>
      <dgm:spPr/>
      <dgm:t>
        <a:bodyPr/>
        <a:lstStyle/>
        <a:p>
          <a:endParaRPr lang="ru-RU"/>
        </a:p>
      </dgm:t>
    </dgm:pt>
    <dgm:pt modelId="{3D6F8EA3-DE00-4B97-961A-E782E6935AB2}" type="pres">
      <dgm:prSet presAssocID="{BAC86271-0E0F-473B-AF63-26EEB4F9FE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A112C9-16AE-4E1A-820D-E5EF7CC3965C}" type="pres">
      <dgm:prSet presAssocID="{F610F1D1-798B-4E8E-A269-7BF020D3266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8E50FC-52C9-4803-8C77-37D48CCC58FB}" type="presOf" srcId="{BAC86271-0E0F-473B-AF63-26EEB4F9FE24}" destId="{3D6F8EA3-DE00-4B97-961A-E782E6935AB2}" srcOrd="0" destOrd="0" presId="urn:microsoft.com/office/officeart/2005/8/layout/vList2"/>
    <dgm:cxn modelId="{9EA7AB58-CFE3-4934-B98A-B421F3E36598}" type="presOf" srcId="{F610F1D1-798B-4E8E-A269-7BF020D32664}" destId="{79A112C9-16AE-4E1A-820D-E5EF7CC3965C}" srcOrd="0" destOrd="0" presId="urn:microsoft.com/office/officeart/2005/8/layout/vList2"/>
    <dgm:cxn modelId="{1CEFB6CF-1EEC-49DF-A894-2FD689E30434}" srcId="{BAC86271-0E0F-473B-AF63-26EEB4F9FE24}" destId="{F610F1D1-798B-4E8E-A269-7BF020D32664}" srcOrd="0" destOrd="0" parTransId="{19DF7BDD-CCEC-4CAA-97B0-785A5AC4B56B}" sibTransId="{96C78539-712E-49A5-B758-E6114CC0244B}"/>
    <dgm:cxn modelId="{56E7F5B5-25CD-46DE-954A-1A2F2EE89D76}" type="presParOf" srcId="{3D6F8EA3-DE00-4B97-961A-E782E6935AB2}" destId="{79A112C9-16AE-4E1A-820D-E5EF7CC396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C6EC3D23-AAEA-4519-9F99-D6B2BF41CF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FCB1B16-166E-4D47-B226-388A433A2E27}" type="pres">
      <dgm:prSet presAssocID="{C6EC3D23-AAEA-4519-9F99-D6B2BF41CF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572D697-303F-494B-986E-B00FED2327B7}" type="presOf" srcId="{C6EC3D23-AAEA-4519-9F99-D6B2BF41CF62}" destId="{EFCB1B16-166E-4D47-B226-388A433A2E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309DC1-8F41-44C9-AB6C-BA8C78E83C8F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2DC5D1-C1CA-4EB9-B435-C8BF9D583881}">
      <dgm:prSet custT="1"/>
      <dgm:spPr/>
      <dgm:t>
        <a:bodyPr/>
        <a:lstStyle/>
        <a:p>
          <a:pPr rtl="0"/>
          <a:r>
            <a:rPr lang="ru-RU" sz="1400" b="1" dirty="0" err="1" smtClean="0"/>
            <a:t>Рік</a:t>
          </a:r>
          <a:r>
            <a:rPr lang="ru-RU" sz="1400" b="1" dirty="0" smtClean="0"/>
            <a:t> </a:t>
          </a:r>
          <a:r>
            <a:rPr lang="ru-RU" sz="1400" b="1" dirty="0" err="1" smtClean="0"/>
            <a:t>пограбування</a:t>
          </a:r>
          <a:r>
            <a:rPr lang="ru-RU" sz="1400" b="1" dirty="0" smtClean="0"/>
            <a:t> </a:t>
          </a:r>
          <a:r>
            <a:rPr lang="ru-RU" sz="1400" b="1" dirty="0" err="1" smtClean="0"/>
            <a:t>Києва</a:t>
          </a:r>
          <a:r>
            <a:rPr lang="ru-RU" sz="1400" b="1" dirty="0" smtClean="0"/>
            <a:t> </a:t>
          </a:r>
          <a:r>
            <a:rPr lang="ru-RU" sz="1400" b="1" dirty="0" err="1" smtClean="0"/>
            <a:t>Андрієм</a:t>
          </a:r>
          <a:r>
            <a:rPr lang="ru-RU" sz="1400" b="1" dirty="0" smtClean="0"/>
            <a:t> </a:t>
          </a:r>
          <a:r>
            <a:rPr lang="ru-RU" sz="1400" b="1" dirty="0" err="1" smtClean="0"/>
            <a:t>Боголюбським</a:t>
          </a:r>
          <a:endParaRPr lang="ru-RU" sz="1400" b="1" dirty="0"/>
        </a:p>
      </dgm:t>
    </dgm:pt>
    <dgm:pt modelId="{7B126BB1-9758-4FB1-A7C0-94E9E7BE9326}" type="parTrans" cxnId="{0C835DC0-C306-4CD9-ADCD-5B33EC0EC59C}">
      <dgm:prSet/>
      <dgm:spPr/>
      <dgm:t>
        <a:bodyPr/>
        <a:lstStyle/>
        <a:p>
          <a:endParaRPr lang="ru-RU"/>
        </a:p>
      </dgm:t>
    </dgm:pt>
    <dgm:pt modelId="{98FC05DA-D6CA-40B7-9FF5-117107A7A67B}" type="sibTrans" cxnId="{0C835DC0-C306-4CD9-ADCD-5B33EC0EC59C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7E9F405B-790A-4EBD-8762-5DA99B62FB08}">
      <dgm:prSet/>
      <dgm:spPr/>
      <dgm:t>
        <a:bodyPr/>
        <a:lstStyle/>
        <a:p>
          <a:r>
            <a:rPr lang="uk-UA" b="1" dirty="0" smtClean="0"/>
            <a:t>Подія, що відбулася.</a:t>
          </a:r>
          <a:endParaRPr lang="ru-RU" b="1" dirty="0"/>
        </a:p>
      </dgm:t>
    </dgm:pt>
    <dgm:pt modelId="{243A915D-A0C8-4A9C-BB52-DEB4B7AF0205}" type="parTrans" cxnId="{9474C1E8-B589-4797-99B0-BF83183B3319}">
      <dgm:prSet/>
      <dgm:spPr/>
      <dgm:t>
        <a:bodyPr/>
        <a:lstStyle/>
        <a:p>
          <a:endParaRPr lang="ru-RU"/>
        </a:p>
      </dgm:t>
    </dgm:pt>
    <dgm:pt modelId="{57F4EE95-6AB5-4F6A-970C-BD4EA119DD61}" type="sibTrans" cxnId="{9474C1E8-B589-4797-99B0-BF83183B3319}">
      <dgm:prSet/>
      <dgm:spPr/>
      <dgm:t>
        <a:bodyPr/>
        <a:lstStyle/>
        <a:p>
          <a:endParaRPr lang="ru-RU"/>
        </a:p>
      </dgm:t>
    </dgm:pt>
    <dgm:pt modelId="{48A7C68E-9534-4700-B5F7-EB8C01DAF2FC}">
      <dgm:prSet custT="1"/>
      <dgm:spPr/>
      <dgm:t>
        <a:bodyPr/>
        <a:lstStyle/>
        <a:p>
          <a:r>
            <a:rPr lang="ru-RU" sz="1400" b="1" dirty="0" err="1" smtClean="0"/>
            <a:t>Кількість</a:t>
          </a:r>
          <a:r>
            <a:rPr lang="ru-RU" sz="1400" b="1" dirty="0" smtClean="0"/>
            <a:t> </a:t>
          </a:r>
          <a:r>
            <a:rPr lang="ru-RU" sz="1400" b="1" dirty="0" err="1" smtClean="0"/>
            <a:t>князів</a:t>
          </a:r>
          <a:r>
            <a:rPr lang="ru-RU" sz="1400" b="1" dirty="0" smtClean="0"/>
            <a:t>, </a:t>
          </a:r>
          <a:r>
            <a:rPr lang="ru-RU" sz="1400" b="1" dirty="0" err="1" smtClean="0"/>
            <a:t>які</a:t>
          </a:r>
          <a:r>
            <a:rPr lang="ru-RU" sz="1400" b="1" dirty="0" smtClean="0"/>
            <a:t> </a:t>
          </a:r>
          <a:r>
            <a:rPr lang="ru-RU" sz="1400" b="1" dirty="0" err="1" smtClean="0"/>
            <a:t>займали</a:t>
          </a:r>
          <a:r>
            <a:rPr lang="ru-RU" sz="1400" b="1" dirty="0" smtClean="0"/>
            <a:t> </a:t>
          </a:r>
          <a:r>
            <a:rPr lang="ru-RU" sz="1400" b="1" dirty="0" err="1" smtClean="0"/>
            <a:t>київський</a:t>
          </a:r>
          <a:r>
            <a:rPr lang="ru-RU" sz="1400" b="1" dirty="0" smtClean="0"/>
            <a:t> престол </a:t>
          </a:r>
          <a:r>
            <a:rPr lang="ru-RU" sz="1400" b="1" dirty="0" err="1" smtClean="0"/>
            <a:t>від</a:t>
          </a:r>
          <a:r>
            <a:rPr lang="ru-RU" sz="1400" b="1" dirty="0" smtClean="0"/>
            <a:t> 1146 до 1246 р. </a:t>
          </a:r>
          <a:endParaRPr lang="ru-RU" sz="1400" b="1" dirty="0"/>
        </a:p>
      </dgm:t>
    </dgm:pt>
    <dgm:pt modelId="{5AAA661E-66AB-49DE-9EF7-5B3130D62084}" type="parTrans" cxnId="{B65F4180-5515-42D1-A7A5-88E0AA44F6BA}">
      <dgm:prSet/>
      <dgm:spPr/>
      <dgm:t>
        <a:bodyPr/>
        <a:lstStyle/>
        <a:p>
          <a:endParaRPr lang="ru-RU"/>
        </a:p>
      </dgm:t>
    </dgm:pt>
    <dgm:pt modelId="{0981902C-60A7-47C8-AC4F-9404B03BD0DA}" type="sibTrans" cxnId="{B65F4180-5515-42D1-A7A5-88E0AA44F6BA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273C6B8D-5AD9-4585-AA51-0FC4B3366FB0}">
      <dgm:prSet custT="1"/>
      <dgm:spPr/>
      <dgm:t>
        <a:bodyPr/>
        <a:lstStyle/>
        <a:p>
          <a:r>
            <a:rPr lang="ru-RU" sz="1400" b="1" dirty="0" err="1" smtClean="0"/>
            <a:t>Третя</a:t>
          </a:r>
          <a:r>
            <a:rPr lang="ru-RU" sz="1400" b="1" dirty="0" smtClean="0"/>
            <a:t> цифра року </a:t>
          </a:r>
          <a:r>
            <a:rPr lang="ru-RU" sz="1400" b="1" dirty="0" err="1" smtClean="0"/>
            <a:t>першої</a:t>
          </a:r>
          <a:r>
            <a:rPr lang="ru-RU" sz="1400" b="1" dirty="0" smtClean="0"/>
            <a:t> </a:t>
          </a:r>
          <a:r>
            <a:rPr lang="ru-RU" sz="1400" b="1" dirty="0" err="1" smtClean="0"/>
            <a:t>писемної</a:t>
          </a:r>
          <a:r>
            <a:rPr lang="ru-RU" sz="1400" b="1" dirty="0" smtClean="0"/>
            <a:t> </a:t>
          </a:r>
          <a:r>
            <a:rPr lang="ru-RU" sz="1400" b="1" dirty="0" err="1" smtClean="0"/>
            <a:t>згадки</a:t>
          </a:r>
          <a:r>
            <a:rPr lang="ru-RU" sz="1400" b="1" dirty="0" smtClean="0"/>
            <a:t> </a:t>
          </a:r>
          <a:r>
            <a:rPr lang="ru-RU" sz="1400" b="1" dirty="0" err="1" smtClean="0"/>
            <a:t>терміну</a:t>
          </a:r>
          <a:r>
            <a:rPr lang="ru-RU" sz="1400" b="1" dirty="0" smtClean="0"/>
            <a:t> «</a:t>
          </a:r>
          <a:r>
            <a:rPr lang="ru-RU" sz="1400" b="1" dirty="0" err="1" smtClean="0"/>
            <a:t>Україна</a:t>
          </a:r>
          <a:r>
            <a:rPr lang="ru-RU" sz="1400" b="1" dirty="0" smtClean="0"/>
            <a:t>» </a:t>
          </a:r>
          <a:endParaRPr lang="ru-RU" sz="1400" b="1" dirty="0"/>
        </a:p>
      </dgm:t>
    </dgm:pt>
    <dgm:pt modelId="{A4F8BE04-C5A4-4A21-B447-8B2359ADC2B9}" type="parTrans" cxnId="{5B7A3A38-B97B-4DC6-93C4-3DF12DC82BF8}">
      <dgm:prSet/>
      <dgm:spPr/>
      <dgm:t>
        <a:bodyPr/>
        <a:lstStyle/>
        <a:p>
          <a:endParaRPr lang="ru-RU"/>
        </a:p>
      </dgm:t>
    </dgm:pt>
    <dgm:pt modelId="{85FC96C5-6F72-4F5B-A324-59DAFD524310}" type="sibTrans" cxnId="{5B7A3A38-B97B-4DC6-93C4-3DF12DC82BF8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20CE856B-E057-4B56-8F21-E98157B70903}" type="pres">
      <dgm:prSet presAssocID="{27309DC1-8F41-44C9-AB6C-BA8C78E83C8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83859F-7FA8-4709-813B-3013EE7BA689}" type="pres">
      <dgm:prSet presAssocID="{6C2DC5D1-C1CA-4EB9-B435-C8BF9D583881}" presName="node" presStyleLbl="node1" presStyleIdx="0" presStyleCnt="4" custScaleX="123090" custScaleY="121685" custLinFactNeighborX="-18792" custLinFactNeighborY="2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80D0A-BE97-476C-AA30-DD0E75CDB772}" type="pres">
      <dgm:prSet presAssocID="{98FC05DA-D6CA-40B7-9FF5-117107A7A67B}" presName="spacerL" presStyleCnt="0"/>
      <dgm:spPr/>
    </dgm:pt>
    <dgm:pt modelId="{4BA2AC46-43D4-4B5C-B6A7-AC91F6D57465}" type="pres">
      <dgm:prSet presAssocID="{98FC05DA-D6CA-40B7-9FF5-117107A7A67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3E96970E-EA85-4F24-B768-2EA6044D8F42}" type="pres">
      <dgm:prSet presAssocID="{98FC05DA-D6CA-40B7-9FF5-117107A7A67B}" presName="spacerR" presStyleCnt="0"/>
      <dgm:spPr/>
    </dgm:pt>
    <dgm:pt modelId="{980B898F-AD37-41E1-B4BB-64125FD21D15}" type="pres">
      <dgm:prSet presAssocID="{48A7C68E-9534-4700-B5F7-EB8C01DAF2FC}" presName="node" presStyleLbl="node1" presStyleIdx="1" presStyleCnt="4" custScaleX="124469" custScaleY="116591" custLinFactNeighborX="25642" custLinFactNeighborY="3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BFA96-2E31-49DB-8E72-73AA4B85E30D}" type="pres">
      <dgm:prSet presAssocID="{0981902C-60A7-47C8-AC4F-9404B03BD0DA}" presName="spacerL" presStyleCnt="0"/>
      <dgm:spPr/>
    </dgm:pt>
    <dgm:pt modelId="{53C5BB60-EDD9-4D28-A00A-9CDCDFD1C86F}" type="pres">
      <dgm:prSet presAssocID="{0981902C-60A7-47C8-AC4F-9404B03BD0DA}" presName="sibTrans" presStyleLbl="sibTrans2D1" presStyleIdx="1" presStyleCnt="3" custLinFactNeighborX="17095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7D0E2486-C5E9-4E15-B4F4-6A189C08424E}" type="pres">
      <dgm:prSet presAssocID="{0981902C-60A7-47C8-AC4F-9404B03BD0DA}" presName="spacerR" presStyleCnt="0"/>
      <dgm:spPr/>
    </dgm:pt>
    <dgm:pt modelId="{61C5480C-BC23-4730-A5BD-D7F792462A82}" type="pres">
      <dgm:prSet presAssocID="{273C6B8D-5AD9-4585-AA51-0FC4B3366FB0}" presName="node" presStyleLbl="node1" presStyleIdx="2" presStyleCnt="4" custScaleX="129932" custScaleY="115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4466B-7B3F-4027-9098-F432F565B750}" type="pres">
      <dgm:prSet presAssocID="{85FC96C5-6F72-4F5B-A324-59DAFD524310}" presName="spacerL" presStyleCnt="0"/>
      <dgm:spPr/>
    </dgm:pt>
    <dgm:pt modelId="{0ACE5A66-36D7-4059-A90B-397AFA7C33F9}" type="pres">
      <dgm:prSet presAssocID="{85FC96C5-6F72-4F5B-A324-59DAFD52431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00C639CA-BBDB-4C7F-B969-9822D1D5DC47}" type="pres">
      <dgm:prSet presAssocID="{85FC96C5-6F72-4F5B-A324-59DAFD524310}" presName="spacerR" presStyleCnt="0"/>
      <dgm:spPr/>
    </dgm:pt>
    <dgm:pt modelId="{ACDD06B8-BDC4-4109-A8A9-DA5B9C6A2F48}" type="pres">
      <dgm:prSet presAssocID="{7E9F405B-790A-4EBD-8762-5DA99B62FB08}" presName="node" presStyleLbl="node1" presStyleIdx="3" presStyleCnt="4" custScaleX="116378" custScaleY="118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D927DD-1491-424A-B9FE-F59FBDF98494}" type="presOf" srcId="{6C2DC5D1-C1CA-4EB9-B435-C8BF9D583881}" destId="{A983859F-7FA8-4709-813B-3013EE7BA689}" srcOrd="0" destOrd="0" presId="urn:microsoft.com/office/officeart/2005/8/layout/equation1"/>
    <dgm:cxn modelId="{2DDE5B3E-CF42-4ED6-99E1-4FA752D190C4}" type="presOf" srcId="{273C6B8D-5AD9-4585-AA51-0FC4B3366FB0}" destId="{61C5480C-BC23-4730-A5BD-D7F792462A82}" srcOrd="0" destOrd="0" presId="urn:microsoft.com/office/officeart/2005/8/layout/equation1"/>
    <dgm:cxn modelId="{EC7DCF16-7BF7-490C-8FBF-D48C3662F222}" type="presOf" srcId="{7E9F405B-790A-4EBD-8762-5DA99B62FB08}" destId="{ACDD06B8-BDC4-4109-A8A9-DA5B9C6A2F48}" srcOrd="0" destOrd="0" presId="urn:microsoft.com/office/officeart/2005/8/layout/equation1"/>
    <dgm:cxn modelId="{9474C1E8-B589-4797-99B0-BF83183B3319}" srcId="{27309DC1-8F41-44C9-AB6C-BA8C78E83C8F}" destId="{7E9F405B-790A-4EBD-8762-5DA99B62FB08}" srcOrd="3" destOrd="0" parTransId="{243A915D-A0C8-4A9C-BB52-DEB4B7AF0205}" sibTransId="{57F4EE95-6AB5-4F6A-970C-BD4EA119DD61}"/>
    <dgm:cxn modelId="{B65F4180-5515-42D1-A7A5-88E0AA44F6BA}" srcId="{27309DC1-8F41-44C9-AB6C-BA8C78E83C8F}" destId="{48A7C68E-9534-4700-B5F7-EB8C01DAF2FC}" srcOrd="1" destOrd="0" parTransId="{5AAA661E-66AB-49DE-9EF7-5B3130D62084}" sibTransId="{0981902C-60A7-47C8-AC4F-9404B03BD0DA}"/>
    <dgm:cxn modelId="{AF5C90DF-DF49-4E2C-ABA4-1D6DF0F913AA}" type="presOf" srcId="{85FC96C5-6F72-4F5B-A324-59DAFD524310}" destId="{0ACE5A66-36D7-4059-A90B-397AFA7C33F9}" srcOrd="0" destOrd="0" presId="urn:microsoft.com/office/officeart/2005/8/layout/equation1"/>
    <dgm:cxn modelId="{D7AA18CD-F6B1-4029-B30A-94CE60CBB285}" type="presOf" srcId="{0981902C-60A7-47C8-AC4F-9404B03BD0DA}" destId="{53C5BB60-EDD9-4D28-A00A-9CDCDFD1C86F}" srcOrd="0" destOrd="0" presId="urn:microsoft.com/office/officeart/2005/8/layout/equation1"/>
    <dgm:cxn modelId="{522E43F8-0991-48BA-90C3-0DE15517E949}" type="presOf" srcId="{98FC05DA-D6CA-40B7-9FF5-117107A7A67B}" destId="{4BA2AC46-43D4-4B5C-B6A7-AC91F6D57465}" srcOrd="0" destOrd="0" presId="urn:microsoft.com/office/officeart/2005/8/layout/equation1"/>
    <dgm:cxn modelId="{D8E1A60D-0D73-4BEC-853B-109999D17203}" type="presOf" srcId="{27309DC1-8F41-44C9-AB6C-BA8C78E83C8F}" destId="{20CE856B-E057-4B56-8F21-E98157B70903}" srcOrd="0" destOrd="0" presId="urn:microsoft.com/office/officeart/2005/8/layout/equation1"/>
    <dgm:cxn modelId="{FC0ECB0A-FF33-4F0F-AF2E-F91C664CDE0B}" type="presOf" srcId="{48A7C68E-9534-4700-B5F7-EB8C01DAF2FC}" destId="{980B898F-AD37-41E1-B4BB-64125FD21D15}" srcOrd="0" destOrd="0" presId="urn:microsoft.com/office/officeart/2005/8/layout/equation1"/>
    <dgm:cxn modelId="{0C835DC0-C306-4CD9-ADCD-5B33EC0EC59C}" srcId="{27309DC1-8F41-44C9-AB6C-BA8C78E83C8F}" destId="{6C2DC5D1-C1CA-4EB9-B435-C8BF9D583881}" srcOrd="0" destOrd="0" parTransId="{7B126BB1-9758-4FB1-A7C0-94E9E7BE9326}" sibTransId="{98FC05DA-D6CA-40B7-9FF5-117107A7A67B}"/>
    <dgm:cxn modelId="{5B7A3A38-B97B-4DC6-93C4-3DF12DC82BF8}" srcId="{27309DC1-8F41-44C9-AB6C-BA8C78E83C8F}" destId="{273C6B8D-5AD9-4585-AA51-0FC4B3366FB0}" srcOrd="2" destOrd="0" parTransId="{A4F8BE04-C5A4-4A21-B447-8B2359ADC2B9}" sibTransId="{85FC96C5-6F72-4F5B-A324-59DAFD524310}"/>
    <dgm:cxn modelId="{8818FA43-24D5-423A-8309-C30C6DB15772}" type="presParOf" srcId="{20CE856B-E057-4B56-8F21-E98157B70903}" destId="{A983859F-7FA8-4709-813B-3013EE7BA689}" srcOrd="0" destOrd="0" presId="urn:microsoft.com/office/officeart/2005/8/layout/equation1"/>
    <dgm:cxn modelId="{A0978604-8529-4801-A187-F0FB3A530E46}" type="presParOf" srcId="{20CE856B-E057-4B56-8F21-E98157B70903}" destId="{EBA80D0A-BE97-476C-AA30-DD0E75CDB772}" srcOrd="1" destOrd="0" presId="urn:microsoft.com/office/officeart/2005/8/layout/equation1"/>
    <dgm:cxn modelId="{8B4D1F54-AB42-4401-AAD4-C12344F70E08}" type="presParOf" srcId="{20CE856B-E057-4B56-8F21-E98157B70903}" destId="{4BA2AC46-43D4-4B5C-B6A7-AC91F6D57465}" srcOrd="2" destOrd="0" presId="urn:microsoft.com/office/officeart/2005/8/layout/equation1"/>
    <dgm:cxn modelId="{F2DDB8CC-FE0F-4699-8852-F1B2B3489325}" type="presParOf" srcId="{20CE856B-E057-4B56-8F21-E98157B70903}" destId="{3E96970E-EA85-4F24-B768-2EA6044D8F42}" srcOrd="3" destOrd="0" presId="urn:microsoft.com/office/officeart/2005/8/layout/equation1"/>
    <dgm:cxn modelId="{B062B84A-6FB0-4518-919B-3B47F37CB4AE}" type="presParOf" srcId="{20CE856B-E057-4B56-8F21-E98157B70903}" destId="{980B898F-AD37-41E1-B4BB-64125FD21D15}" srcOrd="4" destOrd="0" presId="urn:microsoft.com/office/officeart/2005/8/layout/equation1"/>
    <dgm:cxn modelId="{1BDA78E9-C975-486A-96AB-598C29990ABC}" type="presParOf" srcId="{20CE856B-E057-4B56-8F21-E98157B70903}" destId="{EB3BFA96-2E31-49DB-8E72-73AA4B85E30D}" srcOrd="5" destOrd="0" presId="urn:microsoft.com/office/officeart/2005/8/layout/equation1"/>
    <dgm:cxn modelId="{D1E65F83-B940-447B-9112-9C6957B224D7}" type="presParOf" srcId="{20CE856B-E057-4B56-8F21-E98157B70903}" destId="{53C5BB60-EDD9-4D28-A00A-9CDCDFD1C86F}" srcOrd="6" destOrd="0" presId="urn:microsoft.com/office/officeart/2005/8/layout/equation1"/>
    <dgm:cxn modelId="{2E5E8FF7-167C-4427-AC0B-8F76AFC00F03}" type="presParOf" srcId="{20CE856B-E057-4B56-8F21-E98157B70903}" destId="{7D0E2486-C5E9-4E15-B4F4-6A189C08424E}" srcOrd="7" destOrd="0" presId="urn:microsoft.com/office/officeart/2005/8/layout/equation1"/>
    <dgm:cxn modelId="{C71FDAC9-3E6A-42D3-9E9C-8A71CFD4B640}" type="presParOf" srcId="{20CE856B-E057-4B56-8F21-E98157B70903}" destId="{61C5480C-BC23-4730-A5BD-D7F792462A82}" srcOrd="8" destOrd="0" presId="urn:microsoft.com/office/officeart/2005/8/layout/equation1"/>
    <dgm:cxn modelId="{41CC60A4-5994-473E-A436-A5A3CE449606}" type="presParOf" srcId="{20CE856B-E057-4B56-8F21-E98157B70903}" destId="{DB04466B-7B3F-4027-9098-F432F565B750}" srcOrd="9" destOrd="0" presId="urn:microsoft.com/office/officeart/2005/8/layout/equation1"/>
    <dgm:cxn modelId="{C7AD4039-C8DD-4527-97EB-10B51B24DDEE}" type="presParOf" srcId="{20CE856B-E057-4B56-8F21-E98157B70903}" destId="{0ACE5A66-36D7-4059-A90B-397AFA7C33F9}" srcOrd="10" destOrd="0" presId="urn:microsoft.com/office/officeart/2005/8/layout/equation1"/>
    <dgm:cxn modelId="{E758E7BB-385A-4EA4-9B2C-6C621080249E}" type="presParOf" srcId="{20CE856B-E057-4B56-8F21-E98157B70903}" destId="{00C639CA-BBDB-4C7F-B969-9822D1D5DC47}" srcOrd="11" destOrd="0" presId="urn:microsoft.com/office/officeart/2005/8/layout/equation1"/>
    <dgm:cxn modelId="{8B844F1E-5873-4E20-900C-06A41C6A986A}" type="presParOf" srcId="{20CE856B-E057-4B56-8F21-E98157B70903}" destId="{ACDD06B8-BDC4-4109-A8A9-DA5B9C6A2F48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CACDCB-F1D6-425C-A3C6-590254FE3C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C2D176F-E0A2-4661-BEBA-0CBB76F402C4}">
      <dgm:prSet/>
      <dgm:spPr/>
      <dgm:t>
        <a:bodyPr/>
        <a:lstStyle/>
        <a:p>
          <a:pPr rtl="0"/>
          <a:r>
            <a:rPr lang="uk-UA" b="1" dirty="0" smtClean="0"/>
            <a:t>Розташуйте на стрічці часу події у тій послідовності, в якій вони відбулися.</a:t>
          </a:r>
          <a:endParaRPr lang="ru-RU" b="1" dirty="0"/>
        </a:p>
      </dgm:t>
    </dgm:pt>
    <dgm:pt modelId="{17FD0FBD-6385-422D-AFE2-FE7B44E02B7B}" type="parTrans" cxnId="{F2B8BB98-0F23-45CD-8CBC-29058D7DC696}">
      <dgm:prSet/>
      <dgm:spPr/>
      <dgm:t>
        <a:bodyPr/>
        <a:lstStyle/>
        <a:p>
          <a:endParaRPr lang="ru-RU"/>
        </a:p>
      </dgm:t>
    </dgm:pt>
    <dgm:pt modelId="{17A6FFCA-5B71-4B34-A100-051640B67F6D}" type="sibTrans" cxnId="{F2B8BB98-0F23-45CD-8CBC-29058D7DC696}">
      <dgm:prSet/>
      <dgm:spPr/>
      <dgm:t>
        <a:bodyPr/>
        <a:lstStyle/>
        <a:p>
          <a:endParaRPr lang="ru-RU"/>
        </a:p>
      </dgm:t>
    </dgm:pt>
    <dgm:pt modelId="{FADC130F-FCAF-444B-818C-9E106715DBD8}" type="pres">
      <dgm:prSet presAssocID="{FCCACDCB-F1D6-425C-A3C6-590254FE3C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EC3B9D-02B8-45A5-B91B-793AF9EE7729}" type="pres">
      <dgm:prSet presAssocID="{CC2D176F-E0A2-4661-BEBA-0CBB76F402C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2BE5DA-119C-47D0-8490-60F004F856F8}" type="presOf" srcId="{CC2D176F-E0A2-4661-BEBA-0CBB76F402C4}" destId="{ACEC3B9D-02B8-45A5-B91B-793AF9EE7729}" srcOrd="0" destOrd="0" presId="urn:microsoft.com/office/officeart/2005/8/layout/vList2"/>
    <dgm:cxn modelId="{EAA4167A-712A-436A-B0A3-BE8874A0F76E}" type="presOf" srcId="{FCCACDCB-F1D6-425C-A3C6-590254FE3CA9}" destId="{FADC130F-FCAF-444B-818C-9E106715DBD8}" srcOrd="0" destOrd="0" presId="urn:microsoft.com/office/officeart/2005/8/layout/vList2"/>
    <dgm:cxn modelId="{F2B8BB98-0F23-45CD-8CBC-29058D7DC696}" srcId="{FCCACDCB-F1D6-425C-A3C6-590254FE3CA9}" destId="{CC2D176F-E0A2-4661-BEBA-0CBB76F402C4}" srcOrd="0" destOrd="0" parTransId="{17FD0FBD-6385-422D-AFE2-FE7B44E02B7B}" sibTransId="{17A6FFCA-5B71-4B34-A100-051640B67F6D}"/>
    <dgm:cxn modelId="{6DEC0763-A037-4BAA-BEA1-F73892DA001B}" type="presParOf" srcId="{FADC130F-FCAF-444B-818C-9E106715DBD8}" destId="{ACEC3B9D-02B8-45A5-B91B-793AF9EE77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03CE1E-0DEF-453E-A326-DBD8E087C43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5936D80-6C8F-4EF5-B139-5C92848C9C22}">
      <dgm:prSet/>
      <dgm:spPr/>
      <dgm:t>
        <a:bodyPr/>
        <a:lstStyle/>
        <a:p>
          <a:pPr rtl="0"/>
          <a:r>
            <a:rPr lang="ru-RU" b="1" dirty="0" err="1" smtClean="0"/>
            <a:t>Найдавніша</a:t>
          </a:r>
          <a:r>
            <a:rPr lang="ru-RU" b="1" dirty="0" smtClean="0"/>
            <a:t> </a:t>
          </a:r>
          <a:r>
            <a:rPr lang="ru-RU" b="1" dirty="0" err="1" smtClean="0"/>
            <a:t>згадка</a:t>
          </a:r>
          <a:r>
            <a:rPr lang="ru-RU" b="1" dirty="0" smtClean="0"/>
            <a:t> </a:t>
          </a:r>
          <a:r>
            <a:rPr lang="ru-RU" b="1" dirty="0" err="1" smtClean="0"/>
            <a:t>назви</a:t>
          </a:r>
          <a:r>
            <a:rPr lang="ru-RU" b="1" dirty="0" smtClean="0"/>
            <a:t> «</a:t>
          </a:r>
          <a:r>
            <a:rPr lang="ru-RU" b="1" dirty="0" err="1" smtClean="0"/>
            <a:t>Україна</a:t>
          </a:r>
          <a:r>
            <a:rPr lang="ru-RU" b="1" dirty="0" smtClean="0"/>
            <a:t>» в </a:t>
          </a:r>
          <a:r>
            <a:rPr lang="ru-RU" b="1" dirty="0" err="1" smtClean="0"/>
            <a:t>Київському</a:t>
          </a:r>
          <a:r>
            <a:rPr lang="ru-RU" b="1" dirty="0" smtClean="0"/>
            <a:t> </a:t>
          </a:r>
          <a:r>
            <a:rPr lang="ru-RU" b="1" dirty="0" err="1" smtClean="0"/>
            <a:t>літописі</a:t>
          </a:r>
          <a:r>
            <a:rPr lang="ru-RU" b="1" dirty="0" smtClean="0"/>
            <a:t>.</a:t>
          </a:r>
          <a:endParaRPr lang="ru-RU" b="1" dirty="0"/>
        </a:p>
      </dgm:t>
    </dgm:pt>
    <dgm:pt modelId="{970E48F1-6A6F-4B4B-8E5B-0C73480473C1}" type="parTrans" cxnId="{1D086D5A-37B4-4A53-8066-052EC37E1B8F}">
      <dgm:prSet/>
      <dgm:spPr/>
      <dgm:t>
        <a:bodyPr/>
        <a:lstStyle/>
        <a:p>
          <a:endParaRPr lang="ru-RU"/>
        </a:p>
      </dgm:t>
    </dgm:pt>
    <dgm:pt modelId="{7E110D61-2162-48AC-B62F-F35929554641}" type="sibTrans" cxnId="{1D086D5A-37B4-4A53-8066-052EC37E1B8F}">
      <dgm:prSet/>
      <dgm:spPr/>
      <dgm:t>
        <a:bodyPr/>
        <a:lstStyle/>
        <a:p>
          <a:endParaRPr lang="ru-RU"/>
        </a:p>
      </dgm:t>
    </dgm:pt>
    <dgm:pt modelId="{D12249AE-97C5-4D6F-A3E1-30F21C8974EB}">
      <dgm:prSet/>
      <dgm:spPr/>
      <dgm:t>
        <a:bodyPr/>
        <a:lstStyle/>
        <a:p>
          <a:pPr rtl="0"/>
          <a:r>
            <a:rPr lang="ru-RU" b="1" dirty="0" err="1" smtClean="0"/>
            <a:t>Похід</a:t>
          </a:r>
          <a:r>
            <a:rPr lang="ru-RU" b="1" dirty="0" smtClean="0"/>
            <a:t> </a:t>
          </a:r>
          <a:r>
            <a:rPr lang="ru-RU" b="1" dirty="0" err="1" smtClean="0"/>
            <a:t>новгород-сіверського</a:t>
          </a:r>
          <a:r>
            <a:rPr lang="ru-RU" b="1" dirty="0" smtClean="0"/>
            <a:t> князя </a:t>
          </a:r>
          <a:r>
            <a:rPr lang="ru-RU" b="1" dirty="0" err="1" smtClean="0"/>
            <a:t>Ігоря</a:t>
          </a:r>
          <a:r>
            <a:rPr lang="ru-RU" b="1" dirty="0" smtClean="0"/>
            <a:t> </a:t>
          </a:r>
          <a:r>
            <a:rPr lang="ru-RU" b="1" dirty="0" err="1" smtClean="0"/>
            <a:t>проти</a:t>
          </a:r>
          <a:r>
            <a:rPr lang="ru-RU" b="1" dirty="0" smtClean="0"/>
            <a:t> </a:t>
          </a:r>
          <a:r>
            <a:rPr lang="ru-RU" b="1" dirty="0" err="1" smtClean="0"/>
            <a:t>половців</a:t>
          </a:r>
          <a:r>
            <a:rPr lang="ru-RU" b="1" dirty="0" smtClean="0"/>
            <a:t>, </a:t>
          </a:r>
          <a:r>
            <a:rPr lang="ru-RU" b="1" dirty="0" err="1" smtClean="0"/>
            <a:t>невдовзі</a:t>
          </a:r>
          <a:r>
            <a:rPr lang="ru-RU" b="1" dirty="0" smtClean="0"/>
            <a:t> описаний у </a:t>
          </a:r>
          <a:r>
            <a:rPr lang="ru-RU" b="1" dirty="0" err="1" smtClean="0"/>
            <a:t>поемі</a:t>
          </a:r>
          <a:r>
            <a:rPr lang="ru-RU" b="1" dirty="0" smtClean="0"/>
            <a:t> «Слово о полку </a:t>
          </a:r>
          <a:r>
            <a:rPr lang="ru-RU" b="1" dirty="0" err="1" smtClean="0"/>
            <a:t>Ігоревім</a:t>
          </a:r>
          <a:r>
            <a:rPr lang="ru-RU" b="1" dirty="0" smtClean="0"/>
            <a:t>».</a:t>
          </a:r>
          <a:endParaRPr lang="ru-RU" b="1" dirty="0"/>
        </a:p>
      </dgm:t>
    </dgm:pt>
    <dgm:pt modelId="{9F434865-1B24-40F3-8C25-F1DA5243E929}" type="parTrans" cxnId="{F54356FA-739C-4FE2-8D12-2C9D28172AE9}">
      <dgm:prSet/>
      <dgm:spPr/>
      <dgm:t>
        <a:bodyPr/>
        <a:lstStyle/>
        <a:p>
          <a:endParaRPr lang="ru-RU"/>
        </a:p>
      </dgm:t>
    </dgm:pt>
    <dgm:pt modelId="{D72081D1-678E-4BC8-9DD1-F21F96E8F57A}" type="sibTrans" cxnId="{F54356FA-739C-4FE2-8D12-2C9D28172AE9}">
      <dgm:prSet/>
      <dgm:spPr/>
      <dgm:t>
        <a:bodyPr/>
        <a:lstStyle/>
        <a:p>
          <a:endParaRPr lang="ru-RU"/>
        </a:p>
      </dgm:t>
    </dgm:pt>
    <dgm:pt modelId="{045A0DB7-DF61-4FDB-9BF8-D0A06577B115}">
      <dgm:prSet/>
      <dgm:spPr/>
      <dgm:t>
        <a:bodyPr/>
        <a:lstStyle/>
        <a:p>
          <a:pPr rtl="0"/>
          <a:r>
            <a:rPr lang="ru-RU" b="1" dirty="0" err="1" smtClean="0"/>
            <a:t>Захоплення</a:t>
          </a:r>
          <a:r>
            <a:rPr lang="ru-RU" b="1" dirty="0" smtClean="0"/>
            <a:t> й </a:t>
          </a:r>
          <a:r>
            <a:rPr lang="ru-RU" b="1" dirty="0" err="1" smtClean="0"/>
            <a:t>розорення</a:t>
          </a:r>
          <a:r>
            <a:rPr lang="ru-RU" b="1" dirty="0" smtClean="0"/>
            <a:t> </a:t>
          </a:r>
          <a:r>
            <a:rPr lang="ru-RU" b="1" dirty="0" err="1" smtClean="0"/>
            <a:t>Києва</a:t>
          </a:r>
          <a:r>
            <a:rPr lang="ru-RU" b="1" dirty="0" smtClean="0"/>
            <a:t> </a:t>
          </a:r>
          <a:r>
            <a:rPr lang="ru-RU" b="1" dirty="0" err="1" smtClean="0"/>
            <a:t>об'єднаним</a:t>
          </a:r>
          <a:r>
            <a:rPr lang="ru-RU" b="1" dirty="0" smtClean="0"/>
            <a:t> </a:t>
          </a:r>
          <a:r>
            <a:rPr lang="ru-RU" b="1" dirty="0" err="1" smtClean="0"/>
            <a:t>військом</a:t>
          </a:r>
          <a:r>
            <a:rPr lang="ru-RU" b="1" dirty="0" smtClean="0"/>
            <a:t> 12 </a:t>
          </a:r>
          <a:r>
            <a:rPr lang="ru-RU" b="1" dirty="0" err="1" smtClean="0"/>
            <a:t>руських</a:t>
          </a:r>
          <a:r>
            <a:rPr lang="ru-RU" b="1" dirty="0" smtClean="0"/>
            <a:t> </a:t>
          </a:r>
          <a:r>
            <a:rPr lang="ru-RU" b="1" dirty="0" err="1" smtClean="0"/>
            <a:t>князів</a:t>
          </a:r>
          <a:r>
            <a:rPr lang="ru-RU" b="1" dirty="0" smtClean="0"/>
            <a:t>, </a:t>
          </a:r>
          <a:r>
            <a:rPr lang="ru-RU" b="1" dirty="0" err="1" smtClean="0"/>
            <a:t>очолюваним</a:t>
          </a:r>
          <a:r>
            <a:rPr lang="ru-RU" b="1" dirty="0" smtClean="0"/>
            <a:t> </a:t>
          </a:r>
          <a:r>
            <a:rPr lang="ru-RU" b="1" dirty="0" err="1" smtClean="0"/>
            <a:t>Андрієм</a:t>
          </a:r>
          <a:r>
            <a:rPr lang="ru-RU" b="1" dirty="0" smtClean="0"/>
            <a:t> </a:t>
          </a:r>
          <a:r>
            <a:rPr lang="ru-RU" b="1" dirty="0" err="1" smtClean="0"/>
            <a:t>Боголюбським</a:t>
          </a:r>
          <a:r>
            <a:rPr lang="ru-RU" b="1" dirty="0" smtClean="0"/>
            <a:t>.</a:t>
          </a:r>
          <a:endParaRPr lang="ru-RU" b="1" dirty="0"/>
        </a:p>
      </dgm:t>
    </dgm:pt>
    <dgm:pt modelId="{7EDF33B1-991D-47C7-9F03-AC17B739470A}" type="parTrans" cxnId="{ECD161F9-ED87-4F82-8D56-D442E12AB3C2}">
      <dgm:prSet/>
      <dgm:spPr/>
      <dgm:t>
        <a:bodyPr/>
        <a:lstStyle/>
        <a:p>
          <a:endParaRPr lang="ru-RU"/>
        </a:p>
      </dgm:t>
    </dgm:pt>
    <dgm:pt modelId="{1FA8897B-1DCD-4FF3-B8AA-E7BCB7E6A971}" type="sibTrans" cxnId="{ECD161F9-ED87-4F82-8D56-D442E12AB3C2}">
      <dgm:prSet/>
      <dgm:spPr/>
      <dgm:t>
        <a:bodyPr/>
        <a:lstStyle/>
        <a:p>
          <a:endParaRPr lang="ru-RU"/>
        </a:p>
      </dgm:t>
    </dgm:pt>
    <dgm:pt modelId="{0020B354-8C72-434E-AE45-DD6DED3DF2F4}">
      <dgm:prSet/>
      <dgm:spPr/>
      <dgm:t>
        <a:bodyPr/>
        <a:lstStyle/>
        <a:p>
          <a:pPr rtl="0"/>
          <a:r>
            <a:rPr lang="uk-UA" b="1" dirty="0" smtClean="0"/>
            <a:t>Любецький з’їзд князів.</a:t>
          </a:r>
          <a:endParaRPr lang="ru-RU" b="1" dirty="0"/>
        </a:p>
      </dgm:t>
    </dgm:pt>
    <dgm:pt modelId="{D7CEA560-5978-4FF0-95F7-B71956DD02DC}" type="parTrans" cxnId="{CFCD8E8A-E2A6-4CB0-8A57-98EF4474C899}">
      <dgm:prSet/>
      <dgm:spPr/>
      <dgm:t>
        <a:bodyPr/>
        <a:lstStyle/>
        <a:p>
          <a:endParaRPr lang="ru-RU"/>
        </a:p>
      </dgm:t>
    </dgm:pt>
    <dgm:pt modelId="{760B3277-B319-4542-8CCA-F3B41D58EAC5}" type="sibTrans" cxnId="{CFCD8E8A-E2A6-4CB0-8A57-98EF4474C899}">
      <dgm:prSet/>
      <dgm:spPr/>
      <dgm:t>
        <a:bodyPr/>
        <a:lstStyle/>
        <a:p>
          <a:endParaRPr lang="ru-RU"/>
        </a:p>
      </dgm:t>
    </dgm:pt>
    <dgm:pt modelId="{B3E8627B-E7C4-4756-B3A9-06EC26B69AEA}" type="pres">
      <dgm:prSet presAssocID="{DA03CE1E-0DEF-453E-A326-DBD8E087C4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5C1BFD-E654-4476-A77B-59472A8F28DF}" type="pres">
      <dgm:prSet presAssocID="{55936D80-6C8F-4EF5-B139-5C92848C9C22}" presName="linNode" presStyleCnt="0"/>
      <dgm:spPr/>
    </dgm:pt>
    <dgm:pt modelId="{8CD88D62-3797-427D-B809-DCC2C86A86B9}" type="pres">
      <dgm:prSet presAssocID="{55936D80-6C8F-4EF5-B139-5C92848C9C22}" presName="parentText" presStyleLbl="node1" presStyleIdx="0" presStyleCnt="4" custLinFactNeighborX="-88805" custLinFactNeighborY="53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F700D-62F6-467D-AF01-934555B8E9EE}" type="pres">
      <dgm:prSet presAssocID="{7E110D61-2162-48AC-B62F-F35929554641}" presName="sp" presStyleCnt="0"/>
      <dgm:spPr/>
    </dgm:pt>
    <dgm:pt modelId="{A9797284-6B07-42CE-ABE0-97C2ED4B1097}" type="pres">
      <dgm:prSet presAssocID="{D12249AE-97C5-4D6F-A3E1-30F21C8974EB}" presName="linNode" presStyleCnt="0"/>
      <dgm:spPr/>
    </dgm:pt>
    <dgm:pt modelId="{5ECFF278-C10E-445C-BE9D-B75417691CF6}" type="pres">
      <dgm:prSet presAssocID="{D12249AE-97C5-4D6F-A3E1-30F21C8974EB}" presName="parentText" presStyleLbl="node1" presStyleIdx="1" presStyleCnt="4" custLinFactNeighborX="-89209" custLinFactNeighborY="7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128DF-EC54-4FCD-A68A-9E1A1E5FFA34}" type="pres">
      <dgm:prSet presAssocID="{D72081D1-678E-4BC8-9DD1-F21F96E8F57A}" presName="sp" presStyleCnt="0"/>
      <dgm:spPr/>
    </dgm:pt>
    <dgm:pt modelId="{E2DB26BE-F370-497B-82B3-6A1C2598573B}" type="pres">
      <dgm:prSet presAssocID="{045A0DB7-DF61-4FDB-9BF8-D0A06577B115}" presName="linNode" presStyleCnt="0"/>
      <dgm:spPr/>
    </dgm:pt>
    <dgm:pt modelId="{E2B3CFD5-612C-4C92-83C7-9FEFBBF888BE}" type="pres">
      <dgm:prSet presAssocID="{045A0DB7-DF61-4FDB-9BF8-D0A06577B115}" presName="parentText" presStyleLbl="node1" presStyleIdx="2" presStyleCnt="4" custLinFactY="-100000" custLinFactNeighborX="26171" custLinFactNeighborY="-1073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BEADC-8587-425D-AC1F-74585CD9A209}" type="pres">
      <dgm:prSet presAssocID="{1FA8897B-1DCD-4FF3-B8AA-E7BCB7E6A971}" presName="sp" presStyleCnt="0"/>
      <dgm:spPr/>
    </dgm:pt>
    <dgm:pt modelId="{5F4BF29E-755F-4CAE-9964-37EE2799B01F}" type="pres">
      <dgm:prSet presAssocID="{0020B354-8C72-434E-AE45-DD6DED3DF2F4}" presName="linNode" presStyleCnt="0"/>
      <dgm:spPr/>
    </dgm:pt>
    <dgm:pt modelId="{88C61C92-36EA-4D11-A510-9D4523F35EDF}" type="pres">
      <dgm:prSet presAssocID="{0020B354-8C72-434E-AE45-DD6DED3DF2F4}" presName="parentText" presStyleLbl="node1" presStyleIdx="3" presStyleCnt="4" custLinFactY="-100000" custLinFactNeighborX="26171" custLinFactNeighborY="-1095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A56D7C-D973-4157-B21F-38CB9C96E2A5}" type="presOf" srcId="{045A0DB7-DF61-4FDB-9BF8-D0A06577B115}" destId="{E2B3CFD5-612C-4C92-83C7-9FEFBBF888BE}" srcOrd="0" destOrd="0" presId="urn:microsoft.com/office/officeart/2005/8/layout/vList5"/>
    <dgm:cxn modelId="{CFCD8E8A-E2A6-4CB0-8A57-98EF4474C899}" srcId="{DA03CE1E-0DEF-453E-A326-DBD8E087C43D}" destId="{0020B354-8C72-434E-AE45-DD6DED3DF2F4}" srcOrd="3" destOrd="0" parTransId="{D7CEA560-5978-4FF0-95F7-B71956DD02DC}" sibTransId="{760B3277-B319-4542-8CCA-F3B41D58EAC5}"/>
    <dgm:cxn modelId="{1D086D5A-37B4-4A53-8066-052EC37E1B8F}" srcId="{DA03CE1E-0DEF-453E-A326-DBD8E087C43D}" destId="{55936D80-6C8F-4EF5-B139-5C92848C9C22}" srcOrd="0" destOrd="0" parTransId="{970E48F1-6A6F-4B4B-8E5B-0C73480473C1}" sibTransId="{7E110D61-2162-48AC-B62F-F35929554641}"/>
    <dgm:cxn modelId="{F54356FA-739C-4FE2-8D12-2C9D28172AE9}" srcId="{DA03CE1E-0DEF-453E-A326-DBD8E087C43D}" destId="{D12249AE-97C5-4D6F-A3E1-30F21C8974EB}" srcOrd="1" destOrd="0" parTransId="{9F434865-1B24-40F3-8C25-F1DA5243E929}" sibTransId="{D72081D1-678E-4BC8-9DD1-F21F96E8F57A}"/>
    <dgm:cxn modelId="{B9F75F66-70DE-4BB8-B01F-2329A590BC67}" type="presOf" srcId="{D12249AE-97C5-4D6F-A3E1-30F21C8974EB}" destId="{5ECFF278-C10E-445C-BE9D-B75417691CF6}" srcOrd="0" destOrd="0" presId="urn:microsoft.com/office/officeart/2005/8/layout/vList5"/>
    <dgm:cxn modelId="{1C03191F-ADBC-41C7-BAF6-F5397F2C3837}" type="presOf" srcId="{0020B354-8C72-434E-AE45-DD6DED3DF2F4}" destId="{88C61C92-36EA-4D11-A510-9D4523F35EDF}" srcOrd="0" destOrd="0" presId="urn:microsoft.com/office/officeart/2005/8/layout/vList5"/>
    <dgm:cxn modelId="{ECD161F9-ED87-4F82-8D56-D442E12AB3C2}" srcId="{DA03CE1E-0DEF-453E-A326-DBD8E087C43D}" destId="{045A0DB7-DF61-4FDB-9BF8-D0A06577B115}" srcOrd="2" destOrd="0" parTransId="{7EDF33B1-991D-47C7-9F03-AC17B739470A}" sibTransId="{1FA8897B-1DCD-4FF3-B8AA-E7BCB7E6A971}"/>
    <dgm:cxn modelId="{619C599C-7543-4F77-B4F2-BEA74780DDE5}" type="presOf" srcId="{DA03CE1E-0DEF-453E-A326-DBD8E087C43D}" destId="{B3E8627B-E7C4-4756-B3A9-06EC26B69AEA}" srcOrd="0" destOrd="0" presId="urn:microsoft.com/office/officeart/2005/8/layout/vList5"/>
    <dgm:cxn modelId="{420EEB7C-3705-45EF-9037-6BAD7067B7BA}" type="presOf" srcId="{55936D80-6C8F-4EF5-B139-5C92848C9C22}" destId="{8CD88D62-3797-427D-B809-DCC2C86A86B9}" srcOrd="0" destOrd="0" presId="urn:microsoft.com/office/officeart/2005/8/layout/vList5"/>
    <dgm:cxn modelId="{58DC66D4-7CDE-4854-865B-4E5848F92D10}" type="presParOf" srcId="{B3E8627B-E7C4-4756-B3A9-06EC26B69AEA}" destId="{765C1BFD-E654-4476-A77B-59472A8F28DF}" srcOrd="0" destOrd="0" presId="urn:microsoft.com/office/officeart/2005/8/layout/vList5"/>
    <dgm:cxn modelId="{AF6DB8EB-795B-47A7-91EE-9993C0C8F213}" type="presParOf" srcId="{765C1BFD-E654-4476-A77B-59472A8F28DF}" destId="{8CD88D62-3797-427D-B809-DCC2C86A86B9}" srcOrd="0" destOrd="0" presId="urn:microsoft.com/office/officeart/2005/8/layout/vList5"/>
    <dgm:cxn modelId="{8E12A46F-21D5-4E35-8C07-7C22F3B94FBB}" type="presParOf" srcId="{B3E8627B-E7C4-4756-B3A9-06EC26B69AEA}" destId="{C3BF700D-62F6-467D-AF01-934555B8E9EE}" srcOrd="1" destOrd="0" presId="urn:microsoft.com/office/officeart/2005/8/layout/vList5"/>
    <dgm:cxn modelId="{6718FD4E-FC83-456F-A4FD-8ED19B1AC224}" type="presParOf" srcId="{B3E8627B-E7C4-4756-B3A9-06EC26B69AEA}" destId="{A9797284-6B07-42CE-ABE0-97C2ED4B1097}" srcOrd="2" destOrd="0" presId="urn:microsoft.com/office/officeart/2005/8/layout/vList5"/>
    <dgm:cxn modelId="{A3E60BEF-A093-4827-8B47-E19BC77CDA1D}" type="presParOf" srcId="{A9797284-6B07-42CE-ABE0-97C2ED4B1097}" destId="{5ECFF278-C10E-445C-BE9D-B75417691CF6}" srcOrd="0" destOrd="0" presId="urn:microsoft.com/office/officeart/2005/8/layout/vList5"/>
    <dgm:cxn modelId="{55437A33-E6A2-4223-A3CC-47BC0F99D12C}" type="presParOf" srcId="{B3E8627B-E7C4-4756-B3A9-06EC26B69AEA}" destId="{211128DF-EC54-4FCD-A68A-9E1A1E5FFA34}" srcOrd="3" destOrd="0" presId="urn:microsoft.com/office/officeart/2005/8/layout/vList5"/>
    <dgm:cxn modelId="{716C685D-517D-47CA-AC3A-2FCA7EB4B369}" type="presParOf" srcId="{B3E8627B-E7C4-4756-B3A9-06EC26B69AEA}" destId="{E2DB26BE-F370-497B-82B3-6A1C2598573B}" srcOrd="4" destOrd="0" presId="urn:microsoft.com/office/officeart/2005/8/layout/vList5"/>
    <dgm:cxn modelId="{7BFFDAA4-EB5B-448D-B515-59F02DECEA47}" type="presParOf" srcId="{E2DB26BE-F370-497B-82B3-6A1C2598573B}" destId="{E2B3CFD5-612C-4C92-83C7-9FEFBBF888BE}" srcOrd="0" destOrd="0" presId="urn:microsoft.com/office/officeart/2005/8/layout/vList5"/>
    <dgm:cxn modelId="{8C3FF177-3277-4D23-9255-D24CFCA71C54}" type="presParOf" srcId="{B3E8627B-E7C4-4756-B3A9-06EC26B69AEA}" destId="{2E1BEADC-8587-425D-AC1F-74585CD9A209}" srcOrd="5" destOrd="0" presId="urn:microsoft.com/office/officeart/2005/8/layout/vList5"/>
    <dgm:cxn modelId="{340E21FC-E3B5-4383-BBDA-75BAEED27010}" type="presParOf" srcId="{B3E8627B-E7C4-4756-B3A9-06EC26B69AEA}" destId="{5F4BF29E-755F-4CAE-9964-37EE2799B01F}" srcOrd="6" destOrd="0" presId="urn:microsoft.com/office/officeart/2005/8/layout/vList5"/>
    <dgm:cxn modelId="{29D81D5F-EBD3-4755-B48F-425D7A88970C}" type="presParOf" srcId="{5F4BF29E-755F-4CAE-9964-37EE2799B01F}" destId="{88C61C92-36EA-4D11-A510-9D4523F35ED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87CE47-68B6-4FA8-B459-AD127E1F8F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D86D17-BE3F-4BBC-81DA-AC2BC9D5201F}">
      <dgm:prSet/>
      <dgm:spPr/>
      <dgm:t>
        <a:bodyPr/>
        <a:lstStyle/>
        <a:p>
          <a:pPr algn="ctr" rtl="0"/>
          <a:r>
            <a:rPr lang="ru-RU" b="1" dirty="0" smtClean="0"/>
            <a:t>ХІІ ст.</a:t>
          </a:r>
          <a:endParaRPr lang="ru-RU" b="1" dirty="0"/>
        </a:p>
      </dgm:t>
    </dgm:pt>
    <dgm:pt modelId="{06700459-C78E-4A8B-8F30-A51F7730A45B}" type="parTrans" cxnId="{E09D7260-4E30-4A2B-BE2E-EC2FE6F3239B}">
      <dgm:prSet/>
      <dgm:spPr/>
      <dgm:t>
        <a:bodyPr/>
        <a:lstStyle/>
        <a:p>
          <a:endParaRPr lang="ru-RU"/>
        </a:p>
      </dgm:t>
    </dgm:pt>
    <dgm:pt modelId="{1FC9C789-42CE-4B54-A636-51BA7D5B0861}" type="sibTrans" cxnId="{E09D7260-4E30-4A2B-BE2E-EC2FE6F3239B}">
      <dgm:prSet/>
      <dgm:spPr/>
      <dgm:t>
        <a:bodyPr/>
        <a:lstStyle/>
        <a:p>
          <a:endParaRPr lang="ru-RU"/>
        </a:p>
      </dgm:t>
    </dgm:pt>
    <dgm:pt modelId="{1E4387B2-29CD-46E6-942E-D063152163C7}" type="pres">
      <dgm:prSet presAssocID="{7C87CE47-68B6-4FA8-B459-AD127E1F8F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D03756-5623-4C64-9152-F2252FF7332F}" type="pres">
      <dgm:prSet presAssocID="{67D86D17-BE3F-4BBC-81DA-AC2BC9D520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0440A2-AB00-47B9-962E-160F870F1B5D}" type="presOf" srcId="{7C87CE47-68B6-4FA8-B459-AD127E1F8F00}" destId="{1E4387B2-29CD-46E6-942E-D063152163C7}" srcOrd="0" destOrd="0" presId="urn:microsoft.com/office/officeart/2005/8/layout/vList2"/>
    <dgm:cxn modelId="{E09D7260-4E30-4A2B-BE2E-EC2FE6F3239B}" srcId="{7C87CE47-68B6-4FA8-B459-AD127E1F8F00}" destId="{67D86D17-BE3F-4BBC-81DA-AC2BC9D5201F}" srcOrd="0" destOrd="0" parTransId="{06700459-C78E-4A8B-8F30-A51F7730A45B}" sibTransId="{1FC9C789-42CE-4B54-A636-51BA7D5B0861}"/>
    <dgm:cxn modelId="{B53F3FB6-69BB-4823-9F22-B9374275D8F9}" type="presOf" srcId="{67D86D17-BE3F-4BBC-81DA-AC2BC9D5201F}" destId="{E1D03756-5623-4C64-9152-F2252FF7332F}" srcOrd="0" destOrd="0" presId="urn:microsoft.com/office/officeart/2005/8/layout/vList2"/>
    <dgm:cxn modelId="{0F5BA414-6233-4CB9-8251-F2950E960B21}" type="presParOf" srcId="{1E4387B2-29CD-46E6-942E-D063152163C7}" destId="{E1D03756-5623-4C64-9152-F2252FF733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F882A-562B-432A-9B72-B1D524B346E5}">
      <dsp:nvSpPr>
        <dsp:cNvPr id="0" name=""/>
        <dsp:cNvSpPr/>
      </dsp:nvSpPr>
      <dsp:spPr>
        <a:xfrm>
          <a:off x="0" y="208"/>
          <a:ext cx="8981502" cy="690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 </a:t>
          </a:r>
          <a:r>
            <a:rPr lang="ru-RU" sz="1800" b="1" kern="1200" dirty="0" err="1" smtClean="0"/>
            <a:t>стрічці</a:t>
          </a:r>
          <a:r>
            <a:rPr lang="ru-RU" sz="1800" b="1" kern="1200" dirty="0" smtClean="0"/>
            <a:t> часу </a:t>
          </a:r>
          <a:r>
            <a:rPr lang="ru-RU" sz="1800" b="1" kern="1200" dirty="0" err="1" smtClean="0"/>
            <a:t>позначте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період</a:t>
          </a:r>
          <a:r>
            <a:rPr lang="ru-RU" sz="1800" b="1" kern="1200" dirty="0" smtClean="0"/>
            <a:t>, </a:t>
          </a:r>
          <a:r>
            <a:rPr lang="ru-RU" sz="1800" b="1" kern="1200" dirty="0" err="1" smtClean="0"/>
            <a:t>який</a:t>
          </a:r>
          <a:r>
            <a:rPr lang="ru-RU" sz="1800" b="1" kern="1200" dirty="0" smtClean="0"/>
            <a:t> в </a:t>
          </a:r>
          <a:r>
            <a:rPr lang="ru-RU" sz="1800" b="1" kern="1200" dirty="0" err="1" smtClean="0"/>
            <a:t>історії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Київської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Русі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отримав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назву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феодальної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роздробленості</a:t>
          </a:r>
          <a:r>
            <a:rPr lang="ru-RU" sz="1800" b="1" kern="1200" dirty="0" smtClean="0"/>
            <a:t>.</a:t>
          </a:r>
          <a:endParaRPr lang="ru-RU" sz="1800" b="1" kern="1200" dirty="0"/>
        </a:p>
      </dsp:txBody>
      <dsp:txXfrm>
        <a:off x="33683" y="33891"/>
        <a:ext cx="8914136" cy="6226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BB73E-AB87-4AC3-8465-7679B8F3009B}">
      <dsp:nvSpPr>
        <dsp:cNvPr id="0" name=""/>
        <dsp:cNvSpPr/>
      </dsp:nvSpPr>
      <dsp:spPr>
        <a:xfrm>
          <a:off x="0" y="4778"/>
          <a:ext cx="744114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ХІ ст.</a:t>
          </a:r>
          <a:endParaRPr lang="ru-RU" sz="1500" b="1" kern="1200"/>
        </a:p>
      </dsp:txBody>
      <dsp:txXfrm>
        <a:off x="17563" y="22341"/>
        <a:ext cx="708988" cy="3246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4EF0E-8AA7-4BA0-8F90-6EE46367FB31}">
      <dsp:nvSpPr>
        <dsp:cNvPr id="0" name=""/>
        <dsp:cNvSpPr/>
      </dsp:nvSpPr>
      <dsp:spPr>
        <a:xfrm>
          <a:off x="0" y="104429"/>
          <a:ext cx="4682835" cy="3067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/>
            <a:t>Опрацюйте</a:t>
          </a:r>
          <a:r>
            <a:rPr lang="ru-RU" sz="2300" b="1" kern="1200" dirty="0" smtClean="0"/>
            <a:t> карту «</a:t>
          </a:r>
          <a:r>
            <a:rPr lang="ru-RU" sz="2300" b="1" kern="1200" dirty="0" err="1" smtClean="0"/>
            <a:t>Українські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землі</a:t>
          </a:r>
          <a:r>
            <a:rPr lang="ru-RU" sz="2300" b="1" kern="1200" dirty="0" smtClean="0"/>
            <a:t> в </a:t>
          </a:r>
          <a:r>
            <a:rPr lang="ru-RU" sz="2300" b="1" kern="1200" dirty="0" err="1" smtClean="0"/>
            <a:t>другій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половині</a:t>
          </a:r>
          <a:r>
            <a:rPr lang="ru-RU" sz="2300" b="1" kern="1200" dirty="0" smtClean="0"/>
            <a:t> ХІІ – </a:t>
          </a:r>
          <a:r>
            <a:rPr lang="ru-RU" sz="2300" b="1" kern="1200" dirty="0" err="1" smtClean="0"/>
            <a:t>першій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чверті</a:t>
          </a:r>
          <a:r>
            <a:rPr lang="ru-RU" sz="2300" b="1" kern="1200" dirty="0" smtClean="0"/>
            <a:t> ХІІІ ст.» та </a:t>
          </a:r>
          <a:r>
            <a:rPr lang="ru-RU" sz="2300" b="1" kern="1200" dirty="0" err="1" smtClean="0"/>
            <a:t>запишіть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назви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князівств</a:t>
          </a:r>
          <a:r>
            <a:rPr lang="ru-RU" sz="2300" b="1" kern="1200" dirty="0" smtClean="0"/>
            <a:t>, </a:t>
          </a:r>
          <a:r>
            <a:rPr lang="ru-RU" sz="2300" b="1" kern="1200" dirty="0" err="1" smtClean="0"/>
            <a:t>розташовуючи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їх</a:t>
          </a:r>
          <a:r>
            <a:rPr lang="ru-RU" sz="2300" b="1" kern="1200" dirty="0" smtClean="0"/>
            <a:t> за </a:t>
          </a:r>
          <a:r>
            <a:rPr lang="ru-RU" sz="2300" b="1" kern="1200" dirty="0" err="1" smtClean="0"/>
            <a:t>територіальним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розміром</a:t>
          </a:r>
          <a:r>
            <a:rPr lang="ru-RU" sz="2300" b="1" kern="1200" dirty="0" smtClean="0"/>
            <a:t> (</a:t>
          </a:r>
          <a:r>
            <a:rPr lang="ru-RU" sz="2300" b="1" kern="1200" dirty="0" err="1" smtClean="0"/>
            <a:t>від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більшого</a:t>
          </a:r>
          <a:r>
            <a:rPr lang="ru-RU" sz="2300" b="1" kern="1200" dirty="0" smtClean="0"/>
            <a:t> до </a:t>
          </a:r>
          <a:r>
            <a:rPr lang="ru-RU" sz="2300" b="1" kern="1200" dirty="0" err="1" smtClean="0"/>
            <a:t>меншого</a:t>
          </a:r>
          <a:r>
            <a:rPr lang="ru-RU" sz="2300" b="1" kern="1200" dirty="0" smtClean="0"/>
            <a:t>).</a:t>
          </a:r>
          <a:endParaRPr lang="ru-RU" sz="2300" b="1" kern="1200" dirty="0"/>
        </a:p>
      </dsp:txBody>
      <dsp:txXfrm>
        <a:off x="149755" y="254184"/>
        <a:ext cx="4383325" cy="27682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D5601-8387-45EA-A08E-B0203337E195}">
      <dsp:nvSpPr>
        <dsp:cNvPr id="0" name=""/>
        <dsp:cNvSpPr/>
      </dsp:nvSpPr>
      <dsp:spPr>
        <a:xfrm>
          <a:off x="0" y="0"/>
          <a:ext cx="7533843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/>
            <a:t>Попрацюйте</a:t>
          </a:r>
          <a:r>
            <a:rPr lang="ru-RU" sz="1500" b="1" kern="1200" dirty="0" smtClean="0"/>
            <a:t> з картою та </a:t>
          </a:r>
          <a:r>
            <a:rPr lang="ru-RU" sz="1500" b="1" kern="1200" dirty="0" err="1" smtClean="0"/>
            <a:t>співвіднесіть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міста</a:t>
          </a:r>
          <a:r>
            <a:rPr lang="ru-RU" sz="1500" b="1" kern="1200" dirty="0" smtClean="0"/>
            <a:t> з </a:t>
          </a:r>
          <a:r>
            <a:rPr lang="ru-RU" sz="1500" b="1" kern="1200" dirty="0" err="1" smtClean="0"/>
            <a:t>князівствами</a:t>
          </a:r>
          <a:r>
            <a:rPr lang="ru-RU" sz="1500" b="1" kern="1200" dirty="0" smtClean="0"/>
            <a:t>, в </a:t>
          </a:r>
          <a:r>
            <a:rPr lang="ru-RU" sz="1500" b="1" kern="1200" dirty="0" err="1" smtClean="0"/>
            <a:t>яких</a:t>
          </a:r>
          <a:r>
            <a:rPr lang="ru-RU" sz="1500" b="1" kern="1200" dirty="0" smtClean="0"/>
            <a:t> вони </a:t>
          </a:r>
          <a:r>
            <a:rPr lang="ru-RU" sz="1500" b="1" kern="1200" dirty="0" err="1" smtClean="0"/>
            <a:t>розташовувались</a:t>
          </a:r>
          <a:r>
            <a:rPr lang="ru-RU" sz="1500" b="1" kern="1200" dirty="0" smtClean="0"/>
            <a:t>.</a:t>
          </a:r>
          <a:endParaRPr lang="ru-RU" sz="1500" b="1" kern="1200" dirty="0"/>
        </a:p>
      </dsp:txBody>
      <dsp:txXfrm>
        <a:off x="29128" y="29128"/>
        <a:ext cx="7475587" cy="5384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15F3C-70A8-4CDF-8C03-22C7E6EE095E}">
      <dsp:nvSpPr>
        <dsp:cNvPr id="0" name=""/>
        <dsp:cNvSpPr/>
      </dsp:nvSpPr>
      <dsp:spPr>
        <a:xfrm>
          <a:off x="0" y="2614"/>
          <a:ext cx="38251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А) </a:t>
          </a:r>
          <a:r>
            <a:rPr lang="ru-RU" sz="1600" b="1" kern="1200" dirty="0" err="1" smtClean="0"/>
            <a:t>Володимир</a:t>
          </a:r>
          <a:r>
            <a:rPr lang="ru-RU" sz="1600" b="1" kern="1200" dirty="0" smtClean="0"/>
            <a:t>, Холм, </a:t>
          </a:r>
          <a:r>
            <a:rPr lang="ru-RU" sz="1600" b="1" kern="1200" dirty="0" err="1" smtClean="0"/>
            <a:t>Луцьк</a:t>
          </a:r>
          <a:endParaRPr lang="ru-RU" sz="1600" b="1" kern="1200" dirty="0"/>
        </a:p>
      </dsp:txBody>
      <dsp:txXfrm>
        <a:off x="18734" y="21348"/>
        <a:ext cx="3787634" cy="346292"/>
      </dsp:txXfrm>
    </dsp:sp>
    <dsp:sp modelId="{44F9B101-5F89-454C-B368-E15D6ED36D66}">
      <dsp:nvSpPr>
        <dsp:cNvPr id="0" name=""/>
        <dsp:cNvSpPr/>
      </dsp:nvSpPr>
      <dsp:spPr>
        <a:xfrm>
          <a:off x="0" y="432454"/>
          <a:ext cx="38251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Б) </a:t>
          </a:r>
          <a:r>
            <a:rPr lang="ru-RU" sz="1600" b="1" kern="1200" dirty="0" err="1" smtClean="0"/>
            <a:t>Вишгород</a:t>
          </a:r>
          <a:r>
            <a:rPr lang="ru-RU" sz="1600" b="1" kern="1200" dirty="0" smtClean="0"/>
            <a:t>, Житомир, Овруч</a:t>
          </a:r>
          <a:endParaRPr lang="ru-RU" sz="1600" b="1" kern="1200" dirty="0"/>
        </a:p>
      </dsp:txBody>
      <dsp:txXfrm>
        <a:off x="18734" y="451188"/>
        <a:ext cx="3787634" cy="346292"/>
      </dsp:txXfrm>
    </dsp:sp>
    <dsp:sp modelId="{2A8EEB13-6657-476B-A451-2F13CE86FF10}">
      <dsp:nvSpPr>
        <dsp:cNvPr id="0" name=""/>
        <dsp:cNvSpPr/>
      </dsp:nvSpPr>
      <dsp:spPr>
        <a:xfrm>
          <a:off x="0" y="862294"/>
          <a:ext cx="38251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В) </a:t>
          </a:r>
          <a:r>
            <a:rPr lang="ru-RU" sz="1600" b="1" kern="1200" dirty="0" err="1" smtClean="0"/>
            <a:t>Любеч</a:t>
          </a:r>
          <a:r>
            <a:rPr lang="ru-RU" sz="1600" b="1" kern="1200" dirty="0" smtClean="0"/>
            <a:t>, </a:t>
          </a:r>
          <a:r>
            <a:rPr lang="ru-RU" sz="1600" b="1" kern="1200" dirty="0" err="1" smtClean="0"/>
            <a:t>Козятин</a:t>
          </a:r>
          <a:r>
            <a:rPr lang="ru-RU" sz="1600" b="1" kern="1200" dirty="0" smtClean="0"/>
            <a:t>, Путивль</a:t>
          </a:r>
          <a:endParaRPr lang="ru-RU" sz="1600" b="1" kern="1200" dirty="0"/>
        </a:p>
      </dsp:txBody>
      <dsp:txXfrm>
        <a:off x="18734" y="881028"/>
        <a:ext cx="3787634" cy="346292"/>
      </dsp:txXfrm>
    </dsp:sp>
    <dsp:sp modelId="{CB200DC3-FCA7-445C-8860-003081B3A9F8}">
      <dsp:nvSpPr>
        <dsp:cNvPr id="0" name=""/>
        <dsp:cNvSpPr/>
      </dsp:nvSpPr>
      <dsp:spPr>
        <a:xfrm>
          <a:off x="0" y="1292134"/>
          <a:ext cx="38251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Г) Галич, Ярослав, </a:t>
          </a:r>
          <a:r>
            <a:rPr lang="ru-RU" sz="1600" b="1" kern="1200" dirty="0" err="1" smtClean="0"/>
            <a:t>Перемишль</a:t>
          </a:r>
          <a:endParaRPr lang="ru-RU" sz="1600" b="1" kern="1200" dirty="0"/>
        </a:p>
      </dsp:txBody>
      <dsp:txXfrm>
        <a:off x="18734" y="1310868"/>
        <a:ext cx="3787634" cy="34629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1E453-7841-4C44-9713-EF62A54A7360}">
      <dsp:nvSpPr>
        <dsp:cNvPr id="0" name=""/>
        <dsp:cNvSpPr/>
      </dsp:nvSpPr>
      <dsp:spPr>
        <a:xfrm>
          <a:off x="0" y="54156"/>
          <a:ext cx="3825103" cy="339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1.Київське </a:t>
          </a:r>
          <a:r>
            <a:rPr lang="ru-RU" sz="1400" b="1" kern="1200" dirty="0" err="1" smtClean="0"/>
            <a:t>князівство</a:t>
          </a:r>
          <a:endParaRPr lang="ru-RU" sz="1400" b="1" kern="1200" dirty="0"/>
        </a:p>
      </dsp:txBody>
      <dsp:txXfrm>
        <a:off x="16563" y="70719"/>
        <a:ext cx="3791977" cy="306174"/>
      </dsp:txXfrm>
    </dsp:sp>
    <dsp:sp modelId="{3B13E576-61A7-4C9B-A060-55FE35AC7424}">
      <dsp:nvSpPr>
        <dsp:cNvPr id="0" name=""/>
        <dsp:cNvSpPr/>
      </dsp:nvSpPr>
      <dsp:spPr>
        <a:xfrm>
          <a:off x="0" y="376650"/>
          <a:ext cx="3825103" cy="339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2. </a:t>
          </a:r>
          <a:r>
            <a:rPr lang="ru-RU" sz="1400" b="1" kern="1200" dirty="0" err="1" smtClean="0"/>
            <a:t>Волинське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князівство</a:t>
          </a:r>
          <a:endParaRPr lang="ru-RU" sz="1400" b="1" kern="1200" dirty="0"/>
        </a:p>
      </dsp:txBody>
      <dsp:txXfrm>
        <a:off x="16563" y="393213"/>
        <a:ext cx="3791977" cy="306174"/>
      </dsp:txXfrm>
    </dsp:sp>
    <dsp:sp modelId="{8867996A-A102-4D16-9B87-B534BF19D5DA}">
      <dsp:nvSpPr>
        <dsp:cNvPr id="0" name=""/>
        <dsp:cNvSpPr/>
      </dsp:nvSpPr>
      <dsp:spPr>
        <a:xfrm>
          <a:off x="0" y="744750"/>
          <a:ext cx="3825103" cy="339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3. </a:t>
          </a:r>
          <a:r>
            <a:rPr lang="ru-RU" sz="1400" b="1" kern="1200" dirty="0" err="1" smtClean="0"/>
            <a:t>Галицьке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князівство</a:t>
          </a:r>
          <a:endParaRPr lang="ru-RU" sz="1400" b="1" kern="1200" dirty="0"/>
        </a:p>
      </dsp:txBody>
      <dsp:txXfrm>
        <a:off x="16563" y="761313"/>
        <a:ext cx="3791977" cy="306174"/>
      </dsp:txXfrm>
    </dsp:sp>
    <dsp:sp modelId="{C32900A5-0D5F-486C-9D9D-E2C7B8388EBB}">
      <dsp:nvSpPr>
        <dsp:cNvPr id="0" name=""/>
        <dsp:cNvSpPr/>
      </dsp:nvSpPr>
      <dsp:spPr>
        <a:xfrm>
          <a:off x="0" y="1112850"/>
          <a:ext cx="3825103" cy="339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4. </a:t>
          </a:r>
          <a:r>
            <a:rPr lang="ru-RU" sz="1400" b="1" kern="1200" dirty="0" err="1" smtClean="0"/>
            <a:t>Переяславське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князівство</a:t>
          </a:r>
          <a:endParaRPr lang="ru-RU" sz="1400" b="1" kern="1200" dirty="0"/>
        </a:p>
      </dsp:txBody>
      <dsp:txXfrm>
        <a:off x="16563" y="1129413"/>
        <a:ext cx="3791977" cy="306174"/>
      </dsp:txXfrm>
    </dsp:sp>
    <dsp:sp modelId="{F5F160A9-EC9F-46D9-A3D0-A2343FE7D6D6}">
      <dsp:nvSpPr>
        <dsp:cNvPr id="0" name=""/>
        <dsp:cNvSpPr/>
      </dsp:nvSpPr>
      <dsp:spPr>
        <a:xfrm>
          <a:off x="0" y="1467580"/>
          <a:ext cx="3825103" cy="339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5. </a:t>
          </a:r>
          <a:r>
            <a:rPr lang="ru-RU" sz="1400" b="1" kern="1200" dirty="0" err="1" smtClean="0"/>
            <a:t>Чернігівське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князівство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16563" y="1484143"/>
        <a:ext cx="3791977" cy="30617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910AD-50A5-4A3F-88AB-1A9AADA8070E}">
      <dsp:nvSpPr>
        <dsp:cNvPr id="0" name=""/>
        <dsp:cNvSpPr/>
      </dsp:nvSpPr>
      <dsp:spPr>
        <a:xfrm>
          <a:off x="0" y="15686"/>
          <a:ext cx="9629631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/>
            <a:t>Попрацюйте</a:t>
          </a:r>
          <a:r>
            <a:rPr lang="ru-RU" sz="1500" b="1" kern="1200" dirty="0" smtClean="0"/>
            <a:t> з картами і </a:t>
          </a:r>
          <a:r>
            <a:rPr lang="ru-RU" sz="1500" b="1" kern="1200" dirty="0" err="1" smtClean="0"/>
            <a:t>з’ясуйте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чи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змінилась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територія</a:t>
          </a:r>
          <a:r>
            <a:rPr lang="ru-RU" sz="1500" b="1" kern="1200" dirty="0" smtClean="0"/>
            <a:t>  </a:t>
          </a:r>
          <a:r>
            <a:rPr lang="ru-RU" sz="1500" b="1" kern="1200" dirty="0" err="1" smtClean="0"/>
            <a:t>Київської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Русі</a:t>
          </a:r>
          <a:r>
            <a:rPr lang="ru-RU" sz="1500" b="1" kern="1200" dirty="0" smtClean="0"/>
            <a:t> в </a:t>
          </a:r>
          <a:r>
            <a:rPr lang="ru-RU" sz="1500" b="1" kern="1200" dirty="0" err="1" smtClean="0"/>
            <a:t>добу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феодальної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роздробленості</a:t>
          </a:r>
          <a:r>
            <a:rPr lang="ru-RU" sz="1500" b="1" kern="1200" dirty="0" smtClean="0"/>
            <a:t>?</a:t>
          </a:r>
          <a:endParaRPr lang="ru-RU" sz="1500" b="1" kern="1200" dirty="0"/>
        </a:p>
      </dsp:txBody>
      <dsp:txXfrm>
        <a:off x="29128" y="44814"/>
        <a:ext cx="9571375" cy="53844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42BB8-7C8C-4ED7-9367-FEB19CDBCDA1}">
      <dsp:nvSpPr>
        <dsp:cNvPr id="0" name=""/>
        <dsp:cNvSpPr/>
      </dsp:nvSpPr>
      <dsp:spPr>
        <a:xfrm>
          <a:off x="1318984" y="59842"/>
          <a:ext cx="3650392" cy="1780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 </a:t>
          </a:r>
          <a:r>
            <a:rPr lang="ru-RU" sz="2200" kern="1200" dirty="0" err="1" smtClean="0"/>
            <a:t>контурній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карті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позначте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території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князівств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які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були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утворені</a:t>
          </a:r>
          <a:r>
            <a:rPr lang="ru-RU" sz="2200" kern="1200" dirty="0" smtClean="0"/>
            <a:t> за </a:t>
          </a:r>
          <a:r>
            <a:rPr lang="ru-RU" sz="2200" kern="1200" dirty="0" err="1" smtClean="0"/>
            <a:t>часів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роздробленості</a:t>
          </a:r>
          <a:r>
            <a:rPr lang="ru-RU" sz="2200" kern="1200" dirty="0" smtClean="0"/>
            <a:t>.</a:t>
          </a:r>
          <a:endParaRPr lang="ru-RU" sz="2200" kern="1200" dirty="0"/>
        </a:p>
      </dsp:txBody>
      <dsp:txXfrm>
        <a:off x="1318984" y="59842"/>
        <a:ext cx="3650392" cy="178001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88E3C-6BF7-44A1-8719-1437783496B8}">
      <dsp:nvSpPr>
        <dsp:cNvPr id="0" name=""/>
        <dsp:cNvSpPr/>
      </dsp:nvSpPr>
      <dsp:spPr>
        <a:xfrm>
          <a:off x="-1149500" y="0"/>
          <a:ext cx="5919656" cy="2807853"/>
        </a:xfrm>
        <a:prstGeom prst="ellipse">
          <a:avLst/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На </a:t>
          </a:r>
          <a:r>
            <a:rPr lang="ru-RU" sz="2000" b="1" kern="1200" dirty="0" err="1" smtClean="0">
              <a:solidFill>
                <a:schemeClr val="bg1"/>
              </a:solidFill>
            </a:rPr>
            <a:t>основі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</a:rPr>
            <a:t>ілюстрації</a:t>
          </a:r>
          <a:r>
            <a:rPr lang="ru-RU" sz="2000" b="1" kern="1200" dirty="0" smtClean="0">
              <a:solidFill>
                <a:schemeClr val="bg1"/>
              </a:solidFill>
            </a:rPr>
            <a:t> та </a:t>
          </a:r>
          <a:r>
            <a:rPr lang="ru-RU" sz="2000" b="1" kern="1200" dirty="0" err="1" smtClean="0">
              <a:solidFill>
                <a:schemeClr val="bg1"/>
              </a:solidFill>
            </a:rPr>
            <a:t>уривку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</a:rPr>
            <a:t>із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</a:rPr>
            <a:t>Київського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</a:rPr>
            <a:t>літопису</a:t>
          </a:r>
          <a:r>
            <a:rPr lang="ru-RU" sz="2000" b="1" kern="1200" dirty="0" smtClean="0">
              <a:solidFill>
                <a:schemeClr val="bg1"/>
              </a:solidFill>
            </a:rPr>
            <a:t> «Про погром </a:t>
          </a:r>
          <a:r>
            <a:rPr lang="ru-RU" sz="2000" b="1" kern="1200" dirty="0" err="1" smtClean="0">
              <a:solidFill>
                <a:schemeClr val="bg1"/>
              </a:solidFill>
            </a:rPr>
            <a:t>Києва</a:t>
          </a:r>
          <a:r>
            <a:rPr lang="ru-RU" sz="2000" b="1" kern="1200" dirty="0" smtClean="0">
              <a:solidFill>
                <a:schemeClr val="bg1"/>
              </a:solidFill>
            </a:rPr>
            <a:t> дружиною </a:t>
          </a:r>
          <a:r>
            <a:rPr lang="ru-RU" sz="2000" b="1" kern="1200" dirty="0" err="1" smtClean="0">
              <a:solidFill>
                <a:schemeClr val="bg1"/>
              </a:solidFill>
            </a:rPr>
            <a:t>Андрія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</a:rPr>
            <a:t>Боголюбського</a:t>
          </a:r>
          <a:r>
            <a:rPr lang="ru-RU" sz="2000" b="1" kern="1200" dirty="0" smtClean="0">
              <a:solidFill>
                <a:schemeClr val="bg1"/>
              </a:solidFill>
            </a:rPr>
            <a:t> (1169 р.)» охарактеризуйте мету, з </a:t>
          </a:r>
          <a:r>
            <a:rPr lang="ru-RU" sz="2000" b="1" kern="1200" dirty="0" err="1" smtClean="0">
              <a:solidFill>
                <a:schemeClr val="bg1"/>
              </a:solidFill>
            </a:rPr>
            <a:t>якою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</a:rPr>
            <a:t>був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</a:rPr>
            <a:t>здійснений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</a:rPr>
            <a:t>такий</a:t>
          </a:r>
          <a:r>
            <a:rPr lang="ru-RU" sz="2000" b="1" kern="1200" dirty="0" smtClean="0">
              <a:solidFill>
                <a:schemeClr val="bg1"/>
              </a:solidFill>
            </a:rPr>
            <a:t> погром </a:t>
          </a:r>
          <a:r>
            <a:rPr lang="ru-RU" sz="2000" b="1" kern="1200" dirty="0" err="1" smtClean="0">
              <a:solidFill>
                <a:schemeClr val="bg1"/>
              </a:solidFill>
            </a:rPr>
            <a:t>міста</a:t>
          </a:r>
          <a:r>
            <a:rPr lang="ru-RU" sz="2000" b="1" kern="1200" dirty="0" smtClean="0">
              <a:solidFill>
                <a:schemeClr val="bg1"/>
              </a:solidFill>
            </a:rPr>
            <a:t>?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-282586" y="411201"/>
        <a:ext cx="4185828" cy="198545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9F254-8D15-43A3-8CB4-3F63EC0DF287}">
      <dsp:nvSpPr>
        <dsp:cNvPr id="0" name=""/>
        <dsp:cNvSpPr/>
      </dsp:nvSpPr>
      <dsp:spPr>
        <a:xfrm>
          <a:off x="0" y="81310"/>
          <a:ext cx="4624924" cy="4086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«Про погром </a:t>
          </a:r>
          <a:r>
            <a:rPr lang="ru-RU" sz="1200" b="1" kern="1200" dirty="0" err="1" smtClean="0"/>
            <a:t>Києва</a:t>
          </a:r>
          <a:r>
            <a:rPr lang="ru-RU" sz="1200" b="1" kern="1200" dirty="0" smtClean="0"/>
            <a:t> дружиною </a:t>
          </a:r>
          <a:r>
            <a:rPr lang="ru-RU" sz="1200" b="1" kern="1200" dirty="0" err="1" smtClean="0"/>
            <a:t>Андрія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Боголюбського</a:t>
          </a:r>
          <a:r>
            <a:rPr lang="ru-RU" sz="1200" b="1" kern="1200" dirty="0" smtClean="0"/>
            <a:t> (1169 р.)»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</a:t>
          </a:r>
          <a:r>
            <a:rPr lang="ru-RU" sz="1200" b="1" kern="1200" dirty="0" err="1" smtClean="0"/>
            <a:t>Узятий</a:t>
          </a:r>
          <a:r>
            <a:rPr lang="ru-RU" sz="1200" b="1" kern="1200" dirty="0" smtClean="0"/>
            <a:t> же </a:t>
          </a:r>
          <a:r>
            <a:rPr lang="ru-RU" sz="1200" b="1" kern="1200" dirty="0" err="1" smtClean="0"/>
            <a:t>був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Київ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місяця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березня</a:t>
          </a:r>
          <a:r>
            <a:rPr lang="ru-RU" sz="1200" b="1" kern="1200" dirty="0" smtClean="0"/>
            <a:t> у </a:t>
          </a:r>
          <a:r>
            <a:rPr lang="ru-RU" sz="1200" b="1" kern="1200" dirty="0" err="1" smtClean="0"/>
            <a:t>дванадцятий</a:t>
          </a:r>
          <a:r>
            <a:rPr lang="ru-RU" sz="1200" b="1" kern="1200" dirty="0" smtClean="0"/>
            <a:t> 5 [день], у середу </a:t>
          </a:r>
          <a:r>
            <a:rPr lang="ru-RU" sz="1200" b="1" kern="1200" dirty="0" err="1" smtClean="0"/>
            <a:t>другої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неділі</a:t>
          </a:r>
          <a:r>
            <a:rPr lang="ru-RU" sz="1200" b="1" kern="1200" dirty="0" smtClean="0"/>
            <a:t> посту. І </a:t>
          </a:r>
          <a:r>
            <a:rPr lang="ru-RU" sz="1200" b="1" kern="1200" dirty="0" err="1" smtClean="0"/>
            <a:t>грабували</a:t>
          </a:r>
          <a:r>
            <a:rPr lang="ru-RU" sz="1200" b="1" kern="1200" dirty="0" smtClean="0"/>
            <a:t> вони два </a:t>
          </a:r>
          <a:r>
            <a:rPr lang="ru-RU" sz="1200" b="1" kern="1200" dirty="0" err="1" smtClean="0"/>
            <a:t>дні</a:t>
          </a:r>
          <a:r>
            <a:rPr lang="ru-RU" sz="1200" b="1" kern="1200" dirty="0" smtClean="0"/>
            <a:t> увесь город — </a:t>
          </a:r>
          <a:r>
            <a:rPr lang="ru-RU" sz="1200" b="1" kern="1200" dirty="0" err="1" smtClean="0"/>
            <a:t>Подолля</a:t>
          </a:r>
          <a:r>
            <a:rPr lang="ru-RU" sz="1200" b="1" kern="1200" dirty="0" smtClean="0"/>
            <a:t>, і Гору, і </a:t>
          </a:r>
          <a:r>
            <a:rPr lang="ru-RU" sz="1200" b="1" kern="1200" dirty="0" err="1" smtClean="0"/>
            <a:t>монастирі</a:t>
          </a:r>
          <a:r>
            <a:rPr lang="ru-RU" sz="1200" b="1" kern="1200" dirty="0" smtClean="0"/>
            <a:t>, і </a:t>
          </a:r>
          <a:r>
            <a:rPr lang="ru-RU" sz="1200" b="1" kern="1200" dirty="0" err="1" smtClean="0"/>
            <a:t>Софію</a:t>
          </a:r>
          <a:r>
            <a:rPr lang="ru-RU" sz="1200" b="1" kern="1200" dirty="0" smtClean="0"/>
            <a:t>, і </a:t>
          </a:r>
          <a:r>
            <a:rPr lang="ru-RU" sz="1200" b="1" kern="1200" dirty="0" err="1" smtClean="0"/>
            <a:t>Десятинну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Богородицю</a:t>
          </a:r>
          <a:r>
            <a:rPr lang="ru-RU" sz="1200" b="1" kern="1200" dirty="0" smtClean="0"/>
            <a:t>. І не </a:t>
          </a:r>
          <a:r>
            <a:rPr lang="ru-RU" sz="1200" b="1" kern="1200" dirty="0" err="1" smtClean="0"/>
            <a:t>було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помилування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анікому</a:t>
          </a:r>
          <a:r>
            <a:rPr lang="ru-RU" sz="1200" b="1" kern="1200" dirty="0" smtClean="0"/>
            <a:t> і </a:t>
          </a:r>
          <a:r>
            <a:rPr lang="ru-RU" sz="1200" b="1" kern="1200" dirty="0" err="1" smtClean="0"/>
            <a:t>нізвідки</a:t>
          </a:r>
          <a:r>
            <a:rPr lang="ru-RU" sz="1200" b="1" kern="1200" dirty="0" smtClean="0"/>
            <a:t>: церкви </a:t>
          </a:r>
          <a:r>
            <a:rPr lang="ru-RU" sz="1200" b="1" kern="1200" dirty="0" err="1" smtClean="0"/>
            <a:t>горіли</a:t>
          </a:r>
          <a:r>
            <a:rPr lang="ru-RU" sz="1200" b="1" kern="1200" dirty="0" smtClean="0"/>
            <a:t>, </a:t>
          </a:r>
          <a:r>
            <a:rPr lang="ru-RU" sz="1200" b="1" kern="1200" dirty="0" err="1" smtClean="0"/>
            <a:t>християн</a:t>
          </a:r>
          <a:r>
            <a:rPr lang="ru-RU" sz="1200" b="1" kern="1200" dirty="0" smtClean="0"/>
            <a:t> убивали, а других </a:t>
          </a:r>
          <a:r>
            <a:rPr lang="ru-RU" sz="1200" b="1" kern="1200" dirty="0" err="1" smtClean="0"/>
            <a:t>в’язали</a:t>
          </a:r>
          <a:r>
            <a:rPr lang="ru-RU" sz="1200" b="1" kern="1200" dirty="0" smtClean="0"/>
            <a:t>, </a:t>
          </a:r>
          <a:r>
            <a:rPr lang="ru-RU" sz="1200" b="1" kern="1200" dirty="0" err="1" smtClean="0"/>
            <a:t>жінок</a:t>
          </a:r>
          <a:r>
            <a:rPr lang="ru-RU" sz="1200" b="1" kern="1200" dirty="0" smtClean="0"/>
            <a:t> вели в полон, </a:t>
          </a:r>
          <a:r>
            <a:rPr lang="ru-RU" sz="1200" b="1" kern="1200" dirty="0" err="1" smtClean="0"/>
            <a:t>силоміць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розлучаючи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із</a:t>
          </a:r>
          <a:r>
            <a:rPr lang="ru-RU" sz="1200" b="1" kern="1200" dirty="0" smtClean="0"/>
            <a:t> мужами </a:t>
          </a:r>
          <a:r>
            <a:rPr lang="ru-RU" sz="1200" b="1" kern="1200" dirty="0" err="1" smtClean="0"/>
            <a:t>їхніми</a:t>
          </a:r>
          <a:r>
            <a:rPr lang="ru-RU" sz="1200" b="1" kern="1200" dirty="0" smtClean="0"/>
            <a:t>, </a:t>
          </a:r>
          <a:r>
            <a:rPr lang="ru-RU" sz="1200" b="1" kern="1200" dirty="0" err="1" smtClean="0"/>
            <a:t>діти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ридали</a:t>
          </a:r>
          <a:r>
            <a:rPr lang="ru-RU" sz="1200" b="1" kern="1200" dirty="0" smtClean="0"/>
            <a:t>, </a:t>
          </a:r>
          <a:r>
            <a:rPr lang="ru-RU" sz="1200" b="1" kern="1200" dirty="0" err="1" smtClean="0"/>
            <a:t>дивлячись</a:t>
          </a:r>
          <a:r>
            <a:rPr lang="ru-RU" sz="1200" b="1" kern="1200" dirty="0" smtClean="0"/>
            <a:t> на </a:t>
          </a:r>
          <a:r>
            <a:rPr lang="ru-RU" sz="1200" b="1" kern="1200" dirty="0" err="1" smtClean="0"/>
            <a:t>матерів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своїх</a:t>
          </a:r>
          <a:r>
            <a:rPr lang="ru-RU" sz="1200" b="1" kern="1200" dirty="0" smtClean="0"/>
            <a:t>. І взяли вони майна </a:t>
          </a:r>
          <a:r>
            <a:rPr lang="ru-RU" sz="1200" b="1" kern="1200" dirty="0" err="1" smtClean="0"/>
            <a:t>безліч</a:t>
          </a:r>
          <a:r>
            <a:rPr lang="ru-RU" sz="1200" b="1" kern="1200" dirty="0" smtClean="0"/>
            <a:t>, і церкви оголили од </a:t>
          </a:r>
          <a:r>
            <a:rPr lang="ru-RU" sz="1200" b="1" kern="1200" dirty="0" err="1" smtClean="0"/>
            <a:t>ікон</a:t>
          </a:r>
          <a:r>
            <a:rPr lang="ru-RU" sz="1200" b="1" kern="1200" dirty="0" smtClean="0"/>
            <a:t>, і книг, і риз, і </a:t>
          </a:r>
          <a:r>
            <a:rPr lang="ru-RU" sz="1200" b="1" kern="1200" dirty="0" err="1" smtClean="0"/>
            <a:t>дзвони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познімали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всі</a:t>
          </a:r>
          <a:r>
            <a:rPr lang="ru-RU" sz="1200" b="1" kern="1200" dirty="0" smtClean="0"/>
            <a:t> [</a:t>
          </a:r>
          <a:r>
            <a:rPr lang="ru-RU" sz="1200" b="1" kern="1200" dirty="0" err="1" smtClean="0"/>
            <a:t>ці</a:t>
          </a:r>
          <a:r>
            <a:rPr lang="ru-RU" sz="1200" b="1" kern="1200" dirty="0" smtClean="0"/>
            <a:t>] </a:t>
          </a:r>
          <a:r>
            <a:rPr lang="ru-RU" sz="1200" b="1" kern="1200" dirty="0" err="1" smtClean="0"/>
            <a:t>смольняни</a:t>
          </a:r>
          <a:r>
            <a:rPr lang="ru-RU" sz="1200" b="1" kern="1200" dirty="0" smtClean="0"/>
            <a:t>, і </a:t>
          </a:r>
          <a:r>
            <a:rPr lang="ru-RU" sz="1200" b="1" kern="1200" dirty="0" err="1" smtClean="0"/>
            <a:t>суздальці</a:t>
          </a:r>
          <a:r>
            <a:rPr lang="ru-RU" sz="1200" b="1" kern="1200" dirty="0" smtClean="0"/>
            <a:t>, і </a:t>
          </a:r>
          <a:r>
            <a:rPr lang="ru-RU" sz="1200" b="1" kern="1200" dirty="0" err="1" smtClean="0"/>
            <a:t>чернігівці</a:t>
          </a:r>
          <a:r>
            <a:rPr lang="ru-RU" sz="1200" b="1" kern="1200" dirty="0" smtClean="0"/>
            <a:t>, і </a:t>
          </a:r>
          <a:r>
            <a:rPr lang="ru-RU" sz="1200" b="1" kern="1200" dirty="0" err="1" smtClean="0"/>
            <a:t>Олегова</a:t>
          </a:r>
          <a:r>
            <a:rPr lang="ru-RU" sz="1200" b="1" kern="1200" dirty="0" smtClean="0"/>
            <a:t> дружина,— і </a:t>
          </a:r>
          <a:r>
            <a:rPr lang="ru-RU" sz="1200" b="1" kern="1200" dirty="0" err="1" smtClean="0"/>
            <a:t>всі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святині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було</a:t>
          </a:r>
          <a:r>
            <a:rPr lang="ru-RU" sz="1200" b="1" kern="1200" dirty="0" smtClean="0"/>
            <a:t> забрано. </a:t>
          </a:r>
          <a:r>
            <a:rPr lang="ru-RU" sz="1200" b="1" kern="1200" dirty="0" err="1" smtClean="0"/>
            <a:t>Запалений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був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навіть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монастир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Печерський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святої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Богородиці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поганими</a:t>
          </a:r>
          <a:r>
            <a:rPr lang="ru-RU" sz="1200" b="1" kern="1200" dirty="0" smtClean="0"/>
            <a:t>, але бог молитвами </a:t>
          </a:r>
          <a:r>
            <a:rPr lang="ru-RU" sz="1200" b="1" kern="1200" dirty="0" err="1" smtClean="0"/>
            <a:t>святої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богородиці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оберіг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його</a:t>
          </a:r>
          <a:r>
            <a:rPr lang="ru-RU" sz="1200" b="1" kern="1200" dirty="0" smtClean="0"/>
            <a:t> од </a:t>
          </a:r>
          <a:r>
            <a:rPr lang="ru-RU" sz="1200" b="1" kern="1200" dirty="0" err="1" smtClean="0"/>
            <a:t>такої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біди</a:t>
          </a:r>
          <a:r>
            <a:rPr lang="ru-RU" sz="1200" b="1" kern="1200" dirty="0" smtClean="0"/>
            <a:t>. І </a:t>
          </a:r>
          <a:r>
            <a:rPr lang="ru-RU" sz="1200" b="1" kern="1200" dirty="0" err="1" smtClean="0"/>
            <a:t>був</a:t>
          </a:r>
          <a:r>
            <a:rPr lang="ru-RU" sz="1200" b="1" kern="1200" dirty="0" smtClean="0"/>
            <a:t> у </a:t>
          </a:r>
          <a:r>
            <a:rPr lang="ru-RU" sz="1200" b="1" kern="1200" dirty="0" err="1" smtClean="0"/>
            <a:t>Києві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серед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усіх</a:t>
          </a:r>
          <a:r>
            <a:rPr lang="ru-RU" sz="1200" b="1" kern="1200" dirty="0" smtClean="0"/>
            <a:t> людей </a:t>
          </a:r>
          <a:r>
            <a:rPr lang="ru-RU" sz="1200" b="1" kern="1200" dirty="0" err="1" smtClean="0"/>
            <a:t>стогін</a:t>
          </a:r>
          <a:r>
            <a:rPr lang="ru-RU" sz="1200" b="1" kern="1200" dirty="0" smtClean="0"/>
            <a:t>, і туга, і </a:t>
          </a:r>
          <a:r>
            <a:rPr lang="ru-RU" sz="1200" b="1" kern="1200" dirty="0" err="1" smtClean="0"/>
            <a:t>скорбота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невтишима</a:t>
          </a:r>
          <a:r>
            <a:rPr lang="ru-RU" sz="1200" b="1" kern="1200" dirty="0" smtClean="0"/>
            <a:t>, і </a:t>
          </a:r>
          <a:r>
            <a:rPr lang="ru-RU" sz="1200" b="1" kern="1200" dirty="0" err="1" smtClean="0"/>
            <a:t>сльози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безперестаннії</a:t>
          </a:r>
          <a:r>
            <a:rPr lang="ru-RU" sz="1200" b="1" kern="1200" dirty="0" smtClean="0"/>
            <a:t>. Се ж усе </a:t>
          </a:r>
          <a:r>
            <a:rPr lang="ru-RU" sz="1200" b="1" kern="1200" dirty="0" err="1" smtClean="0"/>
            <a:t>вдіялося</a:t>
          </a:r>
          <a:r>
            <a:rPr lang="ru-RU" sz="1200" b="1" kern="1200" dirty="0" smtClean="0"/>
            <a:t> за </a:t>
          </a:r>
          <a:r>
            <a:rPr lang="ru-RU" sz="1200" b="1" kern="1200" dirty="0" err="1" smtClean="0"/>
            <a:t>гріхи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наші</a:t>
          </a:r>
          <a:r>
            <a:rPr lang="ru-RU" sz="1200" b="1" kern="1200" dirty="0" smtClean="0"/>
            <a:t>».</a:t>
          </a:r>
          <a:endParaRPr lang="ru-RU" sz="1200" b="1" kern="1200" dirty="0"/>
        </a:p>
      </dsp:txBody>
      <dsp:txXfrm>
        <a:off x="199481" y="280791"/>
        <a:ext cx="4225962" cy="368743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3866D-7450-4CD5-8153-9AEE65AE295A}">
      <dsp:nvSpPr>
        <dsp:cNvPr id="0" name=""/>
        <dsp:cNvSpPr/>
      </dsp:nvSpPr>
      <dsp:spPr>
        <a:xfrm>
          <a:off x="0" y="85756"/>
          <a:ext cx="4325335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Погром </a:t>
          </a:r>
          <a:r>
            <a:rPr lang="ru-RU" sz="1100" b="1" kern="1200" dirty="0" err="1" smtClean="0"/>
            <a:t>Києва</a:t>
          </a:r>
          <a:r>
            <a:rPr lang="ru-RU" sz="1100" b="1" kern="1200" dirty="0" smtClean="0"/>
            <a:t> дружиною </a:t>
          </a:r>
          <a:r>
            <a:rPr lang="ru-RU" sz="1100" b="1" kern="1200" dirty="0" err="1" smtClean="0"/>
            <a:t>Андрія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Боголюбського</a:t>
          </a:r>
          <a:r>
            <a:rPr lang="ru-RU" sz="1100" b="1" kern="1200" dirty="0" smtClean="0"/>
            <a:t> (1169 р.)</a:t>
          </a:r>
          <a:endParaRPr lang="ru-RU" sz="1100" b="1" kern="1200" dirty="0"/>
        </a:p>
      </dsp:txBody>
      <dsp:txXfrm>
        <a:off x="12879" y="98635"/>
        <a:ext cx="4299577" cy="2380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EC3BA-060C-40BB-9B04-91E1300CE5E6}">
      <dsp:nvSpPr>
        <dsp:cNvPr id="0" name=""/>
        <dsp:cNvSpPr/>
      </dsp:nvSpPr>
      <dsp:spPr>
        <a:xfrm>
          <a:off x="0" y="0"/>
          <a:ext cx="89154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Встановіть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відповідність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між</a:t>
          </a:r>
          <a:r>
            <a:rPr lang="ru-RU" sz="1800" b="1" kern="1200" dirty="0" smtClean="0"/>
            <a:t> датою та </a:t>
          </a:r>
          <a:r>
            <a:rPr lang="ru-RU" sz="1800" b="1" kern="1200" dirty="0" err="1" smtClean="0"/>
            <a:t>подією</a:t>
          </a:r>
          <a:r>
            <a:rPr lang="ru-RU" sz="1800" b="1" kern="1200" dirty="0" smtClean="0"/>
            <a:t>, яка </a:t>
          </a:r>
          <a:r>
            <a:rPr lang="ru-RU" sz="1800" b="1" kern="1200" dirty="0" err="1" smtClean="0"/>
            <a:t>відбулася</a:t>
          </a:r>
          <a:r>
            <a:rPr lang="ru-RU" sz="1800" b="1" kern="1200" dirty="0" smtClean="0"/>
            <a:t>.</a:t>
          </a:r>
          <a:endParaRPr lang="ru-RU" sz="1800" b="1" kern="1200" dirty="0"/>
        </a:p>
      </dsp:txBody>
      <dsp:txXfrm>
        <a:off x="21075" y="21075"/>
        <a:ext cx="8873250" cy="38958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B2EB9-256D-464C-B723-88831869D274}">
      <dsp:nvSpPr>
        <dsp:cNvPr id="0" name=""/>
        <dsp:cNvSpPr/>
      </dsp:nvSpPr>
      <dsp:spPr>
        <a:xfrm>
          <a:off x="670" y="95007"/>
          <a:ext cx="5494294" cy="2747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Опрацюйте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уривок</a:t>
          </a:r>
          <a:r>
            <a:rPr lang="ru-RU" sz="2100" kern="1200" dirty="0" smtClean="0"/>
            <a:t> «Про </a:t>
          </a:r>
          <a:r>
            <a:rPr lang="ru-RU" sz="2100" kern="1200" dirty="0" err="1" smtClean="0"/>
            <a:t>пограбування</a:t>
          </a:r>
          <a:r>
            <a:rPr lang="ru-RU" sz="2100" kern="1200" dirty="0" smtClean="0"/>
            <a:t> Давидовичами (союзниками </a:t>
          </a:r>
          <a:r>
            <a:rPr lang="ru-RU" sz="2100" kern="1200" dirty="0" err="1" smtClean="0"/>
            <a:t>київських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правителів</a:t>
          </a:r>
          <a:r>
            <a:rPr lang="ru-RU" sz="2100" kern="1200" dirty="0" smtClean="0"/>
            <a:t>) села </a:t>
          </a:r>
          <a:r>
            <a:rPr lang="ru-RU" sz="2100" kern="1200" dirty="0" err="1" smtClean="0"/>
            <a:t>під</a:t>
          </a:r>
          <a:r>
            <a:rPr lang="ru-RU" sz="2100" kern="1200" dirty="0" smtClean="0"/>
            <a:t> Путивлем» </a:t>
          </a:r>
          <a:r>
            <a:rPr lang="ru-RU" sz="2100" kern="1200" dirty="0" err="1" smtClean="0"/>
            <a:t>із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Київського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літопису</a:t>
          </a:r>
          <a:r>
            <a:rPr lang="ru-RU" sz="2100" kern="1200" dirty="0" smtClean="0"/>
            <a:t> та </a:t>
          </a:r>
          <a:r>
            <a:rPr lang="ru-RU" sz="2100" kern="1200" dirty="0" err="1" smtClean="0"/>
            <a:t>скажіть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що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окрім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матеріальних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цінностей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втрачалося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внаслідок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уособиць</a:t>
          </a:r>
          <a:r>
            <a:rPr lang="ru-RU" sz="2100" kern="1200" dirty="0" smtClean="0"/>
            <a:t>? </a:t>
          </a:r>
          <a:r>
            <a:rPr lang="ru-RU" sz="2100" kern="1200" dirty="0" err="1" smtClean="0"/>
            <a:t>Чи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було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поодиноке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пограбування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описане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літописцем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характерним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тільки</a:t>
          </a:r>
          <a:r>
            <a:rPr lang="ru-RU" sz="2100" kern="1200" dirty="0" smtClean="0"/>
            <a:t> для </a:t>
          </a:r>
          <a:r>
            <a:rPr lang="ru-RU" sz="2100" kern="1200" dirty="0" err="1" smtClean="0"/>
            <a:t>чернігівських</a:t>
          </a:r>
          <a:r>
            <a:rPr lang="ru-RU" sz="2100" kern="1200" dirty="0" smtClean="0"/>
            <a:t> земель?</a:t>
          </a:r>
          <a:endParaRPr lang="ru-RU" sz="2100" kern="1200" dirty="0"/>
        </a:p>
      </dsp:txBody>
      <dsp:txXfrm>
        <a:off x="670" y="95007"/>
        <a:ext cx="5494294" cy="274714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9B37E-9A60-4D22-ADFC-1712DBB31E48}">
      <dsp:nvSpPr>
        <dsp:cNvPr id="0" name=""/>
        <dsp:cNvSpPr/>
      </dsp:nvSpPr>
      <dsp:spPr>
        <a:xfrm>
          <a:off x="0" y="388506"/>
          <a:ext cx="5366327" cy="4633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«Про </a:t>
          </a:r>
          <a:r>
            <a:rPr lang="ru-RU" sz="1800" b="1" kern="1200" dirty="0" err="1" smtClean="0"/>
            <a:t>пограбування</a:t>
          </a:r>
          <a:r>
            <a:rPr lang="ru-RU" sz="1800" b="1" kern="1200" dirty="0" smtClean="0"/>
            <a:t> Давидовичами (союзниками </a:t>
          </a:r>
          <a:r>
            <a:rPr lang="ru-RU" sz="1800" b="1" kern="1200" dirty="0" err="1" smtClean="0"/>
            <a:t>київських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правителів</a:t>
          </a:r>
          <a:r>
            <a:rPr lang="ru-RU" sz="1800" b="1" kern="1200" dirty="0" smtClean="0"/>
            <a:t>) села </a:t>
          </a:r>
          <a:r>
            <a:rPr lang="ru-RU" sz="1800" b="1" kern="1200" dirty="0" err="1" smtClean="0"/>
            <a:t>під</a:t>
          </a:r>
          <a:r>
            <a:rPr lang="ru-RU" sz="1800" b="1" kern="1200" dirty="0" smtClean="0"/>
            <a:t> Путивлем»</a:t>
          </a: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«У </a:t>
          </a:r>
          <a:r>
            <a:rPr lang="ru-RU" sz="1800" kern="1200" dirty="0" err="1" smtClean="0"/>
            <a:t>рік</a:t>
          </a:r>
          <a:r>
            <a:rPr lang="ru-RU" sz="1800" kern="1200" dirty="0" smtClean="0"/>
            <a:t> 1146. </a:t>
          </a:r>
          <a:r>
            <a:rPr lang="ru-RU" sz="1800" kern="1200" dirty="0" err="1" smtClean="0"/>
            <a:t>Тож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пішли</a:t>
          </a:r>
          <a:r>
            <a:rPr lang="ru-RU" sz="1800" kern="1200" dirty="0" smtClean="0"/>
            <a:t> вони на </a:t>
          </a:r>
          <a:r>
            <a:rPr lang="ru-RU" sz="1800" kern="1200" dirty="0" err="1" smtClean="0"/>
            <a:t>Ігореве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сільце</a:t>
          </a:r>
          <a:r>
            <a:rPr lang="ru-RU" sz="1800" kern="1200" dirty="0" smtClean="0"/>
            <a:t>, де </a:t>
          </a:r>
          <a:r>
            <a:rPr lang="ru-RU" sz="1800" kern="1200" dirty="0" err="1" smtClean="0"/>
            <a:t>він</a:t>
          </a:r>
          <a:r>
            <a:rPr lang="ru-RU" sz="1800" kern="1200" dirty="0" smtClean="0"/>
            <a:t> поставив </a:t>
          </a:r>
          <a:r>
            <a:rPr lang="ru-RU" sz="1800" kern="1200" dirty="0" err="1" smtClean="0"/>
            <a:t>був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добрий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двір</a:t>
          </a:r>
          <a:r>
            <a:rPr lang="ru-RU" sz="1800" kern="1200" dirty="0" smtClean="0"/>
            <a:t>. </a:t>
          </a:r>
          <a:r>
            <a:rPr lang="ru-RU" sz="1800" kern="1200" dirty="0" err="1" smtClean="0"/>
            <a:t>Було</a:t>
          </a:r>
          <a:r>
            <a:rPr lang="ru-RU" sz="1800" kern="1200" dirty="0" smtClean="0"/>
            <a:t> ж тут </a:t>
          </a:r>
          <a:r>
            <a:rPr lang="ru-RU" sz="1800" kern="1200" dirty="0" err="1" smtClean="0"/>
            <a:t>готовизни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багато</a:t>
          </a:r>
          <a:r>
            <a:rPr lang="ru-RU" sz="1800" kern="1200" dirty="0" smtClean="0"/>
            <a:t> у </a:t>
          </a:r>
          <a:r>
            <a:rPr lang="ru-RU" sz="1800" kern="1200" dirty="0" err="1" smtClean="0"/>
            <a:t>бретяницях</a:t>
          </a:r>
          <a:r>
            <a:rPr lang="ru-RU" sz="1800" kern="1200" dirty="0" smtClean="0"/>
            <a:t> 18 і в погребах – вина і меди; а </a:t>
          </a:r>
          <a:r>
            <a:rPr lang="ru-RU" sz="1800" kern="1200" dirty="0" err="1" smtClean="0"/>
            <a:t>що</a:t>
          </a:r>
          <a:r>
            <a:rPr lang="ru-RU" sz="1800" kern="1200" dirty="0" smtClean="0"/>
            <a:t> тяжкого добра всякого, до </a:t>
          </a:r>
          <a:r>
            <a:rPr lang="ru-RU" sz="1800" kern="1200" dirty="0" err="1" smtClean="0"/>
            <a:t>заліза</a:t>
          </a:r>
          <a:r>
            <a:rPr lang="ru-RU" sz="1800" kern="1200" dirty="0" smtClean="0"/>
            <a:t> й до </a:t>
          </a:r>
          <a:r>
            <a:rPr lang="ru-RU" sz="1800" kern="1200" dirty="0" err="1" smtClean="0"/>
            <a:t>міді</a:t>
          </a:r>
          <a:r>
            <a:rPr lang="ru-RU" sz="1800" kern="1200" dirty="0" smtClean="0"/>
            <a:t>, то не могли вони </a:t>
          </a:r>
          <a:r>
            <a:rPr lang="ru-RU" sz="1800" kern="1200" dirty="0" err="1" smtClean="0"/>
            <a:t>тоді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задля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безлічі</a:t>
          </a:r>
          <a:r>
            <a:rPr lang="ru-RU" sz="1800" kern="1200" dirty="0" smtClean="0"/>
            <a:t> все те </a:t>
          </a:r>
          <a:r>
            <a:rPr lang="ru-RU" sz="1800" kern="1200" dirty="0" err="1" smtClean="0"/>
            <a:t>вивозити</a:t>
          </a:r>
          <a:r>
            <a:rPr lang="ru-RU" sz="1800" kern="1200" dirty="0" smtClean="0"/>
            <a:t>, і </a:t>
          </a:r>
          <a:r>
            <a:rPr lang="ru-RU" sz="1800" kern="1200" dirty="0" err="1" smtClean="0"/>
            <a:t>Давидовичі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повеліли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забирати</a:t>
          </a:r>
          <a:r>
            <a:rPr lang="ru-RU" sz="1800" kern="1200" dirty="0" smtClean="0"/>
            <a:t> добро на вози </a:t>
          </a:r>
          <a:r>
            <a:rPr lang="ru-RU" sz="1800" kern="1200" dirty="0" err="1" smtClean="0"/>
            <a:t>собі</a:t>
          </a:r>
          <a:r>
            <a:rPr lang="ru-RU" sz="1800" kern="1200" dirty="0" smtClean="0"/>
            <a:t> і воям, а </a:t>
          </a:r>
          <a:r>
            <a:rPr lang="ru-RU" sz="1800" kern="1200" dirty="0" err="1" smtClean="0"/>
            <a:t>потім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звеліли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запалити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двір</a:t>
          </a:r>
          <a:r>
            <a:rPr lang="ru-RU" sz="1800" kern="1200" dirty="0" smtClean="0"/>
            <a:t>. І </a:t>
          </a:r>
          <a:r>
            <a:rPr lang="ru-RU" sz="1800" kern="1200" dirty="0" err="1" smtClean="0"/>
            <a:t>церкву</a:t>
          </a:r>
          <a:r>
            <a:rPr lang="ru-RU" sz="1800" kern="1200" dirty="0" smtClean="0"/>
            <a:t> Святого </a:t>
          </a:r>
          <a:r>
            <a:rPr lang="ru-RU" sz="1800" kern="1200" dirty="0" err="1" smtClean="0"/>
            <a:t>Георгія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Побідоносця</a:t>
          </a:r>
          <a:r>
            <a:rPr lang="ru-RU" sz="1800" kern="1200" dirty="0" smtClean="0"/>
            <a:t>, і стодолу </a:t>
          </a:r>
          <a:r>
            <a:rPr lang="ru-RU" sz="1800" kern="1200" dirty="0" err="1" smtClean="0"/>
            <a:t>його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Ігоря</a:t>
          </a:r>
          <a:r>
            <a:rPr lang="ru-RU" sz="1800" kern="1200" dirty="0" smtClean="0"/>
            <a:t>, в </a:t>
          </a:r>
          <a:r>
            <a:rPr lang="ru-RU" sz="1800" kern="1200" dirty="0" err="1" smtClean="0"/>
            <a:t>якій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було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дев’ятсот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стогів</a:t>
          </a:r>
          <a:r>
            <a:rPr lang="ru-RU" sz="1800" kern="1200" dirty="0" smtClean="0"/>
            <a:t>».</a:t>
          </a:r>
          <a:endParaRPr lang="ru-RU" sz="1800" kern="1200" dirty="0"/>
        </a:p>
      </dsp:txBody>
      <dsp:txXfrm>
        <a:off x="226174" y="614680"/>
        <a:ext cx="4913979" cy="418085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FD6FF-5BAA-4528-99CB-13250F71CACB}">
      <dsp:nvSpPr>
        <dsp:cNvPr id="0" name=""/>
        <dsp:cNvSpPr/>
      </dsp:nvSpPr>
      <dsp:spPr>
        <a:xfrm>
          <a:off x="0" y="4450"/>
          <a:ext cx="4895274" cy="19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«</a:t>
          </a:r>
          <a:r>
            <a:rPr lang="ru-RU" sz="800" b="1" kern="1200" dirty="0" err="1" smtClean="0"/>
            <a:t>Пограбування</a:t>
          </a:r>
          <a:r>
            <a:rPr lang="ru-RU" sz="800" b="1" kern="1200" dirty="0" smtClean="0"/>
            <a:t> Давидовичами (союзниками </a:t>
          </a:r>
          <a:r>
            <a:rPr lang="ru-RU" sz="800" b="1" kern="1200" dirty="0" err="1" smtClean="0"/>
            <a:t>київських</a:t>
          </a:r>
          <a:r>
            <a:rPr lang="ru-RU" sz="800" b="1" kern="1200" dirty="0" smtClean="0"/>
            <a:t> </a:t>
          </a:r>
          <a:r>
            <a:rPr lang="ru-RU" sz="800" b="1" kern="1200" dirty="0" err="1" smtClean="0"/>
            <a:t>правителів</a:t>
          </a:r>
          <a:r>
            <a:rPr lang="ru-RU" sz="800" b="1" kern="1200" dirty="0" smtClean="0"/>
            <a:t>) села </a:t>
          </a:r>
          <a:r>
            <a:rPr lang="ru-RU" sz="800" b="1" kern="1200" dirty="0" err="1" smtClean="0"/>
            <a:t>під</a:t>
          </a:r>
          <a:r>
            <a:rPr lang="ru-RU" sz="800" b="1" kern="1200" dirty="0" smtClean="0"/>
            <a:t> Путивлем»</a:t>
          </a:r>
          <a:endParaRPr lang="ru-RU" sz="800" b="1" kern="1200" dirty="0"/>
        </a:p>
      </dsp:txBody>
      <dsp:txXfrm>
        <a:off x="9367" y="13817"/>
        <a:ext cx="4876540" cy="17314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D1FE9-6DAF-455F-9B24-720B7EFAAB5D}">
      <dsp:nvSpPr>
        <dsp:cNvPr id="0" name=""/>
        <dsp:cNvSpPr/>
      </dsp:nvSpPr>
      <dsp:spPr>
        <a:xfrm>
          <a:off x="0" y="5032"/>
          <a:ext cx="891540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На </a:t>
          </a:r>
          <a:r>
            <a:rPr lang="ru-RU" sz="1600" b="1" kern="1200" dirty="0" err="1" smtClean="0"/>
            <a:t>основі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уривків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із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літопису</a:t>
          </a:r>
          <a:r>
            <a:rPr lang="ru-RU" sz="1600" b="1" kern="1200" dirty="0" smtClean="0"/>
            <a:t> та портрету Романа Мстиславовича </a:t>
          </a:r>
          <a:r>
            <a:rPr lang="ru-RU" sz="1600" b="1" kern="1200" dirty="0" err="1" smtClean="0"/>
            <a:t>спробуйте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охарактеризувати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його</a:t>
          </a:r>
          <a:r>
            <a:rPr lang="ru-RU" sz="1600" b="1" kern="1200" dirty="0" smtClean="0"/>
            <a:t> як правителя одного </a:t>
          </a:r>
          <a:r>
            <a:rPr lang="ru-RU" sz="1600" b="1" kern="1200" dirty="0" err="1" smtClean="0"/>
            <a:t>із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могутніх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князівств</a:t>
          </a:r>
          <a:r>
            <a:rPr lang="ru-RU" sz="1600" b="1" kern="1200" dirty="0" smtClean="0"/>
            <a:t>.</a:t>
          </a:r>
          <a:endParaRPr lang="ru-RU" sz="1600" b="1" kern="1200" dirty="0"/>
        </a:p>
      </dsp:txBody>
      <dsp:txXfrm>
        <a:off x="31070" y="36102"/>
        <a:ext cx="8853260" cy="57434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D9368-4D3D-4C74-BC42-F96C4CEC44F1}">
      <dsp:nvSpPr>
        <dsp:cNvPr id="0" name=""/>
        <dsp:cNvSpPr/>
      </dsp:nvSpPr>
      <dsp:spPr>
        <a:xfrm>
          <a:off x="0" y="0"/>
          <a:ext cx="4498110" cy="4928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</a:pPr>
          <a:r>
            <a:rPr lang="ru-RU" sz="1000" b="1" kern="1200" dirty="0" smtClean="0"/>
            <a:t>З «</a:t>
          </a:r>
          <a:r>
            <a:rPr lang="ru-RU" sz="1000" b="1" kern="1200" dirty="0" err="1" smtClean="0"/>
            <a:t>Галицько-Волинського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літопису</a:t>
          </a:r>
          <a:r>
            <a:rPr lang="ru-RU" sz="1000" b="1" kern="1200" dirty="0" smtClean="0"/>
            <a:t>» (ХІІІ ст.)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000" kern="1200" dirty="0" smtClean="0"/>
        </a:p>
        <a:p>
          <a:pPr lvl="0" algn="just" defTabSz="4445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/>
            <a:t>«По </a:t>
          </a:r>
          <a:r>
            <a:rPr lang="ru-RU" sz="1000" b="1" kern="1200" dirty="0" err="1" smtClean="0"/>
            <a:t>смерті</a:t>
          </a:r>
          <a:r>
            <a:rPr lang="ru-RU" sz="1000" b="1" kern="1200" dirty="0" smtClean="0"/>
            <a:t> ж великого князя Романа, </a:t>
          </a:r>
          <a:r>
            <a:rPr lang="ru-RU" sz="1000" b="1" kern="1200" dirty="0" err="1" smtClean="0"/>
            <a:t>вікопомного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самодержця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всеї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Русі</a:t>
          </a:r>
          <a:r>
            <a:rPr lang="ru-RU" sz="1000" b="1" kern="1200" dirty="0" smtClean="0"/>
            <a:t>, </a:t>
          </a:r>
          <a:r>
            <a:rPr lang="ru-RU" sz="1000" b="1" kern="1200" dirty="0" err="1" smtClean="0"/>
            <a:t>який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одолів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усі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поганські</a:t>
          </a:r>
          <a:r>
            <a:rPr lang="ru-RU" sz="1000" b="1" kern="1200" dirty="0" smtClean="0"/>
            <a:t> народи, </a:t>
          </a:r>
          <a:r>
            <a:rPr lang="ru-RU" sz="1000" b="1" kern="1200" dirty="0" err="1" smtClean="0"/>
            <a:t>мудрістю</a:t>
          </a:r>
          <a:r>
            <a:rPr lang="ru-RU" sz="1000" b="1" kern="1200" dirty="0" smtClean="0"/>
            <a:t> ума </a:t>
          </a:r>
          <a:r>
            <a:rPr lang="ru-RU" sz="1000" b="1" kern="1200" dirty="0" err="1" smtClean="0"/>
            <a:t>додержуючись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заповідей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Божих</a:t>
          </a:r>
          <a:r>
            <a:rPr lang="ru-RU" sz="1000" b="1" kern="1200" dirty="0" smtClean="0"/>
            <a:t>. </a:t>
          </a:r>
          <a:r>
            <a:rPr lang="ru-RU" sz="1000" b="1" kern="1200" dirty="0" err="1" smtClean="0"/>
            <a:t>Він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бо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кинувся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був</a:t>
          </a:r>
          <a:r>
            <a:rPr lang="ru-RU" sz="1000" b="1" kern="1200" dirty="0" smtClean="0"/>
            <a:t> на </a:t>
          </a:r>
          <a:r>
            <a:rPr lang="ru-RU" sz="1000" b="1" kern="1200" dirty="0" err="1" smtClean="0"/>
            <a:t>поганих</a:t>
          </a:r>
          <a:r>
            <a:rPr lang="ru-RU" sz="1000" b="1" kern="1200" dirty="0" smtClean="0"/>
            <a:t>, як той лев, </a:t>
          </a:r>
          <a:r>
            <a:rPr lang="ru-RU" sz="1000" b="1" kern="1200" dirty="0" err="1" smtClean="0"/>
            <a:t>сердитий</a:t>
          </a:r>
          <a:r>
            <a:rPr lang="ru-RU" sz="1000" b="1" kern="1200" dirty="0" smtClean="0"/>
            <a:t> же </a:t>
          </a:r>
          <a:r>
            <a:rPr lang="ru-RU" sz="1000" b="1" kern="1200" dirty="0" err="1" smtClean="0"/>
            <a:t>був</a:t>
          </a:r>
          <a:r>
            <a:rPr lang="ru-RU" sz="1000" b="1" kern="1200" dirty="0" smtClean="0"/>
            <a:t>, як та </a:t>
          </a:r>
          <a:r>
            <a:rPr lang="ru-RU" sz="1000" b="1" kern="1200" dirty="0" err="1" smtClean="0"/>
            <a:t>рись</a:t>
          </a:r>
          <a:r>
            <a:rPr lang="ru-RU" sz="1000" b="1" kern="1200" dirty="0" smtClean="0"/>
            <a:t>, і губив [</a:t>
          </a:r>
          <a:r>
            <a:rPr lang="ru-RU" sz="1000" b="1" kern="1200" dirty="0" err="1" smtClean="0"/>
            <a:t>їх</a:t>
          </a:r>
          <a:r>
            <a:rPr lang="ru-RU" sz="1000" b="1" kern="1200" dirty="0" smtClean="0"/>
            <a:t>] як той крокодил, і переходив </a:t>
          </a:r>
          <a:r>
            <a:rPr lang="ru-RU" sz="1000" b="1" kern="1200" dirty="0" err="1" smtClean="0"/>
            <a:t>землі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їх</a:t>
          </a:r>
          <a:r>
            <a:rPr lang="ru-RU" sz="1000" b="1" kern="1200" dirty="0" smtClean="0"/>
            <a:t>, як той орел, а </a:t>
          </a:r>
          <a:r>
            <a:rPr lang="ru-RU" sz="1000" b="1" kern="1200" dirty="0" err="1" smtClean="0"/>
            <a:t>хоробрий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був</a:t>
          </a:r>
          <a:r>
            <a:rPr lang="ru-RU" sz="1000" b="1" kern="1200" dirty="0" smtClean="0"/>
            <a:t>, як той тур, </a:t>
          </a:r>
          <a:r>
            <a:rPr lang="ru-RU" sz="1000" b="1" kern="1200" dirty="0" err="1" smtClean="0"/>
            <a:t>бо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він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ревно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наслідував</a:t>
          </a:r>
          <a:r>
            <a:rPr lang="ru-RU" sz="1000" b="1" kern="1200" dirty="0" smtClean="0"/>
            <a:t> предка </a:t>
          </a:r>
          <a:r>
            <a:rPr lang="ru-RU" sz="1000" b="1" kern="1200" dirty="0" err="1" smtClean="0"/>
            <a:t>свого</a:t>
          </a:r>
          <a:r>
            <a:rPr lang="ru-RU" sz="1000" b="1" kern="1200" dirty="0" smtClean="0"/>
            <a:t> Мономаха…»</a:t>
          </a:r>
        </a:p>
        <a:p>
          <a:pPr lvl="0" algn="just" defTabSz="4445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/>
            <a:t>В. Татищев, автор «</a:t>
          </a:r>
          <a:r>
            <a:rPr lang="ru-RU" sz="1000" b="1" kern="1200" dirty="0" err="1" smtClean="0"/>
            <a:t>Історії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держави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Російської</a:t>
          </a:r>
          <a:r>
            <a:rPr lang="ru-RU" sz="1000" b="1" kern="1200" dirty="0" smtClean="0"/>
            <a:t>», </a:t>
          </a:r>
          <a:r>
            <a:rPr lang="ru-RU" sz="1000" b="1" kern="1200" dirty="0" err="1" smtClean="0"/>
            <a:t>користувався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багатьма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джерелами</a:t>
          </a:r>
          <a:r>
            <a:rPr lang="ru-RU" sz="1000" b="1" kern="1200" dirty="0" smtClean="0"/>
            <a:t>, </a:t>
          </a:r>
          <a:r>
            <a:rPr lang="ru-RU" sz="1000" b="1" kern="1200" dirty="0" err="1" smtClean="0"/>
            <a:t>що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згодом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були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втрачені</a:t>
          </a:r>
          <a:r>
            <a:rPr lang="ru-RU" sz="1000" b="1" kern="1200" dirty="0" smtClean="0"/>
            <a:t>. </a:t>
          </a:r>
          <a:r>
            <a:rPr lang="ru-RU" sz="1000" b="1" kern="1200" dirty="0" err="1" smtClean="0"/>
            <a:t>Він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дає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таку</a:t>
          </a:r>
          <a:r>
            <a:rPr lang="ru-RU" sz="1000" b="1" kern="1200" dirty="0" smtClean="0"/>
            <a:t> характеристику </a:t>
          </a:r>
          <a:r>
            <a:rPr lang="ru-RU" sz="1000" b="1" kern="1200" dirty="0" err="1" smtClean="0"/>
            <a:t>князеві</a:t>
          </a:r>
          <a:r>
            <a:rPr lang="ru-RU" sz="1000" b="1" kern="1200" dirty="0" smtClean="0"/>
            <a:t> Роману: «Сей Роман </a:t>
          </a:r>
          <a:r>
            <a:rPr lang="ru-RU" sz="1000" b="1" kern="1200" dirty="0" err="1" smtClean="0"/>
            <a:t>Мстиславич</a:t>
          </a:r>
          <a:r>
            <a:rPr lang="ru-RU" sz="1000" b="1" kern="1200" dirty="0" smtClean="0"/>
            <a:t>, </a:t>
          </a:r>
          <a:r>
            <a:rPr lang="ru-RU" sz="1000" b="1" kern="1200" dirty="0" err="1" smtClean="0"/>
            <a:t>онук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Ізяславів</a:t>
          </a:r>
          <a:r>
            <a:rPr lang="ru-RU" sz="1000" b="1" kern="1200" dirty="0" smtClean="0"/>
            <a:t>, на </a:t>
          </a:r>
          <a:r>
            <a:rPr lang="ru-RU" sz="1000" b="1" kern="1200" dirty="0" err="1" smtClean="0"/>
            <a:t>зріст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був</a:t>
          </a:r>
          <a:r>
            <a:rPr lang="ru-RU" sz="1000" b="1" kern="1200" dirty="0" smtClean="0"/>
            <a:t> не </a:t>
          </a:r>
          <a:r>
            <a:rPr lang="ru-RU" sz="1000" b="1" kern="1200" dirty="0" err="1" smtClean="0"/>
            <a:t>дуже</a:t>
          </a:r>
          <a:r>
            <a:rPr lang="ru-RU" sz="1000" b="1" kern="1200" dirty="0" smtClean="0"/>
            <a:t> великий, але широкий і </a:t>
          </a:r>
          <a:r>
            <a:rPr lang="ru-RU" sz="1000" b="1" kern="1200" dirty="0" err="1" smtClean="0"/>
            <a:t>понад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міру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сильний</a:t>
          </a:r>
          <a:r>
            <a:rPr lang="ru-RU" sz="1000" b="1" kern="1200" dirty="0" smtClean="0"/>
            <a:t>: з </a:t>
          </a:r>
          <a:r>
            <a:rPr lang="ru-RU" sz="1000" b="1" kern="1200" dirty="0" err="1" smtClean="0"/>
            <a:t>лиця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гарний</a:t>
          </a:r>
          <a:r>
            <a:rPr lang="ru-RU" sz="1000" b="1" kern="1200" dirty="0" smtClean="0"/>
            <a:t>, </a:t>
          </a:r>
          <a:r>
            <a:rPr lang="ru-RU" sz="1000" b="1" kern="1200" dirty="0" err="1" smtClean="0"/>
            <a:t>очі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чорні</a:t>
          </a:r>
          <a:r>
            <a:rPr lang="ru-RU" sz="1000" b="1" kern="1200" dirty="0" smtClean="0"/>
            <a:t>, </a:t>
          </a:r>
          <a:r>
            <a:rPr lang="ru-RU" sz="1000" b="1" kern="1200" dirty="0" err="1" smtClean="0"/>
            <a:t>ніс</a:t>
          </a:r>
          <a:r>
            <a:rPr lang="ru-RU" sz="1000" b="1" kern="1200" dirty="0" smtClean="0"/>
            <a:t> великий з горбом, </a:t>
          </a:r>
          <a:r>
            <a:rPr lang="ru-RU" sz="1000" b="1" kern="1200" dirty="0" err="1" smtClean="0"/>
            <a:t>волосся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чорне</a:t>
          </a:r>
          <a:r>
            <a:rPr lang="ru-RU" sz="1000" b="1" kern="1200" dirty="0" smtClean="0"/>
            <a:t> і </a:t>
          </a:r>
          <a:r>
            <a:rPr lang="ru-RU" sz="1000" b="1" kern="1200" dirty="0" err="1" smtClean="0"/>
            <a:t>коротке</a:t>
          </a:r>
          <a:r>
            <a:rPr lang="ru-RU" sz="1000" b="1" kern="1200" dirty="0" smtClean="0"/>
            <a:t>; вельми </a:t>
          </a:r>
          <a:r>
            <a:rPr lang="ru-RU" sz="1000" b="1" kern="1200" dirty="0" err="1" smtClean="0"/>
            <a:t>ярий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був</a:t>
          </a:r>
          <a:r>
            <a:rPr lang="ru-RU" sz="1000" b="1" kern="1200" dirty="0" smtClean="0"/>
            <a:t> у </a:t>
          </a:r>
          <a:r>
            <a:rPr lang="ru-RU" sz="1000" b="1" kern="1200" dirty="0" err="1" smtClean="0"/>
            <a:t>гніві</a:t>
          </a:r>
          <a:r>
            <a:rPr lang="ru-RU" sz="1000" b="1" kern="1200" dirty="0" smtClean="0"/>
            <a:t>, </a:t>
          </a:r>
          <a:r>
            <a:rPr lang="ru-RU" sz="1000" b="1" kern="1200" dirty="0" err="1" smtClean="0"/>
            <a:t>запинався</a:t>
          </a:r>
          <a:r>
            <a:rPr lang="ru-RU" sz="1000" b="1" kern="1200" dirty="0" smtClean="0"/>
            <a:t>, коли </a:t>
          </a:r>
          <a:r>
            <a:rPr lang="ru-RU" sz="1000" b="1" kern="1200" dirty="0" err="1" smtClean="0"/>
            <a:t>сердився</a:t>
          </a:r>
          <a:r>
            <a:rPr lang="ru-RU" sz="1000" b="1" kern="1200" dirty="0" smtClean="0"/>
            <a:t>, </a:t>
          </a:r>
          <a:r>
            <a:rPr lang="ru-RU" sz="1000" b="1" kern="1200" dirty="0" err="1" smtClean="0"/>
            <a:t>довго</a:t>
          </a:r>
          <a:r>
            <a:rPr lang="ru-RU" sz="1000" b="1" kern="1200" dirty="0" smtClean="0"/>
            <a:t> не </a:t>
          </a:r>
          <a:r>
            <a:rPr lang="ru-RU" sz="1000" b="1" kern="1200" dirty="0" err="1" smtClean="0"/>
            <a:t>міг</a:t>
          </a:r>
          <a:r>
            <a:rPr lang="ru-RU" sz="1000" b="1" kern="1200" dirty="0" smtClean="0"/>
            <a:t> слова </a:t>
          </a:r>
          <a:r>
            <a:rPr lang="ru-RU" sz="1000" b="1" kern="1200" dirty="0" err="1" smtClean="0"/>
            <a:t>вимовити</a:t>
          </a:r>
          <a:r>
            <a:rPr lang="ru-RU" sz="1000" b="1" kern="1200" dirty="0" smtClean="0"/>
            <a:t>; </a:t>
          </a:r>
          <a:r>
            <a:rPr lang="ru-RU" sz="1000" b="1" kern="1200" dirty="0" err="1" smtClean="0"/>
            <a:t>багато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веселився</a:t>
          </a:r>
          <a:r>
            <a:rPr lang="ru-RU" sz="1000" b="1" kern="1200" dirty="0" smtClean="0"/>
            <a:t> з вельможами, але </a:t>
          </a:r>
          <a:r>
            <a:rPr lang="ru-RU" sz="1000" b="1" kern="1200" dirty="0" err="1" smtClean="0"/>
            <a:t>п’яним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ніколи</a:t>
          </a:r>
          <a:r>
            <a:rPr lang="ru-RU" sz="1000" b="1" kern="1200" dirty="0" smtClean="0"/>
            <a:t> не </a:t>
          </a:r>
          <a:r>
            <a:rPr lang="ru-RU" sz="1000" b="1" kern="1200" dirty="0" err="1" smtClean="0"/>
            <a:t>був</a:t>
          </a:r>
          <a:r>
            <a:rPr lang="ru-RU" sz="1000" b="1" kern="1200" dirty="0" smtClean="0"/>
            <a:t>. </a:t>
          </a:r>
          <a:r>
            <a:rPr lang="ru-RU" sz="1000" b="1" kern="1200" dirty="0" err="1" smtClean="0"/>
            <a:t>Багатьох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жінок</a:t>
          </a:r>
          <a:r>
            <a:rPr lang="ru-RU" sz="1000" b="1" kern="1200" dirty="0" smtClean="0"/>
            <a:t> любив, але </a:t>
          </a:r>
          <a:r>
            <a:rPr lang="ru-RU" sz="1000" b="1" kern="1200" dirty="0" err="1" smtClean="0"/>
            <a:t>жодна</a:t>
          </a:r>
          <a:r>
            <a:rPr lang="ru-RU" sz="1000" b="1" kern="1200" dirty="0" smtClean="0"/>
            <a:t> ним не </a:t>
          </a:r>
          <a:r>
            <a:rPr lang="ru-RU" sz="1000" b="1" kern="1200" dirty="0" err="1" smtClean="0"/>
            <a:t>володіла</a:t>
          </a:r>
          <a:r>
            <a:rPr lang="ru-RU" sz="1000" b="1" kern="1200" dirty="0" smtClean="0"/>
            <a:t>. </a:t>
          </a:r>
          <a:r>
            <a:rPr lang="ru-RU" sz="1000" b="1" kern="1200" dirty="0" err="1" smtClean="0"/>
            <a:t>Воїн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був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хоробрий</a:t>
          </a:r>
          <a:r>
            <a:rPr lang="ru-RU" sz="1000" b="1" kern="1200" dirty="0" smtClean="0"/>
            <a:t> і </a:t>
          </a:r>
          <a:r>
            <a:rPr lang="ru-RU" sz="1000" b="1" kern="1200" dirty="0" err="1" smtClean="0"/>
            <a:t>вмілий</a:t>
          </a:r>
          <a:r>
            <a:rPr lang="ru-RU" sz="1000" b="1" kern="1200" dirty="0" smtClean="0"/>
            <a:t> на </a:t>
          </a:r>
          <a:r>
            <a:rPr lang="ru-RU" sz="1000" b="1" kern="1200" dirty="0" err="1" smtClean="0"/>
            <a:t>військові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вправи</a:t>
          </a:r>
          <a:r>
            <a:rPr lang="ru-RU" sz="1000" b="1" kern="1200" dirty="0" smtClean="0"/>
            <a:t>; </a:t>
          </a:r>
          <a:r>
            <a:rPr lang="ru-RU" sz="1000" b="1" kern="1200" dirty="0" err="1" smtClean="0"/>
            <a:t>найпаче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він</a:t>
          </a:r>
          <a:r>
            <a:rPr lang="ru-RU" sz="1000" b="1" kern="1200" dirty="0" smtClean="0"/>
            <a:t> показав, коли </a:t>
          </a:r>
          <a:r>
            <a:rPr lang="ru-RU" sz="1000" b="1" kern="1200" dirty="0" err="1" smtClean="0"/>
            <a:t>угрів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велике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військо</a:t>
          </a:r>
          <a:r>
            <a:rPr lang="ru-RU" sz="1000" b="1" kern="1200" dirty="0" smtClean="0"/>
            <a:t> з </a:t>
          </a:r>
          <a:r>
            <a:rPr lang="ru-RU" sz="1000" b="1" kern="1200" dirty="0" err="1" smtClean="0"/>
            <a:t>малим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своїм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розбив</a:t>
          </a:r>
          <a:r>
            <a:rPr lang="ru-RU" sz="1000" b="1" kern="1200" dirty="0" smtClean="0"/>
            <a:t>. Усе </a:t>
          </a:r>
          <a:r>
            <a:rPr lang="ru-RU" sz="1000" b="1" kern="1200" dirty="0" err="1" smtClean="0"/>
            <a:t>життя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своє</a:t>
          </a:r>
          <a:r>
            <a:rPr lang="ru-RU" sz="1000" b="1" kern="1200" dirty="0" smtClean="0"/>
            <a:t> й </a:t>
          </a:r>
          <a:r>
            <a:rPr lang="ru-RU" sz="1000" b="1" kern="1200" dirty="0" err="1" smtClean="0"/>
            <a:t>війнах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провадив</a:t>
          </a:r>
          <a:r>
            <a:rPr lang="ru-RU" sz="1000" b="1" kern="1200" dirty="0" smtClean="0"/>
            <a:t>, </a:t>
          </a:r>
          <a:r>
            <a:rPr lang="ru-RU" sz="1000" b="1" kern="1200" dirty="0" err="1" smtClean="0"/>
            <a:t>багато</a:t>
          </a:r>
          <a:r>
            <a:rPr lang="ru-RU" sz="1000" b="1" kern="1200" dirty="0" smtClean="0"/>
            <a:t> перемог </a:t>
          </a:r>
          <a:r>
            <a:rPr lang="ru-RU" sz="1000" b="1" kern="1200" dirty="0" err="1" smtClean="0"/>
            <a:t>здобув</a:t>
          </a:r>
          <a:r>
            <a:rPr lang="ru-RU" sz="1000" b="1" kern="1200" dirty="0" smtClean="0"/>
            <a:t>, а в </a:t>
          </a:r>
          <a:r>
            <a:rPr lang="ru-RU" sz="1000" b="1" kern="1200" dirty="0" err="1" smtClean="0"/>
            <a:t>одній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був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переможений</a:t>
          </a:r>
          <a:r>
            <a:rPr lang="ru-RU" sz="1000" b="1" kern="1200" dirty="0" smtClean="0"/>
            <a:t>. Через те </a:t>
          </a:r>
          <a:r>
            <a:rPr lang="ru-RU" sz="1000" b="1" kern="1200" dirty="0" err="1" smtClean="0"/>
            <a:t>всім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навколишнім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був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страшний</a:t>
          </a:r>
          <a:r>
            <a:rPr lang="ru-RU" sz="1000" b="1" kern="1200" dirty="0" smtClean="0"/>
            <a:t>. Коли </a:t>
          </a:r>
          <a:r>
            <a:rPr lang="ru-RU" sz="1000" b="1" kern="1200" dirty="0" err="1" smtClean="0"/>
            <a:t>йшов</a:t>
          </a:r>
          <a:r>
            <a:rPr lang="ru-RU" sz="1000" b="1" kern="1200" dirty="0" smtClean="0"/>
            <a:t> на </a:t>
          </a:r>
          <a:r>
            <a:rPr lang="ru-RU" sz="1000" b="1" kern="1200" dirty="0" err="1" smtClean="0"/>
            <a:t>поляків</a:t>
          </a:r>
          <a:r>
            <a:rPr lang="ru-RU" sz="1000" b="1" kern="1200" dirty="0" smtClean="0"/>
            <a:t>, то сказав: «Або </a:t>
          </a:r>
          <a:r>
            <a:rPr lang="ru-RU" sz="1000" b="1" kern="1200" dirty="0" err="1" smtClean="0"/>
            <a:t>поляків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подолаю</a:t>
          </a:r>
          <a:r>
            <a:rPr lang="ru-RU" sz="1000" b="1" kern="1200" dirty="0" smtClean="0"/>
            <a:t> і </a:t>
          </a:r>
          <a:r>
            <a:rPr lang="ru-RU" sz="1000" b="1" kern="1200" dirty="0" err="1" smtClean="0"/>
            <a:t>підкорю</a:t>
          </a:r>
          <a:r>
            <a:rPr lang="ru-RU" sz="1000" b="1" kern="1200" dirty="0" smtClean="0"/>
            <a:t>, </a:t>
          </a:r>
          <a:r>
            <a:rPr lang="ru-RU" sz="1000" b="1" kern="1200" dirty="0" err="1" smtClean="0"/>
            <a:t>або</a:t>
          </a:r>
          <a:r>
            <a:rPr lang="ru-RU" sz="1000" b="1" kern="1200" dirty="0" smtClean="0"/>
            <a:t> сам не вернусь! І </a:t>
          </a:r>
          <a:r>
            <a:rPr lang="ru-RU" sz="1000" b="1" kern="1200" dirty="0" err="1" smtClean="0"/>
            <a:t>збулося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останнє</a:t>
          </a:r>
          <a:r>
            <a:rPr lang="ru-RU" sz="1000" b="1" kern="1200" dirty="0" smtClean="0"/>
            <a:t>».</a:t>
          </a:r>
          <a:endParaRPr lang="ru-RU" sz="1000" b="1" kern="1200" dirty="0"/>
        </a:p>
      </dsp:txBody>
      <dsp:txXfrm>
        <a:off x="219580" y="219580"/>
        <a:ext cx="4058950" cy="448908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CF8EB-21AE-4049-A587-A91A339A9B06}">
      <dsp:nvSpPr>
        <dsp:cNvPr id="0" name=""/>
        <dsp:cNvSpPr/>
      </dsp:nvSpPr>
      <dsp:spPr>
        <a:xfrm>
          <a:off x="1187334" y="16"/>
          <a:ext cx="4489146" cy="5055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З «</a:t>
          </a:r>
          <a:r>
            <a:rPr lang="ru-RU" sz="1100" b="1" kern="1200" dirty="0" err="1" smtClean="0"/>
            <a:t>Великопольської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хроніки</a:t>
          </a:r>
          <a:r>
            <a:rPr lang="ru-RU" sz="1100" b="1" kern="1200" dirty="0" smtClean="0"/>
            <a:t>» </a:t>
          </a:r>
        </a:p>
        <a:p>
          <a:pPr lvl="0" algn="just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/>
        </a:p>
        <a:p>
          <a:pPr lvl="0" algn="just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«</a:t>
          </a:r>
          <a:r>
            <a:rPr lang="ru-RU" sz="1100" b="1" kern="1200" dirty="0" err="1" smtClean="0"/>
            <a:t>Хоч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галичани</a:t>
          </a:r>
          <a:r>
            <a:rPr lang="ru-RU" sz="1100" b="1" kern="1200" dirty="0" smtClean="0"/>
            <a:t> і </a:t>
          </a:r>
          <a:r>
            <a:rPr lang="ru-RU" sz="1100" b="1" kern="1200" dirty="0" err="1" smtClean="0"/>
            <a:t>вагалися</a:t>
          </a:r>
          <a:r>
            <a:rPr lang="ru-RU" sz="1100" b="1" kern="1200" dirty="0" smtClean="0"/>
            <a:t> у </a:t>
          </a:r>
          <a:r>
            <a:rPr lang="ru-RU" sz="1100" b="1" kern="1200" dirty="0" err="1" smtClean="0"/>
            <a:t>своїх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роздумах</a:t>
          </a:r>
          <a:r>
            <a:rPr lang="ru-RU" sz="1100" b="1" kern="1200" dirty="0" smtClean="0"/>
            <a:t>… </a:t>
          </a:r>
          <a:r>
            <a:rPr lang="ru-RU" sz="1100" b="1" kern="1200" dirty="0" err="1" smtClean="0"/>
            <a:t>однак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мусили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прийняти</a:t>
          </a:r>
          <a:r>
            <a:rPr lang="ru-RU" sz="1100" b="1" kern="1200" dirty="0" smtClean="0"/>
            <a:t> князем Романа , </a:t>
          </a:r>
          <a:r>
            <a:rPr lang="ru-RU" sz="1100" b="1" kern="1200" dirty="0" err="1" smtClean="0"/>
            <a:t>якого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страхалися</a:t>
          </a:r>
          <a:r>
            <a:rPr lang="ru-RU" sz="1100" b="1" kern="1200" dirty="0" smtClean="0"/>
            <a:t>, як </a:t>
          </a:r>
          <a:r>
            <a:rPr lang="ru-RU" sz="1100" b="1" kern="1200" dirty="0" err="1" smtClean="0"/>
            <a:t>блискавки</a:t>
          </a:r>
          <a:r>
            <a:rPr lang="ru-RU" sz="1100" b="1" kern="1200" dirty="0" smtClean="0"/>
            <a:t>. </a:t>
          </a:r>
          <a:r>
            <a:rPr lang="ru-RU" sz="1100" b="1" kern="1200" dirty="0" err="1" smtClean="0"/>
            <a:t>Адже</a:t>
          </a:r>
          <a:r>
            <a:rPr lang="ru-RU" sz="1100" b="1" kern="1200" dirty="0" smtClean="0"/>
            <a:t> вони </a:t>
          </a:r>
          <a:r>
            <a:rPr lang="ru-RU" sz="1100" b="1" kern="1200" dirty="0" err="1" smtClean="0"/>
            <a:t>вже</a:t>
          </a:r>
          <a:r>
            <a:rPr lang="ru-RU" sz="1100" b="1" kern="1200" dirty="0" smtClean="0"/>
            <a:t> добре знали, яку </a:t>
          </a:r>
          <a:r>
            <a:rPr lang="ru-RU" sz="1100" b="1" kern="1200" dirty="0" err="1" smtClean="0"/>
            <a:t>витончену</a:t>
          </a:r>
          <a:r>
            <a:rPr lang="ru-RU" sz="1100" b="1" kern="1200" dirty="0" smtClean="0"/>
            <a:t>  </a:t>
          </a:r>
          <a:r>
            <a:rPr lang="ru-RU" sz="1100" b="1" kern="1200" dirty="0" err="1" smtClean="0"/>
            <a:t>тиранію</a:t>
          </a:r>
          <a:r>
            <a:rPr lang="ru-RU" sz="1100" b="1" kern="1200" dirty="0" smtClean="0"/>
            <a:t> і </a:t>
          </a:r>
          <a:r>
            <a:rPr lang="ru-RU" sz="1100" b="1" kern="1200" dirty="0" err="1" smtClean="0"/>
            <a:t>криваву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жорстокість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виявляє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він</a:t>
          </a:r>
          <a:r>
            <a:rPr lang="ru-RU" sz="1100" b="1" kern="1200" dirty="0" smtClean="0"/>
            <a:t> до </a:t>
          </a:r>
          <a:r>
            <a:rPr lang="ru-RU" sz="1100" b="1" kern="1200" dirty="0" err="1" smtClean="0"/>
            <a:t>своїх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підданців</a:t>
          </a:r>
          <a:r>
            <a:rPr lang="ru-RU" sz="1100" b="1" kern="1200" dirty="0" smtClean="0"/>
            <a:t>. </a:t>
          </a:r>
          <a:r>
            <a:rPr lang="ru-RU" sz="1100" b="1" kern="1200" dirty="0" err="1" smtClean="0"/>
            <a:t>Звідусіль</a:t>
          </a:r>
          <a:r>
            <a:rPr lang="ru-RU" sz="1100" b="1" kern="1200" dirty="0" smtClean="0"/>
            <a:t> вони </a:t>
          </a:r>
          <a:r>
            <a:rPr lang="ru-RU" sz="1100" b="1" kern="1200" dirty="0" err="1" smtClean="0"/>
            <a:t>терплять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утиски</a:t>
          </a:r>
          <a:r>
            <a:rPr lang="ru-RU" sz="1100" b="1" kern="1200" dirty="0" smtClean="0"/>
            <a:t>, і </a:t>
          </a:r>
          <a:r>
            <a:rPr lang="ru-RU" sz="1100" b="1" kern="1200" dirty="0" err="1" smtClean="0"/>
            <a:t>немає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жодної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надії</a:t>
          </a:r>
          <a:r>
            <a:rPr lang="ru-RU" sz="1100" b="1" kern="1200" dirty="0" smtClean="0"/>
            <a:t> на </a:t>
          </a:r>
          <a:r>
            <a:rPr lang="ru-RU" sz="1100" b="1" kern="1200" dirty="0" err="1" smtClean="0"/>
            <a:t>можливість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повстання</a:t>
          </a:r>
          <a:r>
            <a:rPr lang="ru-RU" sz="1100" b="1" kern="1200" dirty="0" smtClean="0"/>
            <a:t>…</a:t>
          </a:r>
        </a:p>
        <a:p>
          <a:pPr lvl="0" algn="just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…Роман, як </a:t>
          </a:r>
          <a:r>
            <a:rPr lang="ru-RU" sz="1100" b="1" kern="1200" dirty="0" err="1" smtClean="0"/>
            <a:t>увійшов</a:t>
          </a:r>
          <a:r>
            <a:rPr lang="ru-RU" sz="1100" b="1" kern="1200" dirty="0" smtClean="0"/>
            <a:t> у роль </a:t>
          </a:r>
          <a:r>
            <a:rPr lang="ru-RU" sz="1100" b="1" kern="1200" dirty="0" err="1" smtClean="0"/>
            <a:t>жорсткого</a:t>
          </a:r>
          <a:r>
            <a:rPr lang="ru-RU" sz="1100" b="1" kern="1200" dirty="0" smtClean="0"/>
            <a:t> тирана, </a:t>
          </a:r>
          <a:r>
            <a:rPr lang="ru-RU" sz="1100" b="1" kern="1200" dirty="0" err="1" smtClean="0"/>
            <a:t>захопив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найвидатніших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галицьких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достойників</a:t>
          </a:r>
          <a:r>
            <a:rPr lang="ru-RU" sz="1100" b="1" kern="1200" dirty="0" smtClean="0"/>
            <a:t>, </a:t>
          </a:r>
          <a:r>
            <a:rPr lang="ru-RU" sz="1100" b="1" kern="1200" dirty="0" err="1" smtClean="0"/>
            <a:t>які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цього</a:t>
          </a:r>
          <a:r>
            <a:rPr lang="ru-RU" sz="1100" b="1" kern="1200" dirty="0" smtClean="0"/>
            <a:t> не </a:t>
          </a:r>
          <a:r>
            <a:rPr lang="ru-RU" sz="1100" b="1" kern="1200" dirty="0" err="1" smtClean="0"/>
            <a:t>сподівалися</a:t>
          </a:r>
          <a:r>
            <a:rPr lang="ru-RU" sz="1100" b="1" kern="1200" dirty="0" smtClean="0"/>
            <a:t>. Кого </a:t>
          </a:r>
          <a:r>
            <a:rPr lang="ru-RU" sz="1100" b="1" kern="1200" dirty="0" err="1" smtClean="0"/>
            <a:t>вбиває</a:t>
          </a:r>
          <a:r>
            <a:rPr lang="ru-RU" sz="1100" b="1" kern="1200" dirty="0" smtClean="0"/>
            <a:t>, кого живим </a:t>
          </a:r>
          <a:r>
            <a:rPr lang="ru-RU" sz="1100" b="1" kern="1200" dirty="0" err="1" smtClean="0"/>
            <a:t>закопує</a:t>
          </a:r>
          <a:r>
            <a:rPr lang="ru-RU" sz="1100" b="1" kern="1200" dirty="0" smtClean="0"/>
            <a:t> в землю, з </a:t>
          </a:r>
          <a:r>
            <a:rPr lang="ru-RU" sz="1100" b="1" kern="1200" dirty="0" err="1" smtClean="0"/>
            <a:t>інших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шкіру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здирає</a:t>
          </a:r>
          <a:r>
            <a:rPr lang="ru-RU" sz="1100" b="1" kern="1200" dirty="0" smtClean="0"/>
            <a:t>, </a:t>
          </a:r>
          <a:r>
            <a:rPr lang="ru-RU" sz="1100" b="1" kern="1200" dirty="0" err="1" smtClean="0"/>
            <a:t>розриває</a:t>
          </a:r>
          <a:r>
            <a:rPr lang="ru-RU" sz="1100" b="1" kern="1200" dirty="0" smtClean="0"/>
            <a:t> на шматки, </a:t>
          </a:r>
          <a:r>
            <a:rPr lang="ru-RU" sz="1100" b="1" kern="1200" dirty="0" err="1" smtClean="0"/>
            <a:t>багатьох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простромлює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стрілами</a:t>
          </a:r>
          <a:r>
            <a:rPr lang="ru-RU" sz="1100" b="1" kern="1200" dirty="0" smtClean="0"/>
            <a:t>. А в </a:t>
          </a:r>
          <a:r>
            <a:rPr lang="ru-RU" sz="1100" b="1" kern="1200" dirty="0" err="1" smtClean="0"/>
            <a:t>декотрих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вириває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нутрощі</a:t>
          </a:r>
          <a:r>
            <a:rPr lang="ru-RU" sz="1100" b="1" kern="1200" dirty="0" smtClean="0"/>
            <a:t>, а </a:t>
          </a:r>
          <a:r>
            <a:rPr lang="ru-RU" sz="1100" b="1" kern="1200" dirty="0" err="1" smtClean="0"/>
            <a:t>вже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потім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убиває</a:t>
          </a:r>
          <a:r>
            <a:rPr lang="ru-RU" sz="1100" b="1" kern="1200" dirty="0" smtClean="0"/>
            <a:t>. </a:t>
          </a:r>
          <a:r>
            <a:rPr lang="ru-RU" sz="1100" b="1" kern="1200" dirty="0" err="1" smtClean="0"/>
            <a:t>Використовуючи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всі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види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катувань</a:t>
          </a:r>
          <a:r>
            <a:rPr lang="ru-RU" sz="1100" b="1" kern="1200" dirty="0" smtClean="0"/>
            <a:t>, </a:t>
          </a:r>
          <a:r>
            <a:rPr lang="ru-RU" sz="1100" b="1" kern="1200" dirty="0" err="1" smtClean="0"/>
            <a:t>він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являє</a:t>
          </a:r>
          <a:r>
            <a:rPr lang="ru-RU" sz="1100" b="1" kern="1200" dirty="0" smtClean="0"/>
            <a:t> собою для </a:t>
          </a:r>
          <a:r>
            <a:rPr lang="ru-RU" sz="1100" b="1" kern="1200" dirty="0" err="1" smtClean="0"/>
            <a:t>всіх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своїх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громадян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жахливішого</a:t>
          </a:r>
          <a:r>
            <a:rPr lang="ru-RU" sz="1100" b="1" kern="1200" dirty="0" smtClean="0"/>
            <a:t> ворога, </a:t>
          </a:r>
          <a:r>
            <a:rPr lang="ru-RU" sz="1100" b="1" kern="1200" dirty="0" err="1" smtClean="0"/>
            <a:t>ніж</a:t>
          </a:r>
          <a:r>
            <a:rPr lang="ru-RU" sz="1100" b="1" kern="1200" dirty="0" smtClean="0"/>
            <a:t> для </a:t>
          </a:r>
          <a:r>
            <a:rPr lang="ru-RU" sz="1100" b="1" kern="1200" dirty="0" err="1" smtClean="0"/>
            <a:t>недругів</a:t>
          </a:r>
          <a:r>
            <a:rPr lang="ru-RU" sz="1100" b="1" kern="1200" dirty="0" smtClean="0"/>
            <a:t>. А тих, кого </a:t>
          </a:r>
          <a:r>
            <a:rPr lang="ru-RU" sz="1100" b="1" kern="1200" dirty="0" err="1" smtClean="0"/>
            <a:t>він</a:t>
          </a:r>
          <a:r>
            <a:rPr lang="ru-RU" sz="1100" b="1" kern="1200" dirty="0" smtClean="0"/>
            <a:t> не </a:t>
          </a:r>
          <a:r>
            <a:rPr lang="ru-RU" sz="1100" b="1" kern="1200" dirty="0" err="1" smtClean="0"/>
            <a:t>може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одразу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схопити</a:t>
          </a:r>
          <a:r>
            <a:rPr lang="ru-RU" sz="1100" b="1" kern="1200" dirty="0" smtClean="0"/>
            <a:t>, тому </a:t>
          </a:r>
          <a:r>
            <a:rPr lang="ru-RU" sz="1100" b="1" kern="1200" dirty="0" err="1" smtClean="0"/>
            <a:t>що</a:t>
          </a:r>
          <a:r>
            <a:rPr lang="ru-RU" sz="1100" b="1" kern="1200" dirty="0" smtClean="0"/>
            <a:t> вони, </a:t>
          </a:r>
          <a:r>
            <a:rPr lang="ru-RU" sz="1100" b="1" kern="1200" dirty="0" err="1" smtClean="0"/>
            <a:t>нажахані</a:t>
          </a:r>
          <a:r>
            <a:rPr lang="ru-RU" sz="1100" b="1" kern="1200" dirty="0" smtClean="0"/>
            <a:t>, </a:t>
          </a:r>
          <a:r>
            <a:rPr lang="ru-RU" sz="1100" b="1" kern="1200" dirty="0" err="1" smtClean="0"/>
            <a:t>повтікали</a:t>
          </a:r>
          <a:r>
            <a:rPr lang="ru-RU" sz="1100" b="1" kern="1200" dirty="0" smtClean="0"/>
            <a:t> в </a:t>
          </a:r>
          <a:r>
            <a:rPr lang="ru-RU" sz="1100" b="1" kern="1200" dirty="0" err="1" smtClean="0"/>
            <a:t>інші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краї</a:t>
          </a:r>
          <a:r>
            <a:rPr lang="ru-RU" sz="1100" b="1" kern="1200" dirty="0" smtClean="0"/>
            <a:t>, </a:t>
          </a:r>
          <a:r>
            <a:rPr lang="ru-RU" sz="1100" b="1" kern="1200" dirty="0" err="1" smtClean="0"/>
            <a:t>використовуючи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дарунки</a:t>
          </a:r>
          <a:r>
            <a:rPr lang="ru-RU" sz="1100" b="1" kern="1200" dirty="0" smtClean="0"/>
            <a:t>, </a:t>
          </a:r>
          <a:r>
            <a:rPr lang="ru-RU" sz="1100" b="1" kern="1200" dirty="0" err="1" smtClean="0"/>
            <a:t>лестощі</a:t>
          </a:r>
          <a:r>
            <a:rPr lang="ru-RU" sz="1100" b="1" kern="1200" dirty="0" smtClean="0"/>
            <a:t>,  </a:t>
          </a:r>
          <a:r>
            <a:rPr lang="ru-RU" sz="1100" b="1" kern="1200" dirty="0" err="1" smtClean="0"/>
            <a:t>всілякі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хитрощі</a:t>
          </a:r>
          <a:r>
            <a:rPr lang="ru-RU" sz="1100" b="1" kern="1200" dirty="0" smtClean="0"/>
            <a:t>, кличе назад, </a:t>
          </a:r>
          <a:r>
            <a:rPr lang="ru-RU" sz="1100" b="1" kern="1200" dirty="0" err="1" smtClean="0"/>
            <a:t>обдаровує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їх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шаною</a:t>
          </a:r>
          <a:r>
            <a:rPr lang="ru-RU" sz="1100" b="1" kern="1200" dirty="0" smtClean="0"/>
            <a:t> і </a:t>
          </a:r>
          <a:r>
            <a:rPr lang="ru-RU" sz="1100" b="1" kern="1200" dirty="0" err="1" smtClean="0"/>
            <a:t>підносить</a:t>
          </a:r>
          <a:r>
            <a:rPr lang="ru-RU" sz="1100" b="1" kern="1200" dirty="0" smtClean="0"/>
            <a:t>. А </a:t>
          </a:r>
          <a:r>
            <a:rPr lang="ru-RU" sz="1100" b="1" kern="1200" dirty="0" err="1" smtClean="0"/>
            <a:t>потім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наказує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стратити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їх</a:t>
          </a:r>
          <a:r>
            <a:rPr lang="ru-RU" sz="1100" b="1" kern="1200" dirty="0" smtClean="0"/>
            <a:t> з </a:t>
          </a:r>
          <a:r>
            <a:rPr lang="ru-RU" sz="1100" b="1" kern="1200" dirty="0" err="1" smtClean="0"/>
            <a:t>найжахливішими</a:t>
          </a:r>
          <a:r>
            <a:rPr lang="ru-RU" sz="1100" b="1" kern="1200" dirty="0" smtClean="0"/>
            <a:t>, </a:t>
          </a:r>
          <a:r>
            <a:rPr lang="ru-RU" sz="1100" b="1" kern="1200" dirty="0" err="1" smtClean="0"/>
            <a:t>неймовірними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катуваннями</a:t>
          </a:r>
          <a:r>
            <a:rPr lang="ru-RU" sz="1100" b="1" kern="1200" dirty="0" smtClean="0"/>
            <a:t>, </a:t>
          </a:r>
          <a:r>
            <a:rPr lang="ru-RU" sz="1100" b="1" kern="1200" dirty="0" err="1" smtClean="0"/>
            <a:t>щоб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цим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викликати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жах</a:t>
          </a:r>
          <a:r>
            <a:rPr lang="ru-RU" sz="1100" b="1" kern="1200" dirty="0" smtClean="0"/>
            <a:t> у </a:t>
          </a:r>
          <a:r>
            <a:rPr lang="ru-RU" sz="1100" b="1" kern="1200" dirty="0" err="1" smtClean="0"/>
            <a:t>сусідів</a:t>
          </a:r>
          <a:r>
            <a:rPr lang="ru-RU" sz="1100" b="1" kern="1200" dirty="0" smtClean="0"/>
            <a:t> і, </a:t>
          </a:r>
          <a:r>
            <a:rPr lang="ru-RU" sz="1100" b="1" kern="1200" dirty="0" err="1" smtClean="0"/>
            <a:t>нищачи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могутніх</a:t>
          </a:r>
          <a:r>
            <a:rPr lang="ru-RU" sz="1100" b="1" kern="1200" dirty="0" smtClean="0"/>
            <a:t>, </a:t>
          </a:r>
          <a:r>
            <a:rPr lang="ru-RU" sz="1100" b="1" kern="1200" dirty="0" err="1" smtClean="0"/>
            <a:t>правити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безпечніше</a:t>
          </a:r>
          <a:r>
            <a:rPr lang="ru-RU" sz="1100" b="1" kern="1200" dirty="0" smtClean="0"/>
            <a:t>. </a:t>
          </a:r>
          <a:r>
            <a:rPr lang="ru-RU" sz="1100" b="1" kern="1200" dirty="0" err="1" smtClean="0"/>
            <a:t>Звідси</a:t>
          </a:r>
          <a:r>
            <a:rPr lang="ru-RU" sz="1100" b="1" kern="1200" dirty="0" smtClean="0"/>
            <a:t> і походить </a:t>
          </a:r>
          <a:r>
            <a:rPr lang="ru-RU" sz="1100" b="1" kern="1200" dirty="0" err="1" smtClean="0"/>
            <a:t>відоме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прислів’я</a:t>
          </a:r>
          <a:r>
            <a:rPr lang="ru-RU" sz="1100" b="1" kern="1200" dirty="0" smtClean="0"/>
            <a:t>: «Не </a:t>
          </a:r>
          <a:r>
            <a:rPr lang="ru-RU" sz="1100" b="1" kern="1200" dirty="0" err="1" smtClean="0"/>
            <a:t>можна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безпечно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скуштувати</a:t>
          </a:r>
          <a:r>
            <a:rPr lang="ru-RU" sz="1100" b="1" kern="1200" dirty="0" smtClean="0"/>
            <a:t> меду, доки не </a:t>
          </a:r>
          <a:r>
            <a:rPr lang="ru-RU" sz="1100" b="1" kern="1200" dirty="0" err="1" smtClean="0"/>
            <a:t>винищено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бджіл</a:t>
          </a:r>
          <a:r>
            <a:rPr lang="ru-RU" sz="1100" b="1" kern="1200" dirty="0" smtClean="0"/>
            <a:t>». І </a:t>
          </a:r>
          <a:r>
            <a:rPr lang="ru-RU" sz="1100" b="1" kern="1200" dirty="0" err="1" smtClean="0"/>
            <a:t>завдяки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нещастям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інших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він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сягнув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добробуту</a:t>
          </a:r>
          <a:r>
            <a:rPr lang="ru-RU" sz="1100" b="1" kern="1200" dirty="0" smtClean="0"/>
            <a:t> і за короткий час став </a:t>
          </a:r>
          <a:r>
            <a:rPr lang="ru-RU" sz="1100" b="1" kern="1200" dirty="0" err="1" smtClean="0"/>
            <a:t>могутнім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настільки</a:t>
          </a:r>
          <a:r>
            <a:rPr lang="ru-RU" sz="1100" b="1" kern="1200" dirty="0" smtClean="0"/>
            <a:t>, </a:t>
          </a:r>
          <a:r>
            <a:rPr lang="ru-RU" sz="1100" b="1" kern="1200" dirty="0" err="1" smtClean="0"/>
            <a:t>що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панував</a:t>
          </a:r>
          <a:r>
            <a:rPr lang="ru-RU" sz="1100" b="1" kern="1200" dirty="0" smtClean="0"/>
            <a:t> всесильно </a:t>
          </a:r>
          <a:r>
            <a:rPr lang="ru-RU" sz="1100" b="1" kern="1200" dirty="0" err="1" smtClean="0"/>
            <a:t>майже</a:t>
          </a:r>
          <a:r>
            <a:rPr lang="ru-RU" sz="1100" b="1" kern="1200" dirty="0" smtClean="0"/>
            <a:t> над </a:t>
          </a:r>
          <a:r>
            <a:rPr lang="ru-RU" sz="1100" b="1" kern="1200" dirty="0" err="1" smtClean="0"/>
            <a:t>усіма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руськими</a:t>
          </a:r>
          <a:r>
            <a:rPr lang="ru-RU" sz="1100" b="1" kern="1200" dirty="0" smtClean="0"/>
            <a:t> князями, </a:t>
          </a:r>
          <a:r>
            <a:rPr lang="ru-RU" sz="1100" b="1" kern="1200" dirty="0" err="1" smtClean="0"/>
            <a:t>провінціями</a:t>
          </a:r>
          <a:r>
            <a:rPr lang="ru-RU" sz="1100" b="1" kern="1200" dirty="0" smtClean="0"/>
            <a:t>».</a:t>
          </a:r>
          <a:endParaRPr lang="ru-RU" sz="1100" b="1" kern="1200" dirty="0"/>
        </a:p>
      </dsp:txBody>
      <dsp:txXfrm>
        <a:off x="1406476" y="219158"/>
        <a:ext cx="4050862" cy="461688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FB685-5AF2-429E-9BED-4763D6E0B616}">
      <dsp:nvSpPr>
        <dsp:cNvPr id="0" name=""/>
        <dsp:cNvSpPr/>
      </dsp:nvSpPr>
      <dsp:spPr>
        <a:xfrm>
          <a:off x="0" y="7041"/>
          <a:ext cx="2456006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Роман Мстиславович </a:t>
          </a:r>
          <a:endParaRPr lang="ru-RU" sz="1200" b="1" kern="1200" dirty="0"/>
        </a:p>
      </dsp:txBody>
      <dsp:txXfrm>
        <a:off x="14050" y="21091"/>
        <a:ext cx="2427906" cy="25971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E5462-1214-43F8-939C-B989949AC14D}">
      <dsp:nvSpPr>
        <dsp:cNvPr id="0" name=""/>
        <dsp:cNvSpPr/>
      </dsp:nvSpPr>
      <dsp:spPr>
        <a:xfrm>
          <a:off x="0" y="15686"/>
          <a:ext cx="8014133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Ознайомтесь з уривками із твору «Слово про похід Ігорів» та з’ясуйте причини роздробленості Київської держави.</a:t>
          </a:r>
          <a:endParaRPr lang="ru-RU" sz="1500" b="1" kern="1200"/>
        </a:p>
      </dsp:txBody>
      <dsp:txXfrm>
        <a:off x="29128" y="44814"/>
        <a:ext cx="7955877" cy="53844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C6771-AA16-43D9-90F3-EE004B4C70DE}">
      <dsp:nvSpPr>
        <dsp:cNvPr id="0" name=""/>
        <dsp:cNvSpPr/>
      </dsp:nvSpPr>
      <dsp:spPr>
        <a:xfrm>
          <a:off x="0" y="61810"/>
          <a:ext cx="3028564" cy="19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«После побоища Игоря </a:t>
          </a:r>
          <a:r>
            <a:rPr lang="ru-RU" sz="800" b="1" kern="1200" dirty="0" err="1" smtClean="0"/>
            <a:t>Святославича</a:t>
          </a:r>
          <a:r>
            <a:rPr lang="ru-RU" sz="800" b="1" kern="1200" dirty="0" smtClean="0"/>
            <a:t> с половцами» </a:t>
          </a:r>
          <a:endParaRPr lang="ru-RU" sz="800" b="1" kern="1200" dirty="0"/>
        </a:p>
      </dsp:txBody>
      <dsp:txXfrm>
        <a:off x="9367" y="71177"/>
        <a:ext cx="3009830" cy="17314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710B1-37EA-40C8-8B9C-2647842A4911}">
      <dsp:nvSpPr>
        <dsp:cNvPr id="0" name=""/>
        <dsp:cNvSpPr/>
      </dsp:nvSpPr>
      <dsp:spPr>
        <a:xfrm>
          <a:off x="0" y="9950"/>
          <a:ext cx="3057638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«Слово про похід Ігорів» </a:t>
          </a:r>
          <a:endParaRPr lang="ru-RU" sz="1400" b="1" kern="1200"/>
        </a:p>
      </dsp:txBody>
      <dsp:txXfrm>
        <a:off x="16392" y="26342"/>
        <a:ext cx="3024854" cy="3030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CA59D-A832-41D8-8123-E3A43994BD65}">
      <dsp:nvSpPr>
        <dsp:cNvPr id="0" name=""/>
        <dsp:cNvSpPr/>
      </dsp:nvSpPr>
      <dsp:spPr>
        <a:xfrm>
          <a:off x="0" y="529938"/>
          <a:ext cx="7001163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Найдавніша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згадка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назви</a:t>
          </a:r>
          <a:r>
            <a:rPr lang="ru-RU" sz="1900" kern="1200" dirty="0" smtClean="0"/>
            <a:t> «</a:t>
          </a:r>
          <a:r>
            <a:rPr lang="ru-RU" sz="1900" kern="1200" dirty="0" err="1" smtClean="0"/>
            <a:t>Україна</a:t>
          </a:r>
          <a:r>
            <a:rPr lang="ru-RU" sz="1900" kern="1200" dirty="0" smtClean="0"/>
            <a:t>» в </a:t>
          </a:r>
          <a:r>
            <a:rPr lang="ru-RU" sz="1900" kern="1200" dirty="0" err="1" smtClean="0"/>
            <a:t>Київському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літописі</a:t>
          </a:r>
          <a:r>
            <a:rPr lang="ru-RU" sz="1900" kern="1200" dirty="0" smtClean="0"/>
            <a:t>.</a:t>
          </a:r>
          <a:endParaRPr lang="ru-RU" sz="1900" kern="1200" dirty="0"/>
        </a:p>
      </dsp:txBody>
      <dsp:txXfrm>
        <a:off x="36896" y="566834"/>
        <a:ext cx="6927371" cy="682028"/>
      </dsp:txXfrm>
    </dsp:sp>
    <dsp:sp modelId="{B57BF924-BCCD-44CF-A69D-AD69F2C508C0}">
      <dsp:nvSpPr>
        <dsp:cNvPr id="0" name=""/>
        <dsp:cNvSpPr/>
      </dsp:nvSpPr>
      <dsp:spPr>
        <a:xfrm>
          <a:off x="0" y="1340478"/>
          <a:ext cx="7001163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Похід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новгород-сіверського</a:t>
          </a:r>
          <a:r>
            <a:rPr lang="ru-RU" sz="1900" kern="1200" dirty="0" smtClean="0"/>
            <a:t> князя </a:t>
          </a:r>
          <a:r>
            <a:rPr lang="ru-RU" sz="1900" kern="1200" dirty="0" err="1" smtClean="0"/>
            <a:t>Ігоря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проти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половців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невдовзі</a:t>
          </a:r>
          <a:r>
            <a:rPr lang="ru-RU" sz="1900" kern="1200" dirty="0" smtClean="0"/>
            <a:t> описаний у </a:t>
          </a:r>
          <a:r>
            <a:rPr lang="ru-RU" sz="1900" kern="1200" dirty="0" err="1" smtClean="0"/>
            <a:t>поемі</a:t>
          </a:r>
          <a:r>
            <a:rPr lang="ru-RU" sz="1900" kern="1200" dirty="0" smtClean="0"/>
            <a:t> «Слово о полку </a:t>
          </a:r>
          <a:r>
            <a:rPr lang="ru-RU" sz="1900" kern="1200" dirty="0" err="1" smtClean="0"/>
            <a:t>Ігоревім</a:t>
          </a:r>
          <a:r>
            <a:rPr lang="ru-RU" sz="1900" kern="1200" dirty="0" smtClean="0"/>
            <a:t>».</a:t>
          </a:r>
          <a:endParaRPr lang="ru-RU" sz="1900" kern="1200" dirty="0"/>
        </a:p>
      </dsp:txBody>
      <dsp:txXfrm>
        <a:off x="36896" y="1377374"/>
        <a:ext cx="6927371" cy="682028"/>
      </dsp:txXfrm>
    </dsp:sp>
    <dsp:sp modelId="{0C047FA6-BD79-4FD0-9C7E-0A12A2B09B34}">
      <dsp:nvSpPr>
        <dsp:cNvPr id="0" name=""/>
        <dsp:cNvSpPr/>
      </dsp:nvSpPr>
      <dsp:spPr>
        <a:xfrm>
          <a:off x="0" y="2151018"/>
          <a:ext cx="7001163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Захоплення й розорення Києва об'єднаним військом 12 руських князів, очолюваним Андрієм Боголюбським</a:t>
          </a:r>
          <a:endParaRPr lang="ru-RU" sz="1900" kern="1200"/>
        </a:p>
      </dsp:txBody>
      <dsp:txXfrm>
        <a:off x="36896" y="2187914"/>
        <a:ext cx="6927371" cy="682028"/>
      </dsp:txXfrm>
    </dsp:sp>
    <dsp:sp modelId="{923B0E76-CB95-45CA-B06E-724888DA338A}">
      <dsp:nvSpPr>
        <dsp:cNvPr id="0" name=""/>
        <dsp:cNvSpPr/>
      </dsp:nvSpPr>
      <dsp:spPr>
        <a:xfrm>
          <a:off x="0" y="2961558"/>
          <a:ext cx="7001163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Зміцнення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Галицького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князівства</a:t>
          </a:r>
          <a:r>
            <a:rPr lang="ru-RU" sz="1900" kern="1200" dirty="0" smtClean="0"/>
            <a:t> за </a:t>
          </a:r>
          <a:r>
            <a:rPr lang="ru-RU" sz="1900" kern="1200" dirty="0" err="1" smtClean="0"/>
            <a:t>правління</a:t>
          </a:r>
          <a:r>
            <a:rPr lang="ru-RU" sz="1900" kern="1200" dirty="0" smtClean="0"/>
            <a:t> Ярослава </a:t>
          </a:r>
          <a:r>
            <a:rPr lang="ru-RU" sz="1900" kern="1200" dirty="0" err="1" smtClean="0"/>
            <a:t>Осмомисла</a:t>
          </a:r>
          <a:endParaRPr lang="ru-RU" sz="1900" kern="1200" dirty="0"/>
        </a:p>
      </dsp:txBody>
      <dsp:txXfrm>
        <a:off x="36896" y="2998454"/>
        <a:ext cx="6927371" cy="68202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EFB89-6344-42F7-9624-50EC491915DD}">
      <dsp:nvSpPr>
        <dsp:cNvPr id="0" name=""/>
        <dsp:cNvSpPr/>
      </dsp:nvSpPr>
      <dsp:spPr>
        <a:xfrm>
          <a:off x="0" y="32275"/>
          <a:ext cx="6165993" cy="4134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На </a:t>
          </a:r>
          <a:r>
            <a:rPr lang="ru-RU" sz="3100" kern="1200" dirty="0" err="1" smtClean="0"/>
            <a:t>фотографії</a:t>
          </a:r>
          <a:r>
            <a:rPr lang="ru-RU" sz="3100" kern="1200" dirty="0" smtClean="0"/>
            <a:t> </a:t>
          </a:r>
          <a:r>
            <a:rPr lang="ru-RU" sz="3100" kern="1200" dirty="0" err="1" smtClean="0"/>
            <a:t>зображено</a:t>
          </a:r>
          <a:r>
            <a:rPr lang="ru-RU" sz="3100" kern="1200" dirty="0" smtClean="0"/>
            <a:t> </a:t>
          </a:r>
          <a:r>
            <a:rPr lang="ru-RU" sz="3100" kern="1200" dirty="0" err="1" smtClean="0"/>
            <a:t>місто-фортецю</a:t>
          </a:r>
          <a:r>
            <a:rPr lang="ru-RU" sz="3100" kern="1200" dirty="0" smtClean="0"/>
            <a:t> </a:t>
          </a:r>
          <a:r>
            <a:rPr lang="ru-RU" sz="3100" kern="1200" dirty="0" err="1" smtClean="0"/>
            <a:t>Воїнь</a:t>
          </a:r>
          <a:r>
            <a:rPr lang="ru-RU" sz="3100" kern="1200" dirty="0" smtClean="0"/>
            <a:t>, яке </a:t>
          </a:r>
          <a:r>
            <a:rPr lang="ru-RU" sz="3100" kern="1200" dirty="0" err="1" smtClean="0"/>
            <a:t>розташовувалося</a:t>
          </a:r>
          <a:r>
            <a:rPr lang="ru-RU" sz="3100" kern="1200" dirty="0" smtClean="0"/>
            <a:t> на </a:t>
          </a:r>
          <a:r>
            <a:rPr lang="ru-RU" sz="3100" kern="1200" dirty="0" err="1" smtClean="0"/>
            <a:t>території</a:t>
          </a:r>
          <a:r>
            <a:rPr lang="ru-RU" sz="3100" kern="1200" dirty="0" smtClean="0"/>
            <a:t> </a:t>
          </a:r>
          <a:r>
            <a:rPr lang="ru-RU" sz="3100" kern="1200" dirty="0" err="1" smtClean="0"/>
            <a:t>Переяславського</a:t>
          </a:r>
          <a:r>
            <a:rPr lang="ru-RU" sz="3100" kern="1200" dirty="0" smtClean="0"/>
            <a:t> </a:t>
          </a:r>
          <a:r>
            <a:rPr lang="ru-RU" sz="3100" kern="1200" dirty="0" err="1" smtClean="0"/>
            <a:t>князівства</a:t>
          </a:r>
          <a:r>
            <a:rPr lang="ru-RU" sz="3100" kern="1200" dirty="0" smtClean="0"/>
            <a:t>. </a:t>
          </a:r>
          <a:r>
            <a:rPr lang="ru-RU" sz="3100" kern="1200" dirty="0" err="1" smtClean="0"/>
            <a:t>Чому</a:t>
          </a:r>
          <a:r>
            <a:rPr lang="ru-RU" sz="3100" kern="1200" dirty="0" smtClean="0"/>
            <a:t> </a:t>
          </a:r>
          <a:r>
            <a:rPr lang="ru-RU" sz="3100" kern="1200" dirty="0" err="1" smtClean="0"/>
            <a:t>саме</a:t>
          </a:r>
          <a:r>
            <a:rPr lang="ru-RU" sz="3100" kern="1200" dirty="0" smtClean="0"/>
            <a:t> на </a:t>
          </a:r>
          <a:r>
            <a:rPr lang="ru-RU" sz="3100" kern="1200" dirty="0" err="1" smtClean="0"/>
            <a:t>території</a:t>
          </a:r>
          <a:r>
            <a:rPr lang="ru-RU" sz="3100" kern="1200" dirty="0" smtClean="0"/>
            <a:t> </a:t>
          </a:r>
          <a:r>
            <a:rPr lang="ru-RU" sz="3100" kern="1200" dirty="0" err="1" smtClean="0"/>
            <a:t>цього</a:t>
          </a:r>
          <a:r>
            <a:rPr lang="ru-RU" sz="3100" kern="1200" dirty="0" smtClean="0"/>
            <a:t> </a:t>
          </a:r>
          <a:r>
            <a:rPr lang="ru-RU" sz="3100" kern="1200" dirty="0" err="1" smtClean="0"/>
            <a:t>князівства</a:t>
          </a:r>
          <a:r>
            <a:rPr lang="ru-RU" sz="3100" kern="1200" dirty="0" smtClean="0"/>
            <a:t> </a:t>
          </a:r>
          <a:r>
            <a:rPr lang="ru-RU" sz="3100" kern="1200" dirty="0" err="1" smtClean="0"/>
            <a:t>було</a:t>
          </a:r>
          <a:r>
            <a:rPr lang="ru-RU" sz="3100" kern="1200" dirty="0" smtClean="0"/>
            <a:t> </a:t>
          </a:r>
          <a:r>
            <a:rPr lang="ru-RU" sz="3100" kern="1200" dirty="0" err="1" smtClean="0"/>
            <a:t>розташована</a:t>
          </a:r>
          <a:r>
            <a:rPr lang="ru-RU" sz="3100" kern="1200" dirty="0" smtClean="0"/>
            <a:t> велика </a:t>
          </a:r>
          <a:r>
            <a:rPr lang="ru-RU" sz="3100" kern="1200" dirty="0" err="1" smtClean="0"/>
            <a:t>кількість</a:t>
          </a:r>
          <a:r>
            <a:rPr lang="ru-RU" sz="3100" kern="1200" dirty="0" smtClean="0"/>
            <a:t> </a:t>
          </a:r>
          <a:r>
            <a:rPr lang="ru-RU" sz="3100" kern="1200" dirty="0" err="1" smtClean="0"/>
            <a:t>міст-фортець</a:t>
          </a:r>
          <a:r>
            <a:rPr lang="ru-RU" sz="3100" kern="1200" dirty="0" smtClean="0"/>
            <a:t>?</a:t>
          </a:r>
          <a:endParaRPr lang="ru-RU" sz="3100" kern="1200" dirty="0"/>
        </a:p>
      </dsp:txBody>
      <dsp:txXfrm>
        <a:off x="201843" y="234118"/>
        <a:ext cx="5762307" cy="373109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1B774-2A04-45EA-9AE0-AF5A31F29206}">
      <dsp:nvSpPr>
        <dsp:cNvPr id="0" name=""/>
        <dsp:cNvSpPr/>
      </dsp:nvSpPr>
      <dsp:spPr>
        <a:xfrm>
          <a:off x="0" y="4778"/>
          <a:ext cx="4403770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Місто-фортеця Воїнь у гирлі р. Сули</a:t>
          </a:r>
          <a:endParaRPr lang="ru-RU" sz="1500" b="1" kern="1200"/>
        </a:p>
      </dsp:txBody>
      <dsp:txXfrm>
        <a:off x="17563" y="22341"/>
        <a:ext cx="4368644" cy="32464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B6F71-FEB3-4117-B1C0-50D99062055D}">
      <dsp:nvSpPr>
        <dsp:cNvPr id="0" name=""/>
        <dsp:cNvSpPr/>
      </dsp:nvSpPr>
      <dsp:spPr>
        <a:xfrm>
          <a:off x="0" y="190923"/>
          <a:ext cx="6687128" cy="1628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Чому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Волинське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князівство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утворилося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пізніше</a:t>
          </a:r>
          <a:r>
            <a:rPr lang="ru-RU" sz="2900" kern="1200" dirty="0" smtClean="0"/>
            <a:t> за </a:t>
          </a:r>
          <a:r>
            <a:rPr lang="ru-RU" sz="2900" kern="1200" dirty="0" err="1" smtClean="0"/>
            <a:t>інші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князівства</a:t>
          </a:r>
          <a:r>
            <a:rPr lang="ru-RU" sz="2900" kern="1200" dirty="0" smtClean="0"/>
            <a:t> на </a:t>
          </a:r>
          <a:r>
            <a:rPr lang="ru-RU" sz="2900" kern="1200" dirty="0" err="1" smtClean="0"/>
            <a:t>українських</a:t>
          </a:r>
          <a:r>
            <a:rPr lang="ru-RU" sz="2900" kern="1200" dirty="0" smtClean="0"/>
            <a:t> землях?</a:t>
          </a:r>
          <a:endParaRPr lang="ru-RU" sz="2900" kern="1200" dirty="0"/>
        </a:p>
      </dsp:txBody>
      <dsp:txXfrm>
        <a:off x="79504" y="270427"/>
        <a:ext cx="6528120" cy="1469632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51499-5F30-496D-A9AF-9AC9F67FEF70}">
      <dsp:nvSpPr>
        <dsp:cNvPr id="0" name=""/>
        <dsp:cNvSpPr/>
      </dsp:nvSpPr>
      <dsp:spPr>
        <a:xfrm>
          <a:off x="0" y="85277"/>
          <a:ext cx="10177004" cy="932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Поміркуйте</a:t>
          </a:r>
          <a:r>
            <a:rPr lang="ru-RU" sz="1600" b="1" kern="1200" dirty="0" smtClean="0"/>
            <a:t>, </a:t>
          </a:r>
          <a:r>
            <a:rPr lang="ru-RU" sz="1600" b="1" kern="1200" dirty="0" err="1" smtClean="0"/>
            <a:t>чому</a:t>
          </a:r>
          <a:r>
            <a:rPr lang="ru-RU" sz="1600" b="1" kern="1200" dirty="0" smtClean="0"/>
            <a:t>, попри </a:t>
          </a:r>
          <a:r>
            <a:rPr lang="ru-RU" sz="1600" b="1" kern="1200" dirty="0" err="1" smtClean="0"/>
            <a:t>послаблення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центральної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влади</a:t>
          </a:r>
          <a:r>
            <a:rPr lang="ru-RU" sz="1600" b="1" kern="1200" dirty="0" smtClean="0"/>
            <a:t>, </a:t>
          </a:r>
          <a:r>
            <a:rPr lang="ru-RU" sz="1600" b="1" kern="1200" dirty="0" err="1" smtClean="0"/>
            <a:t>уособлюваної</a:t>
          </a:r>
          <a:r>
            <a:rPr lang="ru-RU" sz="1600" b="1" kern="1200" dirty="0" smtClean="0"/>
            <a:t> за </a:t>
          </a:r>
          <a:r>
            <a:rPr lang="ru-RU" sz="1600" b="1" kern="1200" dirty="0" err="1" smtClean="0"/>
            <a:t>попередніх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часів</a:t>
          </a:r>
          <a:r>
            <a:rPr lang="ru-RU" sz="1600" b="1" kern="1200" dirty="0" smtClean="0"/>
            <a:t> великим князем </a:t>
          </a:r>
          <a:r>
            <a:rPr lang="ru-RU" sz="1600" b="1" kern="1200" dirty="0" err="1" smtClean="0"/>
            <a:t>київським</a:t>
          </a:r>
          <a:r>
            <a:rPr lang="ru-RU" sz="1600" b="1" kern="1200" dirty="0" smtClean="0"/>
            <a:t>, </a:t>
          </a:r>
          <a:r>
            <a:rPr lang="ru-RU" sz="1600" b="1" kern="1200" dirty="0" err="1" smtClean="0"/>
            <a:t>Київ</a:t>
          </a:r>
          <a:r>
            <a:rPr lang="ru-RU" sz="1600" b="1" kern="1200" dirty="0" smtClean="0"/>
            <a:t> і </a:t>
          </a:r>
          <a:r>
            <a:rPr lang="ru-RU" sz="1600" b="1" kern="1200" dirty="0" err="1" smtClean="0"/>
            <a:t>надалі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відігравав</a:t>
          </a:r>
          <a:r>
            <a:rPr lang="ru-RU" sz="1600" b="1" kern="1200" dirty="0" smtClean="0"/>
            <a:t> роль </a:t>
          </a:r>
          <a:r>
            <a:rPr lang="ru-RU" sz="1600" b="1" kern="1200" dirty="0" err="1" smtClean="0"/>
            <a:t>загальнодержавного</a:t>
          </a:r>
          <a:r>
            <a:rPr lang="ru-RU" sz="1600" b="1" kern="1200" dirty="0" smtClean="0"/>
            <a:t> центру? </a:t>
          </a:r>
          <a:r>
            <a:rPr lang="ru-RU" sz="1600" b="1" kern="1200" dirty="0" err="1" smtClean="0"/>
            <a:t>Чому</a:t>
          </a:r>
          <a:r>
            <a:rPr lang="ru-RU" sz="1600" b="1" kern="1200" dirty="0" smtClean="0"/>
            <a:t>, </a:t>
          </a:r>
          <a:r>
            <a:rPr lang="ru-RU" sz="1600" b="1" kern="1200" dirty="0" err="1" smtClean="0"/>
            <a:t>незважаючи</a:t>
          </a:r>
          <a:r>
            <a:rPr lang="ru-RU" sz="1600" b="1" kern="1200" dirty="0" smtClean="0"/>
            <a:t> на </a:t>
          </a:r>
          <a:r>
            <a:rPr lang="ru-RU" sz="1600" b="1" kern="1200" dirty="0" err="1" smtClean="0"/>
            <a:t>роздробленість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руських</a:t>
          </a:r>
          <a:r>
            <a:rPr lang="ru-RU" sz="1600" b="1" kern="1200" dirty="0" smtClean="0"/>
            <a:t> земель, </a:t>
          </a:r>
          <a:r>
            <a:rPr lang="ru-RU" sz="1600" b="1" kern="1200" dirty="0" err="1" smtClean="0"/>
            <a:t>влада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київського</a:t>
          </a:r>
          <a:r>
            <a:rPr lang="ru-RU" sz="1600" b="1" kern="1200" dirty="0" smtClean="0"/>
            <a:t> митрополита </a:t>
          </a:r>
          <a:r>
            <a:rPr lang="ru-RU" sz="1600" b="1" kern="1200" dirty="0" err="1" smtClean="0"/>
            <a:t>лишалася</a:t>
          </a:r>
          <a:r>
            <a:rPr lang="ru-RU" sz="1600" b="1" kern="1200" dirty="0" smtClean="0"/>
            <a:t> для них </a:t>
          </a:r>
          <a:r>
            <a:rPr lang="ru-RU" sz="1600" b="1" kern="1200" dirty="0" err="1" smtClean="0"/>
            <a:t>єдиною</a:t>
          </a:r>
          <a:r>
            <a:rPr lang="ru-RU" sz="1600" b="1" kern="1200" dirty="0" smtClean="0"/>
            <a:t>?</a:t>
          </a:r>
          <a:endParaRPr lang="ru-RU" sz="1600" b="1" kern="1200" dirty="0"/>
        </a:p>
      </dsp:txBody>
      <dsp:txXfrm>
        <a:off x="0" y="85277"/>
        <a:ext cx="10177004" cy="93294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F9380-7E94-4C51-8501-EA37502995B5}">
      <dsp:nvSpPr>
        <dsp:cNvPr id="0" name=""/>
        <dsp:cNvSpPr/>
      </dsp:nvSpPr>
      <dsp:spPr>
        <a:xfrm>
          <a:off x="0" y="9557"/>
          <a:ext cx="2997937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/>
            <a:t>Київ</a:t>
          </a:r>
          <a:r>
            <a:rPr lang="ru-RU" sz="1500" b="1" kern="1200" dirty="0" smtClean="0"/>
            <a:t> у 12-13 ст. </a:t>
          </a:r>
          <a:r>
            <a:rPr lang="ru-RU" sz="1500" b="1" kern="1200" dirty="0" err="1" smtClean="0"/>
            <a:t>Діорама</a:t>
          </a:r>
          <a:r>
            <a:rPr lang="ru-RU" sz="1500" b="1" kern="1200" dirty="0" smtClean="0"/>
            <a:t>.</a:t>
          </a:r>
          <a:endParaRPr lang="ru-RU" sz="1500" b="1" kern="1200" dirty="0"/>
        </a:p>
      </dsp:txBody>
      <dsp:txXfrm>
        <a:off x="17563" y="27120"/>
        <a:ext cx="2962811" cy="324648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F30DE-6DEC-4388-B1A9-1B55834488F4}">
      <dsp:nvSpPr>
        <dsp:cNvPr id="0" name=""/>
        <dsp:cNvSpPr/>
      </dsp:nvSpPr>
      <dsp:spPr>
        <a:xfrm>
          <a:off x="1182262" y="0"/>
          <a:ext cx="9749705" cy="14315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/>
            <a:t>Якщо</a:t>
          </a:r>
          <a:r>
            <a:rPr lang="ru-RU" sz="2700" kern="1200" dirty="0" smtClean="0"/>
            <a:t> результатом </a:t>
          </a:r>
          <a:r>
            <a:rPr lang="ru-RU" sz="2700" kern="1200" dirty="0" err="1" smtClean="0"/>
            <a:t>розпаду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імперії</a:t>
          </a:r>
          <a:r>
            <a:rPr lang="ru-RU" sz="2700" kern="1200" dirty="0" smtClean="0"/>
            <a:t> Карла Великого стало </a:t>
          </a:r>
          <a:r>
            <a:rPr lang="ru-RU" sz="2700" kern="1200" dirty="0" err="1" smtClean="0"/>
            <a:t>утворення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згодом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Італії</a:t>
          </a:r>
          <a:r>
            <a:rPr lang="ru-RU" sz="2700" kern="1200" dirty="0" smtClean="0"/>
            <a:t>, </a:t>
          </a:r>
          <a:r>
            <a:rPr lang="ru-RU" sz="2700" kern="1200" dirty="0" err="1" smtClean="0"/>
            <a:t>Франції</a:t>
          </a:r>
          <a:r>
            <a:rPr lang="ru-RU" sz="2700" kern="1200" dirty="0" smtClean="0"/>
            <a:t> та </a:t>
          </a:r>
          <a:r>
            <a:rPr lang="ru-RU" sz="2700" kern="1200" dirty="0" err="1" smtClean="0"/>
            <a:t>Німеччини</a:t>
          </a:r>
          <a:r>
            <a:rPr lang="ru-RU" sz="2700" kern="1200" dirty="0" smtClean="0"/>
            <a:t>, то </a:t>
          </a:r>
          <a:r>
            <a:rPr lang="ru-RU" sz="2700" kern="1200" dirty="0" err="1" smtClean="0"/>
            <a:t>що</a:t>
          </a:r>
          <a:r>
            <a:rPr lang="ru-RU" sz="2700" kern="1200" dirty="0" smtClean="0"/>
            <a:t> стало результатом </a:t>
          </a:r>
          <a:r>
            <a:rPr lang="ru-RU" sz="2700" kern="1200" dirty="0" err="1" smtClean="0"/>
            <a:t>розпаду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Київської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держави</a:t>
          </a:r>
          <a:r>
            <a:rPr lang="ru-RU" sz="2700" kern="1200" dirty="0" smtClean="0"/>
            <a:t>?</a:t>
          </a:r>
          <a:endParaRPr lang="ru-RU" sz="2700" kern="1200" dirty="0"/>
        </a:p>
      </dsp:txBody>
      <dsp:txXfrm>
        <a:off x="1182262" y="0"/>
        <a:ext cx="9749705" cy="1431573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C9238-B895-40F5-8892-0FE5F96A4DB8}">
      <dsp:nvSpPr>
        <dsp:cNvPr id="0" name=""/>
        <dsp:cNvSpPr/>
      </dsp:nvSpPr>
      <dsp:spPr>
        <a:xfrm>
          <a:off x="0" y="5256"/>
          <a:ext cx="4565697" cy="299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«</a:t>
          </a:r>
          <a:r>
            <a:rPr lang="ru-RU" sz="1100" b="1" kern="1200" dirty="0" err="1" smtClean="0"/>
            <a:t>Удільні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князівства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періоду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роздробленості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Руської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держави</a:t>
          </a:r>
          <a:r>
            <a:rPr lang="ru-RU" sz="1100" b="1" kern="1200" dirty="0" smtClean="0"/>
            <a:t>» </a:t>
          </a:r>
          <a:endParaRPr lang="ru-RU" sz="1100" b="1" kern="1200" dirty="0"/>
        </a:p>
      </dsp:txBody>
      <dsp:txXfrm>
        <a:off x="14621" y="19877"/>
        <a:ext cx="4536455" cy="270278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5C6B0-FFA8-4B7B-B82C-914C8471E5B8}">
      <dsp:nvSpPr>
        <dsp:cNvPr id="0" name=""/>
        <dsp:cNvSpPr/>
      </dsp:nvSpPr>
      <dsp:spPr>
        <a:xfrm>
          <a:off x="0" y="14678"/>
          <a:ext cx="2533936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/>
            <a:t>«Франкська держава у V – IX ст.» </a:t>
          </a:r>
          <a:endParaRPr lang="ru-RU" sz="1100" b="1" kern="1200"/>
        </a:p>
      </dsp:txBody>
      <dsp:txXfrm>
        <a:off x="12879" y="27557"/>
        <a:ext cx="2508178" cy="23807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A5220-29B2-4D2D-BE49-EFF095A25744}">
      <dsp:nvSpPr>
        <dsp:cNvPr id="0" name=""/>
        <dsp:cNvSpPr/>
      </dsp:nvSpPr>
      <dsp:spPr>
        <a:xfrm>
          <a:off x="0" y="10383"/>
          <a:ext cx="891540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З </a:t>
          </a:r>
          <a:r>
            <a:rPr lang="ru-RU" sz="2200" b="1" kern="1200" dirty="0" err="1" smtClean="0"/>
            <a:t>якою</a:t>
          </a:r>
          <a:r>
            <a:rPr lang="ru-RU" sz="2200" b="1" kern="1200" dirty="0" smtClean="0"/>
            <a:t> датою </a:t>
          </a:r>
          <a:r>
            <a:rPr lang="ru-RU" sz="2200" b="1" kern="1200" dirty="0" err="1" smtClean="0"/>
            <a:t>пов’язана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подія</a:t>
          </a:r>
          <a:r>
            <a:rPr lang="ru-RU" sz="2200" b="1" kern="1200" dirty="0" smtClean="0"/>
            <a:t>, яка </a:t>
          </a:r>
          <a:r>
            <a:rPr lang="ru-RU" sz="2200" b="1" kern="1200" dirty="0" err="1" smtClean="0"/>
            <a:t>описується</a:t>
          </a:r>
          <a:r>
            <a:rPr lang="ru-RU" sz="2200" b="1" kern="1200" dirty="0" smtClean="0"/>
            <a:t> в </a:t>
          </a:r>
          <a:r>
            <a:rPr lang="ru-RU" sz="2200" b="1" kern="1200" dirty="0" err="1" smtClean="0"/>
            <a:t>джерелі</a:t>
          </a:r>
          <a:r>
            <a:rPr lang="ru-RU" sz="2200" b="1" kern="1200" dirty="0" smtClean="0"/>
            <a:t> та яке </a:t>
          </a:r>
          <a:r>
            <a:rPr lang="ru-RU" sz="2200" b="1" kern="1200" dirty="0" err="1" smtClean="0"/>
            <a:t>історичне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значення</a:t>
          </a:r>
          <a:r>
            <a:rPr lang="ru-RU" sz="2200" b="1" kern="1200" dirty="0" smtClean="0"/>
            <a:t> вона </a:t>
          </a:r>
          <a:r>
            <a:rPr lang="ru-RU" sz="2200" b="1" kern="1200" dirty="0" err="1" smtClean="0"/>
            <a:t>має</a:t>
          </a:r>
          <a:r>
            <a:rPr lang="ru-RU" sz="2200" b="1" kern="1200" dirty="0" smtClean="0"/>
            <a:t>?</a:t>
          </a:r>
          <a:endParaRPr lang="ru-RU" sz="2200" b="1" kern="1200" dirty="0"/>
        </a:p>
      </dsp:txBody>
      <dsp:txXfrm>
        <a:off x="42722" y="53105"/>
        <a:ext cx="8829956" cy="789716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C87D8-AC24-43C1-A698-95248CF3D8B5}">
      <dsp:nvSpPr>
        <dsp:cNvPr id="0" name=""/>
        <dsp:cNvSpPr/>
      </dsp:nvSpPr>
      <dsp:spPr>
        <a:xfrm>
          <a:off x="0" y="0"/>
          <a:ext cx="6096000" cy="41371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«У </a:t>
          </a:r>
          <a:r>
            <a:rPr lang="ru-RU" sz="1700" kern="1200" dirty="0" err="1" smtClean="0"/>
            <a:t>тім</a:t>
          </a:r>
          <a:r>
            <a:rPr lang="ru-RU" sz="1700" kern="1200" dirty="0" smtClean="0"/>
            <a:t> же </a:t>
          </a:r>
          <a:r>
            <a:rPr lang="ru-RU" sz="1700" kern="1200" dirty="0" err="1" smtClean="0"/>
            <a:t>поході</a:t>
          </a:r>
          <a:r>
            <a:rPr lang="ru-RU" sz="1700" kern="1200" dirty="0" smtClean="0"/>
            <a:t> (</a:t>
          </a:r>
          <a:r>
            <a:rPr lang="ru-RU" sz="1700" kern="1200" dirty="0" err="1" smtClean="0"/>
            <a:t>князів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Русі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тобто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Києва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Білгорода</a:t>
          </a:r>
          <a:r>
            <a:rPr lang="ru-RU" sz="1700" kern="1200" dirty="0" smtClean="0"/>
            <a:t> (</a:t>
          </a:r>
          <a:r>
            <a:rPr lang="ru-RU" sz="1700" kern="1200" dirty="0" err="1" smtClean="0"/>
            <a:t>нині</a:t>
          </a:r>
          <a:r>
            <a:rPr lang="ru-RU" sz="1700" kern="1200" dirty="0" smtClean="0"/>
            <a:t> с. </a:t>
          </a:r>
          <a:r>
            <a:rPr lang="ru-RU" sz="1700" kern="1200" dirty="0" err="1" smtClean="0"/>
            <a:t>Білгородка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поблизу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Києва</a:t>
          </a:r>
          <a:r>
            <a:rPr lang="ru-RU" sz="1700" kern="1200" dirty="0" smtClean="0"/>
            <a:t>), </a:t>
          </a:r>
          <a:r>
            <a:rPr lang="ru-RU" sz="1700" kern="1200" dirty="0" err="1" smtClean="0"/>
            <a:t>Вишгорода</a:t>
          </a:r>
          <a:r>
            <a:rPr lang="ru-RU" sz="1700" kern="1200" dirty="0" smtClean="0"/>
            <a:t>, Василькова, Переяслава (</a:t>
          </a:r>
          <a:r>
            <a:rPr lang="ru-RU" sz="1700" kern="1200" dirty="0" err="1" smtClean="0"/>
            <a:t>нині</a:t>
          </a:r>
          <a:r>
            <a:rPr lang="ru-RU" sz="1700" kern="1200" dirty="0" smtClean="0"/>
            <a:t> м. Переяслав-</a:t>
          </a:r>
          <a:r>
            <a:rPr lang="ru-RU" sz="1700" kern="1200" dirty="0" err="1" smtClean="0"/>
            <a:t>Хмельницький</a:t>
          </a:r>
          <a:r>
            <a:rPr lang="ru-RU" sz="1700" kern="1200" dirty="0" smtClean="0"/>
            <a:t>) та </a:t>
          </a:r>
          <a:r>
            <a:rPr lang="ru-RU" sz="1700" kern="1200" dirty="0" err="1" smtClean="0"/>
            <a:t>фортець</a:t>
          </a:r>
          <a:r>
            <a:rPr lang="ru-RU" sz="1700" kern="1200" dirty="0" smtClean="0"/>
            <a:t> на р. </a:t>
          </a:r>
          <a:r>
            <a:rPr lang="ru-RU" sz="1700" kern="1200" dirty="0" err="1" smtClean="0"/>
            <a:t>Росі</a:t>
          </a:r>
          <a:r>
            <a:rPr lang="ru-RU" sz="1700" kern="1200" dirty="0" smtClean="0"/>
            <a:t>) на </a:t>
          </a:r>
          <a:r>
            <a:rPr lang="ru-RU" sz="1700" kern="1200" dirty="0" err="1" smtClean="0"/>
            <a:t>половців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розхворував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Володимир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Глібович</a:t>
          </a:r>
          <a:r>
            <a:rPr lang="ru-RU" sz="1700" kern="1200" dirty="0" smtClean="0"/>
            <a:t> (князь </a:t>
          </a:r>
          <a:r>
            <a:rPr lang="ru-RU" sz="1700" kern="1200" dirty="0" err="1" smtClean="0"/>
            <a:t>Переяславський</a:t>
          </a:r>
          <a:r>
            <a:rPr lang="ru-RU" sz="1700" kern="1200" dirty="0" smtClean="0"/>
            <a:t>) </a:t>
          </a:r>
          <a:r>
            <a:rPr lang="ru-RU" sz="1700" kern="1200" dirty="0" err="1" smtClean="0"/>
            <a:t>недугою</a:t>
          </a:r>
          <a:r>
            <a:rPr lang="ru-RU" sz="1700" kern="1200" dirty="0" smtClean="0"/>
            <a:t> тяжкою, </a:t>
          </a:r>
          <a:r>
            <a:rPr lang="ru-RU" sz="1700" kern="1200" dirty="0" err="1" smtClean="0"/>
            <a:t>від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якої</a:t>
          </a:r>
          <a:r>
            <a:rPr lang="ru-RU" sz="1700" kern="1200" dirty="0" smtClean="0"/>
            <a:t> і помер. І принесли </a:t>
          </a:r>
          <a:r>
            <a:rPr lang="ru-RU" sz="1700" kern="1200" dirty="0" err="1" smtClean="0"/>
            <a:t>його</a:t>
          </a:r>
          <a:r>
            <a:rPr lang="ru-RU" sz="1700" kern="1200" dirty="0" smtClean="0"/>
            <a:t> в Переяслав на ношах, і </a:t>
          </a:r>
          <a:r>
            <a:rPr lang="ru-RU" sz="1700" kern="1200" dirty="0" err="1" smtClean="0"/>
            <a:t>отут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преставився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він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місяця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квітня</a:t>
          </a:r>
          <a:r>
            <a:rPr lang="ru-RU" sz="1700" kern="1200" dirty="0" smtClean="0"/>
            <a:t> у </a:t>
          </a:r>
          <a:r>
            <a:rPr lang="ru-RU" sz="1700" kern="1200" dirty="0" err="1" smtClean="0"/>
            <a:t>вісімнадцятий</a:t>
          </a:r>
          <a:r>
            <a:rPr lang="ru-RU" sz="1700" kern="1200" dirty="0" smtClean="0"/>
            <a:t> день, і </a:t>
          </a:r>
          <a:r>
            <a:rPr lang="ru-RU" sz="1700" kern="1200" dirty="0" err="1" smtClean="0"/>
            <a:t>покладений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був</a:t>
          </a:r>
          <a:r>
            <a:rPr lang="ru-RU" sz="1700" kern="1200" dirty="0" smtClean="0"/>
            <a:t> у </a:t>
          </a:r>
          <a:r>
            <a:rPr lang="ru-RU" sz="1700" kern="1200" dirty="0" err="1" smtClean="0"/>
            <a:t>церкві</a:t>
          </a:r>
          <a:r>
            <a:rPr lang="ru-RU" sz="1700" kern="1200" dirty="0" smtClean="0"/>
            <a:t> святого </a:t>
          </a:r>
          <a:r>
            <a:rPr lang="ru-RU" sz="1700" kern="1200" dirty="0" err="1" smtClean="0"/>
            <a:t>Михайла</a:t>
          </a:r>
          <a:r>
            <a:rPr lang="ru-RU" sz="1700" kern="1200" dirty="0" smtClean="0"/>
            <a:t>, і плакали по </a:t>
          </a:r>
          <a:r>
            <a:rPr lang="ru-RU" sz="1700" kern="1200" dirty="0" err="1" smtClean="0"/>
            <a:t>ньому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всі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переяславці</a:t>
          </a:r>
          <a:r>
            <a:rPr lang="ru-RU" sz="1700" kern="1200" dirty="0" smtClean="0"/>
            <a:t>. </a:t>
          </a:r>
          <a:r>
            <a:rPr lang="ru-RU" sz="1700" kern="1200" dirty="0" err="1" smtClean="0"/>
            <a:t>Він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бо</a:t>
          </a:r>
          <a:r>
            <a:rPr lang="ru-RU" sz="1700" kern="1200" dirty="0" smtClean="0"/>
            <a:t> любив дружину, і золота не </a:t>
          </a:r>
          <a:r>
            <a:rPr lang="ru-RU" sz="1700" kern="1200" dirty="0" err="1" smtClean="0"/>
            <a:t>збирав</a:t>
          </a:r>
          <a:r>
            <a:rPr lang="ru-RU" sz="1700" kern="1200" dirty="0" smtClean="0"/>
            <a:t>, добра не </a:t>
          </a:r>
          <a:r>
            <a:rPr lang="ru-RU" sz="1700" kern="1200" dirty="0" err="1" smtClean="0"/>
            <a:t>шкодував</a:t>
          </a:r>
          <a:r>
            <a:rPr lang="ru-RU" sz="1700" kern="1200" dirty="0" smtClean="0"/>
            <a:t>, а усе давав </a:t>
          </a:r>
          <a:r>
            <a:rPr lang="ru-RU" sz="1700" kern="1200" dirty="0" err="1" smtClean="0"/>
            <a:t>дружині</a:t>
          </a:r>
          <a:r>
            <a:rPr lang="ru-RU" sz="1700" kern="1200" dirty="0" smtClean="0"/>
            <a:t>; </a:t>
          </a:r>
          <a:r>
            <a:rPr lang="ru-RU" sz="1700" kern="1200" dirty="0" err="1" smtClean="0"/>
            <a:t>був</a:t>
          </a:r>
          <a:r>
            <a:rPr lang="ru-RU" sz="1700" kern="1200" dirty="0" smtClean="0"/>
            <a:t> же </a:t>
          </a:r>
          <a:r>
            <a:rPr lang="ru-RU" sz="1700" kern="1200" dirty="0" err="1" smtClean="0"/>
            <a:t>він</a:t>
          </a:r>
          <a:r>
            <a:rPr lang="ru-RU" sz="1700" kern="1200" dirty="0" smtClean="0"/>
            <a:t> князь </a:t>
          </a:r>
          <a:r>
            <a:rPr lang="ru-RU" sz="1700" kern="1200" dirty="0" err="1" smtClean="0"/>
            <a:t>чеснотний</a:t>
          </a:r>
          <a:r>
            <a:rPr lang="ru-RU" sz="1700" kern="1200" dirty="0" smtClean="0"/>
            <a:t> і </a:t>
          </a:r>
          <a:r>
            <a:rPr lang="ru-RU" sz="1700" kern="1200" dirty="0" err="1" smtClean="0"/>
            <a:t>сильний</a:t>
          </a:r>
          <a:r>
            <a:rPr lang="ru-RU" sz="1700" kern="1200" dirty="0" smtClean="0"/>
            <a:t> у бою, і </a:t>
          </a:r>
          <a:r>
            <a:rPr lang="ru-RU" sz="1700" kern="1200" dirty="0" err="1" smtClean="0"/>
            <a:t>мужністю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міцною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відзначався</a:t>
          </a:r>
          <a:r>
            <a:rPr lang="ru-RU" sz="1700" kern="1200" dirty="0" smtClean="0"/>
            <a:t>, і всякими </a:t>
          </a:r>
          <a:r>
            <a:rPr lang="ru-RU" sz="1700" kern="1200" dirty="0" err="1" smtClean="0"/>
            <a:t>доброчесностями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був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сповнений</a:t>
          </a:r>
          <a:r>
            <a:rPr lang="ru-RU" sz="1700" kern="1200" dirty="0" smtClean="0"/>
            <a:t>. За ним же </a:t>
          </a:r>
          <a:r>
            <a:rPr lang="ru-RU" sz="1700" kern="1200" dirty="0" err="1" smtClean="0"/>
            <a:t>Україна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багато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постогнала</a:t>
          </a:r>
          <a:r>
            <a:rPr lang="ru-RU" sz="1700" kern="1200" dirty="0" smtClean="0"/>
            <a:t>».</a:t>
          </a:r>
          <a:endParaRPr lang="ru-RU" sz="1700" kern="1200" dirty="0"/>
        </a:p>
      </dsp:txBody>
      <dsp:txXfrm>
        <a:off x="201958" y="201958"/>
        <a:ext cx="5692084" cy="37332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3732E-4163-4FCC-9055-5EE9CC091125}">
      <dsp:nvSpPr>
        <dsp:cNvPr id="0" name=""/>
        <dsp:cNvSpPr/>
      </dsp:nvSpPr>
      <dsp:spPr>
        <a:xfrm>
          <a:off x="0" y="3560"/>
          <a:ext cx="3288146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А) 1152–1187 </a:t>
          </a:r>
          <a:r>
            <a:rPr lang="ru-RU" sz="2400" kern="1200" dirty="0" err="1" smtClean="0"/>
            <a:t>рр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28100" y="31660"/>
        <a:ext cx="3231946" cy="519439"/>
      </dsp:txXfrm>
    </dsp:sp>
    <dsp:sp modelId="{3D6AEAB1-45E4-4EB5-A405-3477FADE0D6B}">
      <dsp:nvSpPr>
        <dsp:cNvPr id="0" name=""/>
        <dsp:cNvSpPr/>
      </dsp:nvSpPr>
      <dsp:spPr>
        <a:xfrm>
          <a:off x="0" y="648320"/>
          <a:ext cx="3288146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Б) 1169 р.</a:t>
          </a:r>
          <a:endParaRPr lang="ru-RU" sz="2400" kern="1200"/>
        </a:p>
      </dsp:txBody>
      <dsp:txXfrm>
        <a:off x="28100" y="676420"/>
        <a:ext cx="3231946" cy="519439"/>
      </dsp:txXfrm>
    </dsp:sp>
    <dsp:sp modelId="{2EAF1B98-2507-4BAC-80EB-90F2F497C2F5}">
      <dsp:nvSpPr>
        <dsp:cNvPr id="0" name=""/>
        <dsp:cNvSpPr/>
      </dsp:nvSpPr>
      <dsp:spPr>
        <a:xfrm>
          <a:off x="0" y="1293080"/>
          <a:ext cx="3288146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В) 1113 р.</a:t>
          </a:r>
          <a:endParaRPr lang="ru-RU" sz="2400" kern="1200"/>
        </a:p>
      </dsp:txBody>
      <dsp:txXfrm>
        <a:off x="28100" y="1321180"/>
        <a:ext cx="3231946" cy="519439"/>
      </dsp:txXfrm>
    </dsp:sp>
    <dsp:sp modelId="{6D925231-FCBC-4C40-98F7-C7687254080A}">
      <dsp:nvSpPr>
        <dsp:cNvPr id="0" name=""/>
        <dsp:cNvSpPr/>
      </dsp:nvSpPr>
      <dsp:spPr>
        <a:xfrm>
          <a:off x="0" y="1937840"/>
          <a:ext cx="3288146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Г) 1187 р.</a:t>
          </a:r>
          <a:endParaRPr lang="ru-RU" sz="2400" kern="1200"/>
        </a:p>
      </dsp:txBody>
      <dsp:txXfrm>
        <a:off x="28100" y="1965940"/>
        <a:ext cx="3231946" cy="519439"/>
      </dsp:txXfrm>
    </dsp:sp>
    <dsp:sp modelId="{B1D9F2F0-41CC-45CF-A41F-478B00351D2E}">
      <dsp:nvSpPr>
        <dsp:cNvPr id="0" name=""/>
        <dsp:cNvSpPr/>
      </dsp:nvSpPr>
      <dsp:spPr>
        <a:xfrm>
          <a:off x="0" y="2582600"/>
          <a:ext cx="3288146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Ґ) 1185 р.</a:t>
          </a:r>
          <a:endParaRPr lang="ru-RU" sz="2400" kern="1200"/>
        </a:p>
      </dsp:txBody>
      <dsp:txXfrm>
        <a:off x="28100" y="2610700"/>
        <a:ext cx="3231946" cy="519439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0B986-EC18-4888-9A81-A5DB6CBEE265}">
      <dsp:nvSpPr>
        <dsp:cNvPr id="0" name=""/>
        <dsp:cNvSpPr/>
      </dsp:nvSpPr>
      <dsp:spPr>
        <a:xfrm>
          <a:off x="0" y="0"/>
          <a:ext cx="2603597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Володимир Глібович </a:t>
          </a:r>
          <a:endParaRPr lang="ru-RU" sz="1500" b="1" kern="1200"/>
        </a:p>
      </dsp:txBody>
      <dsp:txXfrm>
        <a:off x="17563" y="17563"/>
        <a:ext cx="2568471" cy="324648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C0028-E643-4C15-97B7-7EB18AB4EC2C}">
      <dsp:nvSpPr>
        <dsp:cNvPr id="0" name=""/>
        <dsp:cNvSpPr/>
      </dsp:nvSpPr>
      <dsp:spPr>
        <a:xfrm>
          <a:off x="178766" y="2088"/>
          <a:ext cx="4658987" cy="2795392"/>
        </a:xfrm>
        <a:prstGeom prst="rect">
          <a:avLst/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bg1"/>
              </a:solidFill>
            </a:rPr>
            <a:t>Ознайомтесь</a:t>
          </a:r>
          <a:r>
            <a:rPr lang="ru-RU" sz="2800" b="1" kern="1200" dirty="0" smtClean="0">
              <a:solidFill>
                <a:schemeClr val="bg1"/>
              </a:solidFill>
            </a:rPr>
            <a:t> </a:t>
          </a:r>
          <a:r>
            <a:rPr lang="ru-RU" sz="2800" b="1" kern="1200" dirty="0" err="1" smtClean="0">
              <a:solidFill>
                <a:schemeClr val="bg1"/>
              </a:solidFill>
            </a:rPr>
            <a:t>із</a:t>
          </a:r>
          <a:r>
            <a:rPr lang="ru-RU" sz="2800" b="1" kern="1200" dirty="0" smtClean="0">
              <a:solidFill>
                <a:schemeClr val="bg1"/>
              </a:solidFill>
            </a:rPr>
            <a:t> </a:t>
          </a:r>
          <a:r>
            <a:rPr lang="ru-RU" sz="2800" b="1" kern="1200" dirty="0" err="1" smtClean="0">
              <a:solidFill>
                <a:schemeClr val="bg1"/>
              </a:solidFill>
            </a:rPr>
            <a:t>уривком</a:t>
          </a:r>
          <a:r>
            <a:rPr lang="ru-RU" sz="2800" b="1" kern="1200" dirty="0" smtClean="0">
              <a:solidFill>
                <a:schemeClr val="bg1"/>
              </a:solidFill>
            </a:rPr>
            <a:t> з документу та </a:t>
          </a:r>
          <a:r>
            <a:rPr lang="ru-RU" sz="2800" b="1" kern="1200" dirty="0" err="1" smtClean="0">
              <a:solidFill>
                <a:schemeClr val="bg1"/>
              </a:solidFill>
            </a:rPr>
            <a:t>оцініть</a:t>
          </a:r>
          <a:r>
            <a:rPr lang="ru-RU" sz="2800" b="1" kern="1200" dirty="0" smtClean="0">
              <a:solidFill>
                <a:schemeClr val="bg1"/>
              </a:solidFill>
            </a:rPr>
            <a:t> роль </a:t>
          </a:r>
          <a:r>
            <a:rPr lang="ru-RU" sz="2800" b="1" kern="1200" dirty="0" err="1" smtClean="0">
              <a:solidFill>
                <a:schemeClr val="bg1"/>
              </a:solidFill>
            </a:rPr>
            <a:t>половців</a:t>
          </a:r>
          <a:r>
            <a:rPr lang="ru-RU" sz="2800" b="1" kern="1200" dirty="0" smtClean="0">
              <a:solidFill>
                <a:schemeClr val="bg1"/>
              </a:solidFill>
            </a:rPr>
            <a:t> в </a:t>
          </a:r>
          <a:r>
            <a:rPr lang="ru-RU" sz="2800" b="1" kern="1200" dirty="0" err="1" smtClean="0">
              <a:solidFill>
                <a:schemeClr val="bg1"/>
              </a:solidFill>
            </a:rPr>
            <a:t>історії</a:t>
          </a:r>
          <a:r>
            <a:rPr lang="ru-RU" sz="2800" b="1" kern="1200" dirty="0" smtClean="0">
              <a:solidFill>
                <a:schemeClr val="bg1"/>
              </a:solidFill>
            </a:rPr>
            <a:t> </a:t>
          </a:r>
          <a:r>
            <a:rPr lang="ru-RU" sz="2800" b="1" kern="1200" dirty="0" err="1" smtClean="0">
              <a:solidFill>
                <a:schemeClr val="bg1"/>
              </a:solidFill>
            </a:rPr>
            <a:t>Русі-України</a:t>
          </a:r>
          <a:r>
            <a:rPr lang="ru-RU" sz="2800" b="1" kern="1200" dirty="0" smtClean="0">
              <a:solidFill>
                <a:schemeClr val="bg1"/>
              </a:solidFill>
            </a:rPr>
            <a:t>? </a:t>
          </a:r>
          <a:r>
            <a:rPr lang="ru-RU" sz="2800" b="1" kern="1200" dirty="0" err="1" smtClean="0">
              <a:solidFill>
                <a:schemeClr val="bg1"/>
              </a:solidFill>
            </a:rPr>
            <a:t>Чи</a:t>
          </a:r>
          <a:r>
            <a:rPr lang="ru-RU" sz="2800" b="1" kern="1200" dirty="0" smtClean="0">
              <a:solidFill>
                <a:schemeClr val="bg1"/>
              </a:solidFill>
            </a:rPr>
            <a:t> </a:t>
          </a:r>
          <a:r>
            <a:rPr lang="ru-RU" sz="2800" b="1" kern="1200" dirty="0" err="1" smtClean="0">
              <a:solidFill>
                <a:schemeClr val="bg1"/>
              </a:solidFill>
            </a:rPr>
            <a:t>можна</a:t>
          </a:r>
          <a:r>
            <a:rPr lang="ru-RU" sz="2800" b="1" kern="1200" dirty="0" smtClean="0">
              <a:solidFill>
                <a:schemeClr val="bg1"/>
              </a:solidFill>
            </a:rPr>
            <a:t> </a:t>
          </a:r>
          <a:r>
            <a:rPr lang="ru-RU" sz="2800" b="1" kern="1200" dirty="0" err="1" smtClean="0">
              <a:solidFill>
                <a:schemeClr val="bg1"/>
              </a:solidFill>
            </a:rPr>
            <a:t>казати</a:t>
          </a:r>
          <a:r>
            <a:rPr lang="ru-RU" sz="2800" b="1" kern="1200" dirty="0" smtClean="0">
              <a:solidFill>
                <a:schemeClr val="bg1"/>
              </a:solidFill>
            </a:rPr>
            <a:t> </a:t>
          </a:r>
          <a:r>
            <a:rPr lang="ru-RU" sz="2800" b="1" kern="1200" dirty="0" err="1" smtClean="0">
              <a:solidFill>
                <a:schemeClr val="bg1"/>
              </a:solidFill>
            </a:rPr>
            <a:t>лише</a:t>
          </a:r>
          <a:r>
            <a:rPr lang="ru-RU" sz="2800" b="1" kern="1200" dirty="0" smtClean="0">
              <a:solidFill>
                <a:schemeClr val="bg1"/>
              </a:solidFill>
            </a:rPr>
            <a:t> про </a:t>
          </a:r>
          <a:r>
            <a:rPr lang="ru-RU" sz="2800" b="1" kern="1200" dirty="0" err="1" smtClean="0">
              <a:solidFill>
                <a:schemeClr val="bg1"/>
              </a:solidFill>
            </a:rPr>
            <a:t>їхню</a:t>
          </a:r>
          <a:r>
            <a:rPr lang="ru-RU" sz="2800" b="1" kern="1200" dirty="0" smtClean="0">
              <a:solidFill>
                <a:schemeClr val="bg1"/>
              </a:solidFill>
            </a:rPr>
            <a:t> </a:t>
          </a:r>
          <a:r>
            <a:rPr lang="ru-RU" sz="2800" b="1" kern="1200" dirty="0" err="1" smtClean="0">
              <a:solidFill>
                <a:schemeClr val="bg1"/>
              </a:solidFill>
            </a:rPr>
            <a:t>негативну</a:t>
          </a:r>
          <a:r>
            <a:rPr lang="ru-RU" sz="2800" b="1" kern="1200" dirty="0" smtClean="0">
              <a:solidFill>
                <a:schemeClr val="bg1"/>
              </a:solidFill>
            </a:rPr>
            <a:t> роль?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178766" y="2088"/>
        <a:ext cx="4658987" cy="2795392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C11B3-5803-4EB4-AAEC-798618B369A3}">
      <dsp:nvSpPr>
        <dsp:cNvPr id="0" name=""/>
        <dsp:cNvSpPr/>
      </dsp:nvSpPr>
      <dsp:spPr>
        <a:xfrm>
          <a:off x="0" y="0"/>
          <a:ext cx="1140056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/>
            <a:t>Половці</a:t>
          </a:r>
          <a:endParaRPr lang="ru-RU" sz="1500" b="1" kern="1200" dirty="0"/>
        </a:p>
      </dsp:txBody>
      <dsp:txXfrm>
        <a:off x="17563" y="17563"/>
        <a:ext cx="1104930" cy="324648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AA420-64A8-4511-961E-849FF026401B}">
      <dsp:nvSpPr>
        <dsp:cNvPr id="0" name=""/>
        <dsp:cNvSpPr/>
      </dsp:nvSpPr>
      <dsp:spPr>
        <a:xfrm>
          <a:off x="0" y="0"/>
          <a:ext cx="5486403" cy="4614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/>
        </a:p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«</a:t>
          </a:r>
          <a:r>
            <a:rPr lang="ru-RU" sz="1700" kern="1200" dirty="0" err="1" smtClean="0"/>
            <a:t>Війни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між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удільними</a:t>
          </a:r>
          <a:r>
            <a:rPr lang="ru-RU" sz="1700" kern="1200" dirty="0" smtClean="0"/>
            <a:t> князями </a:t>
          </a:r>
          <a:r>
            <a:rPr lang="ru-RU" sz="1700" kern="1200" dirty="0" err="1" smtClean="0"/>
            <a:t>спустошали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землі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Давньоруської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держави</a:t>
          </a:r>
          <a:r>
            <a:rPr lang="ru-RU" sz="1700" kern="1200" dirty="0" smtClean="0"/>
            <a:t>, а </a:t>
          </a:r>
          <a:r>
            <a:rPr lang="ru-RU" sz="1700" kern="1200" dirty="0" err="1" smtClean="0"/>
            <a:t>кожне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окреме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князівство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виявилося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нездатним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своїми</a:t>
          </a:r>
          <a:r>
            <a:rPr lang="ru-RU" sz="1700" kern="1200" dirty="0" smtClean="0"/>
            <a:t> силами </a:t>
          </a:r>
          <a:r>
            <a:rPr lang="ru-RU" sz="1700" kern="1200" dirty="0" err="1" smtClean="0"/>
            <a:t>протистояти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іноземним</a:t>
          </a:r>
          <a:r>
            <a:rPr lang="ru-RU" sz="1700" kern="1200" dirty="0" smtClean="0"/>
            <a:t> нашестям. </a:t>
          </a:r>
          <a:r>
            <a:rPr lang="ru-RU" sz="1700" kern="1200" dirty="0" err="1" smtClean="0"/>
            <a:t>Більше</a:t>
          </a:r>
          <a:r>
            <a:rPr lang="ru-RU" sz="1700" kern="1200" dirty="0" smtClean="0"/>
            <a:t> того, </a:t>
          </a:r>
          <a:r>
            <a:rPr lang="ru-RU" sz="1700" kern="1200" dirty="0" err="1" smtClean="0"/>
            <a:t>дуже</a:t>
          </a:r>
          <a:r>
            <a:rPr lang="ru-RU" sz="1700" kern="1200" dirty="0" smtClean="0"/>
            <a:t> часто </a:t>
          </a:r>
          <a:r>
            <a:rPr lang="ru-RU" sz="1700" kern="1200" dirty="0" err="1" smtClean="0"/>
            <a:t>руські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князі</a:t>
          </a:r>
          <a:r>
            <a:rPr lang="ru-RU" sz="1700" kern="1200" dirty="0" smtClean="0"/>
            <a:t> у </a:t>
          </a:r>
          <a:r>
            <a:rPr lang="ru-RU" sz="1700" kern="1200" dirty="0" err="1" smtClean="0"/>
            <a:t>власні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міжусобиці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втягували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сусідів</a:t>
          </a:r>
          <a:r>
            <a:rPr lang="ru-RU" sz="1700" kern="1200" dirty="0" smtClean="0"/>
            <a:t> – у тому </a:t>
          </a:r>
          <a:r>
            <a:rPr lang="ru-RU" sz="1700" kern="1200" dirty="0" err="1" smtClean="0"/>
            <a:t>числі</a:t>
          </a:r>
          <a:r>
            <a:rPr lang="ru-RU" sz="1700" kern="1200" dirty="0" smtClean="0"/>
            <a:t> й </a:t>
          </a:r>
          <a:r>
            <a:rPr lang="ru-RU" sz="1700" kern="1200" dirty="0" err="1" smtClean="0"/>
            <a:t>половців</a:t>
          </a:r>
          <a:r>
            <a:rPr lang="ru-RU" sz="1700" kern="1200" dirty="0" smtClean="0"/>
            <a:t>. </a:t>
          </a:r>
          <a:r>
            <a:rPr lang="ru-RU" sz="1700" kern="1200" dirty="0" err="1" smtClean="0"/>
            <a:t>Найчастіше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більше</a:t>
          </a:r>
          <a:r>
            <a:rPr lang="ru-RU" sz="1700" kern="1200" dirty="0" smtClean="0"/>
            <a:t> 50 </a:t>
          </a:r>
          <a:r>
            <a:rPr lang="ru-RU" sz="1700" kern="1200" dirty="0" err="1" smtClean="0"/>
            <a:t>разів</a:t>
          </a:r>
          <a:r>
            <a:rPr lang="ru-RU" sz="1700" kern="1200" dirty="0" smtClean="0"/>
            <a:t>, на </a:t>
          </a:r>
          <a:r>
            <a:rPr lang="ru-RU" sz="1700" kern="1200" dirty="0" err="1" smtClean="0"/>
            <a:t>сторінках</a:t>
          </a:r>
          <a:r>
            <a:rPr lang="ru-RU" sz="1700" kern="1200" dirty="0" smtClean="0"/>
            <a:t> „</a:t>
          </a:r>
          <a:r>
            <a:rPr lang="ru-RU" sz="1700" kern="1200" dirty="0" err="1" smtClean="0"/>
            <a:t>Повісті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временних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літ</a:t>
          </a:r>
          <a:r>
            <a:rPr lang="ru-RU" sz="1700" kern="1200" dirty="0" smtClean="0"/>
            <a:t>” </a:t>
          </a:r>
          <a:r>
            <a:rPr lang="ru-RU" sz="1700" kern="1200" dirty="0" err="1" smtClean="0"/>
            <a:t>згадуються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саме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половці</a:t>
          </a:r>
          <a:r>
            <a:rPr lang="ru-RU" sz="1700" kern="1200" dirty="0" smtClean="0"/>
            <a:t>  - </a:t>
          </a:r>
          <a:r>
            <a:rPr lang="ru-RU" sz="1700" kern="1200" dirty="0" err="1" smtClean="0"/>
            <a:t>мешканці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подніпровських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степів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неспокійні</a:t>
          </a:r>
          <a:r>
            <a:rPr lang="ru-RU" sz="1700" kern="1200" dirty="0" smtClean="0"/>
            <a:t> й </a:t>
          </a:r>
          <a:r>
            <a:rPr lang="ru-RU" sz="1700" kern="1200" dirty="0" err="1" smtClean="0"/>
            <a:t>войовничі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сусіди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давньоруських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князівств</a:t>
          </a:r>
          <a:r>
            <a:rPr lang="ru-RU" sz="1700" kern="1200" dirty="0" smtClean="0"/>
            <a:t>. </a:t>
          </a:r>
          <a:r>
            <a:rPr lang="ru-RU" sz="1700" kern="1200" dirty="0" err="1" smtClean="0"/>
            <a:t>Згадку</a:t>
          </a:r>
          <a:r>
            <a:rPr lang="ru-RU" sz="1700" kern="1200" dirty="0" smtClean="0"/>
            <a:t> про </a:t>
          </a:r>
          <a:r>
            <a:rPr lang="ru-RU" sz="1700" kern="1200" dirty="0" err="1" smtClean="0"/>
            <a:t>половців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читаємо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під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записом</a:t>
          </a:r>
          <a:r>
            <a:rPr lang="ru-RU" sz="1700" kern="1200" dirty="0" smtClean="0"/>
            <a:t> 1059 р.: „</a:t>
          </a:r>
          <a:r>
            <a:rPr lang="ru-RU" sz="1700" kern="1200" dirty="0" err="1" smtClean="0"/>
            <a:t>Уперше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прийшли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половці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війною</a:t>
          </a:r>
          <a:r>
            <a:rPr lang="ru-RU" sz="1700" kern="1200" dirty="0" smtClean="0"/>
            <a:t> на </a:t>
          </a:r>
          <a:r>
            <a:rPr lang="ru-RU" sz="1700" kern="1200" dirty="0" err="1" smtClean="0"/>
            <a:t>Руську</a:t>
          </a:r>
          <a:r>
            <a:rPr lang="ru-RU" sz="1700" kern="1200" dirty="0" smtClean="0"/>
            <a:t> землю”.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225260" y="225260"/>
        <a:ext cx="5035883" cy="4163960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D4A30-8B53-4B73-A78A-DEB244F9EE35}">
      <dsp:nvSpPr>
        <dsp:cNvPr id="0" name=""/>
        <dsp:cNvSpPr/>
      </dsp:nvSpPr>
      <dsp:spPr>
        <a:xfrm>
          <a:off x="0" y="32907"/>
          <a:ext cx="360066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На </a:t>
          </a:r>
          <a:r>
            <a:rPr lang="ru-RU" sz="1300" b="1" kern="1200" dirty="0" err="1" smtClean="0"/>
            <a:t>основі</a:t>
          </a:r>
          <a:r>
            <a:rPr lang="ru-RU" sz="1300" b="1" kern="1200" dirty="0" smtClean="0"/>
            <a:t> </a:t>
          </a:r>
          <a:r>
            <a:rPr lang="ru-RU" sz="1300" b="1" kern="1200" dirty="0" err="1" smtClean="0"/>
            <a:t>уривку</a:t>
          </a:r>
          <a:r>
            <a:rPr lang="ru-RU" sz="1300" b="1" kern="1200" dirty="0" smtClean="0"/>
            <a:t> </a:t>
          </a:r>
          <a:r>
            <a:rPr lang="ru-RU" sz="1300" b="1" kern="1200" dirty="0" err="1" smtClean="0"/>
            <a:t>із</a:t>
          </a:r>
          <a:r>
            <a:rPr lang="ru-RU" sz="1300" b="1" kern="1200" dirty="0" smtClean="0"/>
            <a:t> «</a:t>
          </a:r>
          <a:r>
            <a:rPr lang="ru-RU" sz="1300" b="1" kern="1200" dirty="0" err="1" smtClean="0"/>
            <a:t>Повісті</a:t>
          </a:r>
          <a:r>
            <a:rPr lang="ru-RU" sz="1300" b="1" kern="1200" dirty="0" smtClean="0"/>
            <a:t> </a:t>
          </a:r>
          <a:r>
            <a:rPr lang="ru-RU" sz="1300" b="1" kern="1200" dirty="0" err="1" smtClean="0"/>
            <a:t>минулих</a:t>
          </a:r>
          <a:r>
            <a:rPr lang="ru-RU" sz="1300" b="1" kern="1200" dirty="0" smtClean="0"/>
            <a:t> </a:t>
          </a:r>
          <a:r>
            <a:rPr lang="ru-RU" sz="1300" b="1" kern="1200" dirty="0" err="1" smtClean="0"/>
            <a:t>літ</a:t>
          </a:r>
          <a:r>
            <a:rPr lang="ru-RU" sz="1300" b="1" kern="1200" dirty="0" smtClean="0"/>
            <a:t>»</a:t>
          </a:r>
          <a:endParaRPr lang="ru-RU" sz="1300" b="1" kern="1200" dirty="0"/>
        </a:p>
      </dsp:txBody>
      <dsp:txXfrm>
        <a:off x="15221" y="48128"/>
        <a:ext cx="3570224" cy="281363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18864-2CE1-4FD9-89B8-F32A130F4D03}">
      <dsp:nvSpPr>
        <dsp:cNvPr id="0" name=""/>
        <dsp:cNvSpPr/>
      </dsp:nvSpPr>
      <dsp:spPr>
        <a:xfrm>
          <a:off x="0" y="1122218"/>
          <a:ext cx="4664364" cy="2798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Відомий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історик</a:t>
          </a:r>
          <a:r>
            <a:rPr lang="ru-RU" sz="1900" kern="1200" dirty="0" smtClean="0"/>
            <a:t> М. Котляр </a:t>
          </a:r>
          <a:r>
            <a:rPr lang="ru-RU" sz="1900" kern="1200" dirty="0" err="1" smtClean="0"/>
            <a:t>вважає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що</a:t>
          </a:r>
          <a:r>
            <a:rPr lang="ru-RU" sz="1900" kern="1200" dirty="0" smtClean="0"/>
            <a:t> Ярослав </a:t>
          </a:r>
          <a:r>
            <a:rPr lang="ru-RU" sz="1900" kern="1200" dirty="0" err="1" smtClean="0"/>
            <a:t>Осмомисл</a:t>
          </a:r>
          <a:r>
            <a:rPr lang="ru-RU" sz="1900" kern="1200" dirty="0" smtClean="0"/>
            <a:t> «</a:t>
          </a:r>
          <a:r>
            <a:rPr lang="ru-RU" sz="1900" kern="1200" dirty="0" err="1" smtClean="0"/>
            <a:t>був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народжений</a:t>
          </a:r>
          <a:r>
            <a:rPr lang="ru-RU" sz="1900" kern="1200" dirty="0" smtClean="0"/>
            <a:t> для того, </a:t>
          </a:r>
          <a:r>
            <a:rPr lang="ru-RU" sz="1900" kern="1200" dirty="0" err="1" smtClean="0"/>
            <a:t>щоб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панувати</a:t>
          </a:r>
          <a:r>
            <a:rPr lang="ru-RU" sz="1900" kern="1200" dirty="0" smtClean="0"/>
            <a:t> над </a:t>
          </a:r>
          <a:r>
            <a:rPr lang="ru-RU" sz="1900" kern="1200" dirty="0" err="1" smtClean="0"/>
            <a:t>багатьма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тисячами</a:t>
          </a:r>
          <a:r>
            <a:rPr lang="ru-RU" sz="1900" kern="1200" dirty="0" smtClean="0"/>
            <a:t> людей». На </a:t>
          </a:r>
          <a:r>
            <a:rPr lang="ru-RU" sz="1900" kern="1200" dirty="0" err="1" smtClean="0"/>
            <a:t>основі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вивченого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матеріалу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спробуйте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пояснити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що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мав</a:t>
          </a:r>
          <a:r>
            <a:rPr lang="ru-RU" sz="1900" kern="1200" dirty="0" smtClean="0"/>
            <a:t> на </a:t>
          </a:r>
          <a:r>
            <a:rPr lang="ru-RU" sz="1900" kern="1200" dirty="0" err="1" smtClean="0"/>
            <a:t>увазі</a:t>
          </a:r>
          <a:r>
            <a:rPr lang="ru-RU" sz="1900" kern="1200" dirty="0" smtClean="0"/>
            <a:t> М. Котляр. </a:t>
          </a:r>
          <a:r>
            <a:rPr lang="ru-RU" sz="1900" kern="1200" dirty="0" err="1" smtClean="0"/>
            <a:t>Оцініть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значення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діяльності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галицького</a:t>
          </a:r>
          <a:r>
            <a:rPr lang="ru-RU" sz="1900" kern="1200" dirty="0" smtClean="0"/>
            <a:t> князя Ярослава </a:t>
          </a:r>
          <a:r>
            <a:rPr lang="ru-RU" sz="1900" kern="1200" dirty="0" err="1" smtClean="0"/>
            <a:t>Осмомисла</a:t>
          </a:r>
          <a:r>
            <a:rPr lang="ru-RU" sz="1900" kern="1200" dirty="0" smtClean="0"/>
            <a:t> для </a:t>
          </a:r>
          <a:r>
            <a:rPr lang="ru-RU" sz="1900" kern="1200" dirty="0" err="1" smtClean="0"/>
            <a:t>його</a:t>
          </a:r>
          <a:r>
            <a:rPr lang="ru-RU" sz="1900" kern="1200" dirty="0" smtClean="0"/>
            <a:t> народу.</a:t>
          </a:r>
          <a:endParaRPr lang="ru-RU" sz="1900" kern="1200" dirty="0"/>
        </a:p>
      </dsp:txBody>
      <dsp:txXfrm>
        <a:off x="0" y="1122218"/>
        <a:ext cx="4664364" cy="2798618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03386-4D7E-4DB9-A1ED-32D012F0C778}">
      <dsp:nvSpPr>
        <dsp:cNvPr id="0" name=""/>
        <dsp:cNvSpPr/>
      </dsp:nvSpPr>
      <dsp:spPr>
        <a:xfrm>
          <a:off x="0" y="4778"/>
          <a:ext cx="2560316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Ярослав Осмомисл</a:t>
          </a:r>
          <a:endParaRPr lang="ru-RU" sz="1500" b="1" kern="1200"/>
        </a:p>
      </dsp:txBody>
      <dsp:txXfrm>
        <a:off x="17563" y="22341"/>
        <a:ext cx="2525190" cy="324648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45962-FC94-4C14-807D-E1B3816A3163}">
      <dsp:nvSpPr>
        <dsp:cNvPr id="0" name=""/>
        <dsp:cNvSpPr/>
      </dsp:nvSpPr>
      <dsp:spPr>
        <a:xfrm>
          <a:off x="0" y="4778"/>
          <a:ext cx="1223412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М.Котляр</a:t>
          </a:r>
          <a:endParaRPr lang="ru-RU" sz="1500" b="1" kern="1200"/>
        </a:p>
      </dsp:txBody>
      <dsp:txXfrm>
        <a:off x="17563" y="22341"/>
        <a:ext cx="1188286" cy="324648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BB350-8367-44AD-8C0D-52CC08963BB4}">
      <dsp:nvSpPr>
        <dsp:cNvPr id="0" name=""/>
        <dsp:cNvSpPr/>
      </dsp:nvSpPr>
      <dsp:spPr>
        <a:xfrm>
          <a:off x="0" y="0"/>
          <a:ext cx="6429094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Посилаючись</a:t>
          </a:r>
          <a:r>
            <a:rPr lang="ru-RU" sz="1600" kern="1200" dirty="0" smtClean="0"/>
            <a:t> на </a:t>
          </a:r>
          <a:r>
            <a:rPr lang="ru-RU" sz="1600" kern="1200" dirty="0" err="1" smtClean="0"/>
            <a:t>ілюстрації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оцініть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внесок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доби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феодальної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роздробленості</a:t>
          </a:r>
          <a:r>
            <a:rPr lang="ru-RU" sz="1600" kern="1200" dirty="0" smtClean="0"/>
            <a:t> в </a:t>
          </a:r>
          <a:r>
            <a:rPr lang="ru-RU" sz="1600" kern="1200" dirty="0" err="1" smtClean="0"/>
            <a:t>розвиток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української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культури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31070" y="31070"/>
        <a:ext cx="6366954" cy="5743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9B80A-AA31-43C5-9311-8592A3B3F787}">
      <dsp:nvSpPr>
        <dsp:cNvPr id="0" name=""/>
        <dsp:cNvSpPr/>
      </dsp:nvSpPr>
      <dsp:spPr>
        <a:xfrm>
          <a:off x="0" y="7670"/>
          <a:ext cx="487377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Розв'яжіть хронологічну задачу.</a:t>
          </a:r>
          <a:endParaRPr lang="ru-RU" sz="1900" b="1" kern="1200" dirty="0"/>
        </a:p>
      </dsp:txBody>
      <dsp:txXfrm>
        <a:off x="22246" y="29916"/>
        <a:ext cx="4829278" cy="411223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924BD-1696-4C64-A6C1-2C1693214063}">
      <dsp:nvSpPr>
        <dsp:cNvPr id="0" name=""/>
        <dsp:cNvSpPr/>
      </dsp:nvSpPr>
      <dsp:spPr>
        <a:xfrm>
          <a:off x="0" y="0"/>
          <a:ext cx="3402612" cy="437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Успенська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соборна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церква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Києво-Печерського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монастиря</a:t>
          </a:r>
          <a:r>
            <a:rPr lang="ru-RU" sz="1100" b="1" kern="1200" dirty="0" smtClean="0"/>
            <a:t>. </a:t>
          </a:r>
          <a:endParaRPr lang="ru-RU" sz="1100" b="1" kern="1200" dirty="0"/>
        </a:p>
      </dsp:txBody>
      <dsp:txXfrm>
        <a:off x="21361" y="21361"/>
        <a:ext cx="3359890" cy="394858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0085E-2175-429E-A131-9E6A904934AD}">
      <dsp:nvSpPr>
        <dsp:cNvPr id="0" name=""/>
        <dsp:cNvSpPr/>
      </dsp:nvSpPr>
      <dsp:spPr>
        <a:xfrm>
          <a:off x="0" y="81512"/>
          <a:ext cx="2292615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Ікона святих Бориса і Гліба</a:t>
          </a:r>
          <a:endParaRPr lang="ru-RU" sz="1200" b="1" kern="1200" dirty="0"/>
        </a:p>
      </dsp:txBody>
      <dsp:txXfrm>
        <a:off x="14050" y="95562"/>
        <a:ext cx="2264515" cy="259719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112C9-16AE-4E1A-820D-E5EF7CC3965C}">
      <dsp:nvSpPr>
        <dsp:cNvPr id="0" name=""/>
        <dsp:cNvSpPr/>
      </dsp:nvSpPr>
      <dsp:spPr>
        <a:xfrm>
          <a:off x="0" y="11016"/>
          <a:ext cx="3490303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Успенський</a:t>
          </a:r>
          <a:r>
            <a:rPr lang="ru-RU" sz="1400" b="1" kern="1200" dirty="0" smtClean="0"/>
            <a:t> собор у м. Галич</a:t>
          </a:r>
          <a:endParaRPr lang="ru-RU" sz="1400" b="1" kern="1200" dirty="0"/>
        </a:p>
      </dsp:txBody>
      <dsp:txXfrm>
        <a:off x="16392" y="27408"/>
        <a:ext cx="3457519" cy="303006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3859F-7FA8-4709-813B-3013EE7BA689}">
      <dsp:nvSpPr>
        <dsp:cNvPr id="0" name=""/>
        <dsp:cNvSpPr/>
      </dsp:nvSpPr>
      <dsp:spPr>
        <a:xfrm>
          <a:off x="0" y="338509"/>
          <a:ext cx="1974776" cy="19522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Рік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пограбування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Києва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Андрієм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Боголюбським</a:t>
          </a:r>
          <a:endParaRPr lang="ru-RU" sz="1400" b="1" kern="1200" dirty="0"/>
        </a:p>
      </dsp:txBody>
      <dsp:txXfrm>
        <a:off x="289199" y="624407"/>
        <a:ext cx="1396378" cy="1380439"/>
      </dsp:txXfrm>
    </dsp:sp>
    <dsp:sp modelId="{4BA2AC46-43D4-4B5C-B6A7-AC91F6D57465}">
      <dsp:nvSpPr>
        <dsp:cNvPr id="0" name=""/>
        <dsp:cNvSpPr/>
      </dsp:nvSpPr>
      <dsp:spPr>
        <a:xfrm>
          <a:off x="2111057" y="813978"/>
          <a:ext cx="930514" cy="930514"/>
        </a:xfrm>
        <a:prstGeom prst="mathPlus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234397" y="1169807"/>
        <a:ext cx="683834" cy="218856"/>
      </dsp:txXfrm>
    </dsp:sp>
    <dsp:sp modelId="{980B898F-AD37-41E1-B4BB-64125FD21D15}">
      <dsp:nvSpPr>
        <dsp:cNvPr id="0" name=""/>
        <dsp:cNvSpPr/>
      </dsp:nvSpPr>
      <dsp:spPr>
        <a:xfrm>
          <a:off x="3205248" y="399650"/>
          <a:ext cx="1996900" cy="18705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Кількість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князів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які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займали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київський</a:t>
          </a:r>
          <a:r>
            <a:rPr lang="ru-RU" sz="1400" b="1" kern="1200" dirty="0" smtClean="0"/>
            <a:t> престол </a:t>
          </a:r>
          <a:r>
            <a:rPr lang="ru-RU" sz="1400" b="1" kern="1200" dirty="0" err="1" smtClean="0"/>
            <a:t>від</a:t>
          </a:r>
          <a:r>
            <a:rPr lang="ru-RU" sz="1400" b="1" kern="1200" dirty="0" smtClean="0"/>
            <a:t> 1146 до 1246 р. </a:t>
          </a:r>
          <a:endParaRPr lang="ru-RU" sz="1400" b="1" kern="1200" dirty="0"/>
        </a:p>
      </dsp:txBody>
      <dsp:txXfrm>
        <a:off x="3497687" y="673580"/>
        <a:ext cx="1412022" cy="1322650"/>
      </dsp:txXfrm>
    </dsp:sp>
    <dsp:sp modelId="{53C5BB60-EDD9-4D28-A00A-9CDCDFD1C86F}">
      <dsp:nvSpPr>
        <dsp:cNvPr id="0" name=""/>
        <dsp:cNvSpPr/>
      </dsp:nvSpPr>
      <dsp:spPr>
        <a:xfrm>
          <a:off x="5321286" y="813978"/>
          <a:ext cx="930514" cy="930514"/>
        </a:xfrm>
        <a:prstGeom prst="mathMinus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444626" y="1169807"/>
        <a:ext cx="683834" cy="218856"/>
      </dsp:txXfrm>
    </dsp:sp>
    <dsp:sp modelId="{61C5480C-BC23-4730-A5BD-D7F792462A82}">
      <dsp:nvSpPr>
        <dsp:cNvPr id="0" name=""/>
        <dsp:cNvSpPr/>
      </dsp:nvSpPr>
      <dsp:spPr>
        <a:xfrm>
          <a:off x="6359802" y="350983"/>
          <a:ext cx="2084545" cy="18565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Третя</a:t>
          </a:r>
          <a:r>
            <a:rPr lang="ru-RU" sz="1400" b="1" kern="1200" dirty="0" smtClean="0"/>
            <a:t> цифра року </a:t>
          </a:r>
          <a:r>
            <a:rPr lang="ru-RU" sz="1400" b="1" kern="1200" dirty="0" err="1" smtClean="0"/>
            <a:t>першої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писемної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згадки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терміну</a:t>
          </a:r>
          <a:r>
            <a:rPr lang="ru-RU" sz="1400" b="1" kern="1200" dirty="0" smtClean="0"/>
            <a:t> «</a:t>
          </a:r>
          <a:r>
            <a:rPr lang="ru-RU" sz="1400" b="1" kern="1200" dirty="0" err="1" smtClean="0"/>
            <a:t>Україна</a:t>
          </a:r>
          <a:r>
            <a:rPr lang="ru-RU" sz="1400" b="1" kern="1200" dirty="0" smtClean="0"/>
            <a:t>» </a:t>
          </a:r>
          <a:endParaRPr lang="ru-RU" sz="1400" b="1" kern="1200" dirty="0"/>
        </a:p>
      </dsp:txBody>
      <dsp:txXfrm>
        <a:off x="6665077" y="622862"/>
        <a:ext cx="1473995" cy="1312747"/>
      </dsp:txXfrm>
    </dsp:sp>
    <dsp:sp modelId="{0ACE5A66-36D7-4059-A90B-397AFA7C33F9}">
      <dsp:nvSpPr>
        <dsp:cNvPr id="0" name=""/>
        <dsp:cNvSpPr/>
      </dsp:nvSpPr>
      <dsp:spPr>
        <a:xfrm>
          <a:off x="8574620" y="813978"/>
          <a:ext cx="930514" cy="930514"/>
        </a:xfrm>
        <a:prstGeom prst="mathEqual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8697960" y="1005664"/>
        <a:ext cx="683834" cy="547142"/>
      </dsp:txXfrm>
    </dsp:sp>
    <dsp:sp modelId="{ACDD06B8-BDC4-4109-A8A9-DA5B9C6A2F48}">
      <dsp:nvSpPr>
        <dsp:cNvPr id="0" name=""/>
        <dsp:cNvSpPr/>
      </dsp:nvSpPr>
      <dsp:spPr>
        <a:xfrm>
          <a:off x="9635407" y="329533"/>
          <a:ext cx="1867093" cy="1899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Подія, що відбулася.</a:t>
          </a:r>
          <a:endParaRPr lang="ru-RU" sz="1800" b="1" kern="1200" dirty="0"/>
        </a:p>
      </dsp:txBody>
      <dsp:txXfrm>
        <a:off x="9908836" y="607694"/>
        <a:ext cx="1320235" cy="13430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C3B9D-02B8-45A5-B91B-793AF9EE7729}">
      <dsp:nvSpPr>
        <dsp:cNvPr id="0" name=""/>
        <dsp:cNvSpPr/>
      </dsp:nvSpPr>
      <dsp:spPr>
        <a:xfrm>
          <a:off x="0" y="114781"/>
          <a:ext cx="89154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Розташуйте на стрічці часу події у тій послідовності, в якій вони відбулися.</a:t>
          </a:r>
          <a:endParaRPr lang="ru-RU" sz="1700" b="1" kern="1200" dirty="0"/>
        </a:p>
      </dsp:txBody>
      <dsp:txXfrm>
        <a:off x="19904" y="134685"/>
        <a:ext cx="8875592" cy="3679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88D62-3797-427D-B809-DCC2C86A86B9}">
      <dsp:nvSpPr>
        <dsp:cNvPr id="0" name=""/>
        <dsp:cNvSpPr/>
      </dsp:nvSpPr>
      <dsp:spPr>
        <a:xfrm>
          <a:off x="2423" y="65806"/>
          <a:ext cx="2889504" cy="1179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Найдавніша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згадка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назви</a:t>
          </a:r>
          <a:r>
            <a:rPr lang="ru-RU" sz="1400" b="1" kern="1200" dirty="0" smtClean="0"/>
            <a:t> «</a:t>
          </a:r>
          <a:r>
            <a:rPr lang="ru-RU" sz="1400" b="1" kern="1200" dirty="0" err="1" smtClean="0"/>
            <a:t>Україна</a:t>
          </a:r>
          <a:r>
            <a:rPr lang="ru-RU" sz="1400" b="1" kern="1200" dirty="0" smtClean="0"/>
            <a:t>» в </a:t>
          </a:r>
          <a:r>
            <a:rPr lang="ru-RU" sz="1400" b="1" kern="1200" dirty="0" err="1" smtClean="0"/>
            <a:t>Київському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літописі</a:t>
          </a:r>
          <a:r>
            <a:rPr lang="ru-RU" sz="1400" b="1" kern="1200" dirty="0" smtClean="0"/>
            <a:t>.</a:t>
          </a:r>
          <a:endParaRPr lang="ru-RU" sz="1400" b="1" kern="1200" dirty="0"/>
        </a:p>
      </dsp:txBody>
      <dsp:txXfrm>
        <a:off x="60025" y="123408"/>
        <a:ext cx="2774300" cy="1064774"/>
      </dsp:txXfrm>
    </dsp:sp>
    <dsp:sp modelId="{5ECFF278-C10E-445C-BE9D-B75417691CF6}">
      <dsp:nvSpPr>
        <dsp:cNvPr id="0" name=""/>
        <dsp:cNvSpPr/>
      </dsp:nvSpPr>
      <dsp:spPr>
        <a:xfrm>
          <a:off x="0" y="1250292"/>
          <a:ext cx="2889504" cy="1179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Похід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новгород-сіверського</a:t>
          </a:r>
          <a:r>
            <a:rPr lang="ru-RU" sz="1400" b="1" kern="1200" dirty="0" smtClean="0"/>
            <a:t> князя </a:t>
          </a:r>
          <a:r>
            <a:rPr lang="ru-RU" sz="1400" b="1" kern="1200" dirty="0" err="1" smtClean="0"/>
            <a:t>Ігоря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проти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половців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невдовзі</a:t>
          </a:r>
          <a:r>
            <a:rPr lang="ru-RU" sz="1400" b="1" kern="1200" dirty="0" smtClean="0"/>
            <a:t> описаний у </a:t>
          </a:r>
          <a:r>
            <a:rPr lang="ru-RU" sz="1400" b="1" kern="1200" dirty="0" err="1" smtClean="0"/>
            <a:t>поемі</a:t>
          </a:r>
          <a:r>
            <a:rPr lang="ru-RU" sz="1400" b="1" kern="1200" dirty="0" smtClean="0"/>
            <a:t> «Слово о полку </a:t>
          </a:r>
          <a:r>
            <a:rPr lang="ru-RU" sz="1400" b="1" kern="1200" dirty="0" err="1" smtClean="0"/>
            <a:t>Ігоревім</a:t>
          </a:r>
          <a:r>
            <a:rPr lang="ru-RU" sz="1400" b="1" kern="1200" dirty="0" smtClean="0"/>
            <a:t>».</a:t>
          </a:r>
          <a:endParaRPr lang="ru-RU" sz="1400" b="1" kern="1200" dirty="0"/>
        </a:p>
      </dsp:txBody>
      <dsp:txXfrm>
        <a:off x="57602" y="1307894"/>
        <a:ext cx="2774300" cy="1064774"/>
      </dsp:txXfrm>
    </dsp:sp>
    <dsp:sp modelId="{E2B3CFD5-612C-4C92-83C7-9FEFBBF888BE}">
      <dsp:nvSpPr>
        <dsp:cNvPr id="0" name=""/>
        <dsp:cNvSpPr/>
      </dsp:nvSpPr>
      <dsp:spPr>
        <a:xfrm>
          <a:off x="3324660" y="33262"/>
          <a:ext cx="2889504" cy="1179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Захоплення</a:t>
          </a:r>
          <a:r>
            <a:rPr lang="ru-RU" sz="1400" b="1" kern="1200" dirty="0" smtClean="0"/>
            <a:t> й </a:t>
          </a:r>
          <a:r>
            <a:rPr lang="ru-RU" sz="1400" b="1" kern="1200" dirty="0" err="1" smtClean="0"/>
            <a:t>розорення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Києва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об'єднаним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військом</a:t>
          </a:r>
          <a:r>
            <a:rPr lang="ru-RU" sz="1400" b="1" kern="1200" dirty="0" smtClean="0"/>
            <a:t> 12 </a:t>
          </a:r>
          <a:r>
            <a:rPr lang="ru-RU" sz="1400" b="1" kern="1200" dirty="0" err="1" smtClean="0"/>
            <a:t>руських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князів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очолюваним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Андрієм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Боголюбським</a:t>
          </a:r>
          <a:r>
            <a:rPr lang="ru-RU" sz="1400" b="1" kern="1200" dirty="0" smtClean="0"/>
            <a:t>.</a:t>
          </a:r>
          <a:endParaRPr lang="ru-RU" sz="1400" b="1" kern="1200" dirty="0"/>
        </a:p>
      </dsp:txBody>
      <dsp:txXfrm>
        <a:off x="3382262" y="90864"/>
        <a:ext cx="2774300" cy="1064774"/>
      </dsp:txXfrm>
    </dsp:sp>
    <dsp:sp modelId="{88C61C92-36EA-4D11-A510-9D4523F35EDF}">
      <dsp:nvSpPr>
        <dsp:cNvPr id="0" name=""/>
        <dsp:cNvSpPr/>
      </dsp:nvSpPr>
      <dsp:spPr>
        <a:xfrm>
          <a:off x="3324660" y="1246492"/>
          <a:ext cx="2889504" cy="1179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Любецький з’їзд князів.</a:t>
          </a:r>
          <a:endParaRPr lang="ru-RU" sz="1400" b="1" kern="1200" dirty="0"/>
        </a:p>
      </dsp:txBody>
      <dsp:txXfrm>
        <a:off x="3382262" y="1304094"/>
        <a:ext cx="2774300" cy="10647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03756-5623-4C64-9152-F2252FF7332F}">
      <dsp:nvSpPr>
        <dsp:cNvPr id="0" name=""/>
        <dsp:cNvSpPr/>
      </dsp:nvSpPr>
      <dsp:spPr>
        <a:xfrm>
          <a:off x="0" y="4778"/>
          <a:ext cx="1047082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ХІІ ст.</a:t>
          </a:r>
          <a:endParaRPr lang="ru-RU" sz="1500" b="1" kern="1200" dirty="0"/>
        </a:p>
      </dsp:txBody>
      <dsp:txXfrm>
        <a:off x="17563" y="22341"/>
        <a:ext cx="1011956" cy="324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E8EFA-50FC-449A-A676-DC6498BAE198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8C27A-1E0E-4DC4-B97D-9A6C94A49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661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8C27A-1E0E-4DC4-B97D-9A6C94A49CF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07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8C27A-1E0E-4DC4-B97D-9A6C94A49CF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69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90E9-40F8-4553-BE7F-C2803B55A33A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9C6017D-42A4-4E00-A077-E3798624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09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90E9-40F8-4553-BE7F-C2803B55A33A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C6017D-42A4-4E00-A077-E3798624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1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90E9-40F8-4553-BE7F-C2803B55A33A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C6017D-42A4-4E00-A077-E37986249AC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4696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90E9-40F8-4553-BE7F-C2803B55A33A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C6017D-42A4-4E00-A077-E3798624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503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90E9-40F8-4553-BE7F-C2803B55A33A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C6017D-42A4-4E00-A077-E37986249AC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3293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90E9-40F8-4553-BE7F-C2803B55A33A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C6017D-42A4-4E00-A077-E3798624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93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90E9-40F8-4553-BE7F-C2803B55A33A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017D-42A4-4E00-A077-E3798624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62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90E9-40F8-4553-BE7F-C2803B55A33A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017D-42A4-4E00-A077-E3798624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11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90E9-40F8-4553-BE7F-C2803B55A33A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017D-42A4-4E00-A077-E3798624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55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90E9-40F8-4553-BE7F-C2803B55A33A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C6017D-42A4-4E00-A077-E3798624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2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90E9-40F8-4553-BE7F-C2803B55A33A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C6017D-42A4-4E00-A077-E3798624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81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90E9-40F8-4553-BE7F-C2803B55A33A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C6017D-42A4-4E00-A077-E3798624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26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90E9-40F8-4553-BE7F-C2803B55A33A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017D-42A4-4E00-A077-E3798624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33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90E9-40F8-4553-BE7F-C2803B55A33A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017D-42A4-4E00-A077-E3798624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12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90E9-40F8-4553-BE7F-C2803B55A33A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017D-42A4-4E00-A077-E3798624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69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90E9-40F8-4553-BE7F-C2803B55A33A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C6017D-42A4-4E00-A077-E3798624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43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890E9-40F8-4553-BE7F-C2803B55A33A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C6017D-42A4-4E00-A077-E3798624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59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diagramData" Target="../diagrams/data19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15.jpeg"/><Relationship Id="rId17" Type="http://schemas.microsoft.com/office/2007/relationships/diagramDrawing" Target="../diagrams/drawing19.xml"/><Relationship Id="rId2" Type="http://schemas.openxmlformats.org/officeDocument/2006/relationships/diagramData" Target="../diagrams/data17.xml"/><Relationship Id="rId16" Type="http://schemas.openxmlformats.org/officeDocument/2006/relationships/diagramColors" Target="../diagrams/colors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5" Type="http://schemas.openxmlformats.org/officeDocument/2006/relationships/diagramQuickStyle" Target="../diagrams/quickStyle19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Relationship Id="rId14" Type="http://schemas.openxmlformats.org/officeDocument/2006/relationships/diagramLayout" Target="../diagrams/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diagramData" Target="../diagrams/data22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image" Target="../media/image16.jpg"/><Relationship Id="rId17" Type="http://schemas.microsoft.com/office/2007/relationships/diagramDrawing" Target="../diagrams/drawing22.xml"/><Relationship Id="rId2" Type="http://schemas.openxmlformats.org/officeDocument/2006/relationships/diagramData" Target="../diagrams/data20.xml"/><Relationship Id="rId16" Type="http://schemas.openxmlformats.org/officeDocument/2006/relationships/diagramColors" Target="../diagrams/colors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5" Type="http://schemas.openxmlformats.org/officeDocument/2006/relationships/diagramQuickStyle" Target="../diagrams/quickStyle22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Relationship Id="rId14" Type="http://schemas.openxmlformats.org/officeDocument/2006/relationships/diagramLayout" Target="../diagrams/layout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13" Type="http://schemas.openxmlformats.org/officeDocument/2006/relationships/diagramLayout" Target="../diagrams/layout25.xml"/><Relationship Id="rId18" Type="http://schemas.openxmlformats.org/officeDocument/2006/relationships/diagramData" Target="../diagrams/data26.xml"/><Relationship Id="rId3" Type="http://schemas.openxmlformats.org/officeDocument/2006/relationships/diagramLayout" Target="../diagrams/layout23.xml"/><Relationship Id="rId21" Type="http://schemas.openxmlformats.org/officeDocument/2006/relationships/diagramColors" Target="../diagrams/colors26.xml"/><Relationship Id="rId7" Type="http://schemas.openxmlformats.org/officeDocument/2006/relationships/diagramData" Target="../diagrams/data24.xml"/><Relationship Id="rId12" Type="http://schemas.openxmlformats.org/officeDocument/2006/relationships/diagramData" Target="../diagrams/data25.xml"/><Relationship Id="rId17" Type="http://schemas.openxmlformats.org/officeDocument/2006/relationships/image" Target="../media/image17.jpg"/><Relationship Id="rId2" Type="http://schemas.openxmlformats.org/officeDocument/2006/relationships/diagramData" Target="../diagrams/data23.xml"/><Relationship Id="rId16" Type="http://schemas.microsoft.com/office/2007/relationships/diagramDrawing" Target="../diagrams/drawing25.xml"/><Relationship Id="rId20" Type="http://schemas.openxmlformats.org/officeDocument/2006/relationships/diagramQuickStyle" Target="../diagrams/quickStyle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5" Type="http://schemas.openxmlformats.org/officeDocument/2006/relationships/diagramColors" Target="../diagrams/colors25.xml"/><Relationship Id="rId10" Type="http://schemas.openxmlformats.org/officeDocument/2006/relationships/diagramColors" Target="../diagrams/colors24.xml"/><Relationship Id="rId19" Type="http://schemas.openxmlformats.org/officeDocument/2006/relationships/diagramLayout" Target="../diagrams/layout26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Relationship Id="rId14" Type="http://schemas.openxmlformats.org/officeDocument/2006/relationships/diagramQuickStyle" Target="../diagrams/quickStyle25.xml"/><Relationship Id="rId22" Type="http://schemas.microsoft.com/office/2007/relationships/diagramDrawing" Target="../diagrams/drawing2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diagramDrawing" Target="../diagrams/drawing28.xml"/><Relationship Id="rId18" Type="http://schemas.microsoft.com/office/2007/relationships/diagramDrawing" Target="../diagrams/drawing29.xml"/><Relationship Id="rId3" Type="http://schemas.openxmlformats.org/officeDocument/2006/relationships/diagramLayout" Target="../diagrams/layout27.xml"/><Relationship Id="rId7" Type="http://schemas.openxmlformats.org/officeDocument/2006/relationships/image" Target="../media/image18.png"/><Relationship Id="rId12" Type="http://schemas.openxmlformats.org/officeDocument/2006/relationships/diagramColors" Target="../diagrams/colors28.xml"/><Relationship Id="rId17" Type="http://schemas.openxmlformats.org/officeDocument/2006/relationships/diagramColors" Target="../diagrams/colors29.xml"/><Relationship Id="rId2" Type="http://schemas.openxmlformats.org/officeDocument/2006/relationships/diagramData" Target="../diagrams/data27.xml"/><Relationship Id="rId16" Type="http://schemas.openxmlformats.org/officeDocument/2006/relationships/diagramQuickStyle" Target="../diagrams/quickStyle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openxmlformats.org/officeDocument/2006/relationships/diagramQuickStyle" Target="../diagrams/quickStyle28.xml"/><Relationship Id="rId5" Type="http://schemas.openxmlformats.org/officeDocument/2006/relationships/diagramColors" Target="../diagrams/colors27.xml"/><Relationship Id="rId15" Type="http://schemas.openxmlformats.org/officeDocument/2006/relationships/diagramLayout" Target="../diagrams/layout29.xml"/><Relationship Id="rId10" Type="http://schemas.openxmlformats.org/officeDocument/2006/relationships/diagramLayout" Target="../diagrams/layout28.xml"/><Relationship Id="rId4" Type="http://schemas.openxmlformats.org/officeDocument/2006/relationships/diagramQuickStyle" Target="../diagrams/quickStyle27.xml"/><Relationship Id="rId9" Type="http://schemas.openxmlformats.org/officeDocument/2006/relationships/diagramData" Target="../diagrams/data28.xml"/><Relationship Id="rId14" Type="http://schemas.openxmlformats.org/officeDocument/2006/relationships/diagramData" Target="../diagrams/data2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1.xml"/><Relationship Id="rId3" Type="http://schemas.openxmlformats.org/officeDocument/2006/relationships/diagramLayout" Target="../diagrams/layout30.xml"/><Relationship Id="rId7" Type="http://schemas.openxmlformats.org/officeDocument/2006/relationships/image" Target="../media/image20.png"/><Relationship Id="rId12" Type="http://schemas.microsoft.com/office/2007/relationships/diagramDrawing" Target="../diagrams/drawing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11" Type="http://schemas.openxmlformats.org/officeDocument/2006/relationships/diagramColors" Target="../diagrams/colors31.xml"/><Relationship Id="rId5" Type="http://schemas.openxmlformats.org/officeDocument/2006/relationships/diagramColors" Target="../diagrams/colors30.xml"/><Relationship Id="rId10" Type="http://schemas.openxmlformats.org/officeDocument/2006/relationships/diagramQuickStyle" Target="../diagrams/quickStyle31.xml"/><Relationship Id="rId4" Type="http://schemas.openxmlformats.org/officeDocument/2006/relationships/diagramQuickStyle" Target="../diagrams/quickStyle30.xml"/><Relationship Id="rId9" Type="http://schemas.openxmlformats.org/officeDocument/2006/relationships/diagramLayout" Target="../diagrams/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21.jpe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4.xml"/><Relationship Id="rId3" Type="http://schemas.openxmlformats.org/officeDocument/2006/relationships/diagramLayout" Target="../diagrams/layout33.xml"/><Relationship Id="rId7" Type="http://schemas.openxmlformats.org/officeDocument/2006/relationships/image" Target="../media/image22.jpg"/><Relationship Id="rId12" Type="http://schemas.microsoft.com/office/2007/relationships/diagramDrawing" Target="../diagrams/drawing34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11" Type="http://schemas.openxmlformats.org/officeDocument/2006/relationships/diagramColors" Target="../diagrams/colors34.xml"/><Relationship Id="rId5" Type="http://schemas.openxmlformats.org/officeDocument/2006/relationships/diagramColors" Target="../diagrams/colors33.xml"/><Relationship Id="rId10" Type="http://schemas.openxmlformats.org/officeDocument/2006/relationships/diagramQuickStyle" Target="../diagrams/quickStyle34.xml"/><Relationship Id="rId4" Type="http://schemas.openxmlformats.org/officeDocument/2006/relationships/diagramQuickStyle" Target="../diagrams/quickStyle33.xml"/><Relationship Id="rId9" Type="http://schemas.openxmlformats.org/officeDocument/2006/relationships/diagramLayout" Target="../diagrams/layout3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diagramDrawing" Target="../diagrams/drawing36.xml"/><Relationship Id="rId18" Type="http://schemas.microsoft.com/office/2007/relationships/diagramDrawing" Target="../diagrams/drawing37.xml"/><Relationship Id="rId3" Type="http://schemas.openxmlformats.org/officeDocument/2006/relationships/diagramLayout" Target="../diagrams/layout35.xml"/><Relationship Id="rId7" Type="http://schemas.openxmlformats.org/officeDocument/2006/relationships/image" Target="../media/image23.png"/><Relationship Id="rId12" Type="http://schemas.openxmlformats.org/officeDocument/2006/relationships/diagramColors" Target="../diagrams/colors36.xml"/><Relationship Id="rId17" Type="http://schemas.openxmlformats.org/officeDocument/2006/relationships/diagramColors" Target="../diagrams/colors37.xml"/><Relationship Id="rId2" Type="http://schemas.openxmlformats.org/officeDocument/2006/relationships/diagramData" Target="../diagrams/data35.xml"/><Relationship Id="rId16" Type="http://schemas.openxmlformats.org/officeDocument/2006/relationships/diagramQuickStyle" Target="../diagrams/quickStyle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11" Type="http://schemas.openxmlformats.org/officeDocument/2006/relationships/diagramQuickStyle" Target="../diagrams/quickStyle36.xml"/><Relationship Id="rId5" Type="http://schemas.openxmlformats.org/officeDocument/2006/relationships/diagramColors" Target="../diagrams/colors35.xml"/><Relationship Id="rId15" Type="http://schemas.openxmlformats.org/officeDocument/2006/relationships/diagramLayout" Target="../diagrams/layout37.xml"/><Relationship Id="rId10" Type="http://schemas.openxmlformats.org/officeDocument/2006/relationships/diagramLayout" Target="../diagrams/layout36.xml"/><Relationship Id="rId4" Type="http://schemas.openxmlformats.org/officeDocument/2006/relationships/diagramQuickStyle" Target="../diagrams/quickStyle35.xml"/><Relationship Id="rId9" Type="http://schemas.openxmlformats.org/officeDocument/2006/relationships/diagramData" Target="../diagrams/data36.xml"/><Relationship Id="rId14" Type="http://schemas.openxmlformats.org/officeDocument/2006/relationships/diagramData" Target="../diagrams/data3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9.xml"/><Relationship Id="rId13" Type="http://schemas.openxmlformats.org/officeDocument/2006/relationships/diagramData" Target="../diagrams/data40.xml"/><Relationship Id="rId3" Type="http://schemas.openxmlformats.org/officeDocument/2006/relationships/diagramLayout" Target="../diagrams/layout38.xml"/><Relationship Id="rId7" Type="http://schemas.openxmlformats.org/officeDocument/2006/relationships/diagramData" Target="../diagrams/data39.xml"/><Relationship Id="rId12" Type="http://schemas.openxmlformats.org/officeDocument/2006/relationships/image" Target="../media/image25.png"/><Relationship Id="rId17" Type="http://schemas.microsoft.com/office/2007/relationships/diagramDrawing" Target="../diagrams/drawing40.xml"/><Relationship Id="rId2" Type="http://schemas.openxmlformats.org/officeDocument/2006/relationships/diagramData" Target="../diagrams/data38.xml"/><Relationship Id="rId16" Type="http://schemas.openxmlformats.org/officeDocument/2006/relationships/diagramColors" Target="../diagrams/colors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11" Type="http://schemas.microsoft.com/office/2007/relationships/diagramDrawing" Target="../diagrams/drawing39.xml"/><Relationship Id="rId5" Type="http://schemas.openxmlformats.org/officeDocument/2006/relationships/diagramColors" Target="../diagrams/colors38.xml"/><Relationship Id="rId15" Type="http://schemas.openxmlformats.org/officeDocument/2006/relationships/diagramQuickStyle" Target="../diagrams/quickStyle40.xml"/><Relationship Id="rId10" Type="http://schemas.openxmlformats.org/officeDocument/2006/relationships/diagramColors" Target="../diagrams/colors39.xml"/><Relationship Id="rId4" Type="http://schemas.openxmlformats.org/officeDocument/2006/relationships/diagramQuickStyle" Target="../diagrams/quickStyle38.xml"/><Relationship Id="rId9" Type="http://schemas.openxmlformats.org/officeDocument/2006/relationships/diagramQuickStyle" Target="../diagrams/quickStyle39.xml"/><Relationship Id="rId14" Type="http://schemas.openxmlformats.org/officeDocument/2006/relationships/diagramLayout" Target="../diagrams/layout4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microsoft.com/office/2007/relationships/diagramDrawing" Target="../diagrams/drawing42.xml"/><Relationship Id="rId18" Type="http://schemas.microsoft.com/office/2007/relationships/diagramDrawing" Target="../diagrams/drawing43.xml"/><Relationship Id="rId3" Type="http://schemas.openxmlformats.org/officeDocument/2006/relationships/diagramData" Target="../diagrams/data41.xml"/><Relationship Id="rId21" Type="http://schemas.openxmlformats.org/officeDocument/2006/relationships/diagramQuickStyle" Target="../diagrams/quickStyle44.xml"/><Relationship Id="rId7" Type="http://schemas.microsoft.com/office/2007/relationships/diagramDrawing" Target="../diagrams/drawing41.xml"/><Relationship Id="rId12" Type="http://schemas.openxmlformats.org/officeDocument/2006/relationships/diagramColors" Target="../diagrams/colors42.xml"/><Relationship Id="rId17" Type="http://schemas.openxmlformats.org/officeDocument/2006/relationships/diagramColors" Target="../diagrams/colors43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43.xml"/><Relationship Id="rId20" Type="http://schemas.openxmlformats.org/officeDocument/2006/relationships/diagramLayout" Target="../diagrams/layout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1.xml"/><Relationship Id="rId11" Type="http://schemas.openxmlformats.org/officeDocument/2006/relationships/diagramQuickStyle" Target="../diagrams/quickStyle42.xml"/><Relationship Id="rId5" Type="http://schemas.openxmlformats.org/officeDocument/2006/relationships/diagramQuickStyle" Target="../diagrams/quickStyle41.xml"/><Relationship Id="rId15" Type="http://schemas.openxmlformats.org/officeDocument/2006/relationships/diagramLayout" Target="../diagrams/layout43.xml"/><Relationship Id="rId23" Type="http://schemas.microsoft.com/office/2007/relationships/diagramDrawing" Target="../diagrams/drawing44.xml"/><Relationship Id="rId10" Type="http://schemas.openxmlformats.org/officeDocument/2006/relationships/diagramLayout" Target="../diagrams/layout42.xml"/><Relationship Id="rId19" Type="http://schemas.openxmlformats.org/officeDocument/2006/relationships/diagramData" Target="../diagrams/data44.xml"/><Relationship Id="rId4" Type="http://schemas.openxmlformats.org/officeDocument/2006/relationships/diagramLayout" Target="../diagrams/layout41.xml"/><Relationship Id="rId9" Type="http://schemas.openxmlformats.org/officeDocument/2006/relationships/diagramData" Target="../diagrams/data42.xml"/><Relationship Id="rId14" Type="http://schemas.openxmlformats.org/officeDocument/2006/relationships/diagramData" Target="../diagrams/data43.xml"/><Relationship Id="rId22" Type="http://schemas.openxmlformats.org/officeDocument/2006/relationships/diagramColors" Target="../diagrams/colors4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6.xml"/><Relationship Id="rId13" Type="http://schemas.openxmlformats.org/officeDocument/2006/relationships/image" Target="../media/image28.png"/><Relationship Id="rId18" Type="http://schemas.microsoft.com/office/2007/relationships/diagramDrawing" Target="../diagrams/drawing47.xml"/><Relationship Id="rId3" Type="http://schemas.openxmlformats.org/officeDocument/2006/relationships/diagramLayout" Target="../diagrams/layout45.xml"/><Relationship Id="rId7" Type="http://schemas.openxmlformats.org/officeDocument/2006/relationships/image" Target="../media/image27.png"/><Relationship Id="rId12" Type="http://schemas.microsoft.com/office/2007/relationships/diagramDrawing" Target="../diagrams/drawing46.xml"/><Relationship Id="rId17" Type="http://schemas.openxmlformats.org/officeDocument/2006/relationships/diagramColors" Target="../diagrams/colors47.xml"/><Relationship Id="rId2" Type="http://schemas.openxmlformats.org/officeDocument/2006/relationships/diagramData" Target="../diagrams/data45.xml"/><Relationship Id="rId16" Type="http://schemas.openxmlformats.org/officeDocument/2006/relationships/diagramQuickStyle" Target="../diagrams/quickStyle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11" Type="http://schemas.openxmlformats.org/officeDocument/2006/relationships/diagramColors" Target="../diagrams/colors46.xml"/><Relationship Id="rId5" Type="http://schemas.openxmlformats.org/officeDocument/2006/relationships/diagramColors" Target="../diagrams/colors45.xml"/><Relationship Id="rId15" Type="http://schemas.openxmlformats.org/officeDocument/2006/relationships/diagramLayout" Target="../diagrams/layout47.xml"/><Relationship Id="rId10" Type="http://schemas.openxmlformats.org/officeDocument/2006/relationships/diagramQuickStyle" Target="../diagrams/quickStyle46.xml"/><Relationship Id="rId4" Type="http://schemas.openxmlformats.org/officeDocument/2006/relationships/diagramQuickStyle" Target="../diagrams/quickStyle45.xml"/><Relationship Id="rId9" Type="http://schemas.openxmlformats.org/officeDocument/2006/relationships/diagramLayout" Target="../diagrams/layout46.xml"/><Relationship Id="rId14" Type="http://schemas.openxmlformats.org/officeDocument/2006/relationships/diagramData" Target="../diagrams/data4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9.xml"/><Relationship Id="rId13" Type="http://schemas.openxmlformats.org/officeDocument/2006/relationships/diagramLayout" Target="../diagrams/layout50.xml"/><Relationship Id="rId18" Type="http://schemas.openxmlformats.org/officeDocument/2006/relationships/diagramData" Target="../diagrams/data51.xml"/><Relationship Id="rId26" Type="http://schemas.openxmlformats.org/officeDocument/2006/relationships/diagramQuickStyle" Target="../diagrams/quickStyle52.xml"/><Relationship Id="rId3" Type="http://schemas.openxmlformats.org/officeDocument/2006/relationships/diagramLayout" Target="../diagrams/layout48.xml"/><Relationship Id="rId21" Type="http://schemas.openxmlformats.org/officeDocument/2006/relationships/diagramColors" Target="../diagrams/colors51.xml"/><Relationship Id="rId34" Type="http://schemas.openxmlformats.org/officeDocument/2006/relationships/image" Target="../media/image31.png"/><Relationship Id="rId7" Type="http://schemas.openxmlformats.org/officeDocument/2006/relationships/diagramData" Target="../diagrams/data49.xml"/><Relationship Id="rId12" Type="http://schemas.openxmlformats.org/officeDocument/2006/relationships/diagramData" Target="../diagrams/data50.xml"/><Relationship Id="rId17" Type="http://schemas.openxmlformats.org/officeDocument/2006/relationships/image" Target="../media/image29.jpeg"/><Relationship Id="rId25" Type="http://schemas.openxmlformats.org/officeDocument/2006/relationships/diagramLayout" Target="../diagrams/layout52.xml"/><Relationship Id="rId33" Type="http://schemas.microsoft.com/office/2007/relationships/diagramDrawing" Target="../diagrams/drawing53.xml"/><Relationship Id="rId2" Type="http://schemas.openxmlformats.org/officeDocument/2006/relationships/diagramData" Target="../diagrams/data48.xml"/><Relationship Id="rId16" Type="http://schemas.microsoft.com/office/2007/relationships/diagramDrawing" Target="../diagrams/drawing50.xml"/><Relationship Id="rId20" Type="http://schemas.openxmlformats.org/officeDocument/2006/relationships/diagramQuickStyle" Target="../diagrams/quickStyle51.xml"/><Relationship Id="rId29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11" Type="http://schemas.microsoft.com/office/2007/relationships/diagramDrawing" Target="../diagrams/drawing49.xml"/><Relationship Id="rId24" Type="http://schemas.openxmlformats.org/officeDocument/2006/relationships/diagramData" Target="../diagrams/data52.xml"/><Relationship Id="rId32" Type="http://schemas.openxmlformats.org/officeDocument/2006/relationships/diagramColors" Target="../diagrams/colors53.xml"/><Relationship Id="rId5" Type="http://schemas.openxmlformats.org/officeDocument/2006/relationships/diagramColors" Target="../diagrams/colors48.xml"/><Relationship Id="rId15" Type="http://schemas.openxmlformats.org/officeDocument/2006/relationships/diagramColors" Target="../diagrams/colors50.xml"/><Relationship Id="rId23" Type="http://schemas.openxmlformats.org/officeDocument/2006/relationships/image" Target="../media/image30.png"/><Relationship Id="rId28" Type="http://schemas.microsoft.com/office/2007/relationships/diagramDrawing" Target="../diagrams/drawing52.xml"/><Relationship Id="rId36" Type="http://schemas.openxmlformats.org/officeDocument/2006/relationships/image" Target="../media/image33.jpg"/><Relationship Id="rId10" Type="http://schemas.openxmlformats.org/officeDocument/2006/relationships/diagramColors" Target="../diagrams/colors49.xml"/><Relationship Id="rId19" Type="http://schemas.openxmlformats.org/officeDocument/2006/relationships/diagramLayout" Target="../diagrams/layout51.xml"/><Relationship Id="rId31" Type="http://schemas.openxmlformats.org/officeDocument/2006/relationships/diagramQuickStyle" Target="../diagrams/quickStyle53.xml"/><Relationship Id="rId4" Type="http://schemas.openxmlformats.org/officeDocument/2006/relationships/diagramQuickStyle" Target="../diagrams/quickStyle48.xml"/><Relationship Id="rId9" Type="http://schemas.openxmlformats.org/officeDocument/2006/relationships/diagramQuickStyle" Target="../diagrams/quickStyle49.xml"/><Relationship Id="rId14" Type="http://schemas.openxmlformats.org/officeDocument/2006/relationships/diagramQuickStyle" Target="../diagrams/quickStyle50.xml"/><Relationship Id="rId22" Type="http://schemas.microsoft.com/office/2007/relationships/diagramDrawing" Target="../diagrams/drawing51.xml"/><Relationship Id="rId27" Type="http://schemas.openxmlformats.org/officeDocument/2006/relationships/diagramColors" Target="../diagrams/colors52.xml"/><Relationship Id="rId30" Type="http://schemas.openxmlformats.org/officeDocument/2006/relationships/diagramLayout" Target="../diagrams/layout53.xml"/><Relationship Id="rId35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litopys.org.ua/links/galvol.htm" TargetMode="External"/><Relationship Id="rId2" Type="http://schemas.openxmlformats.org/officeDocument/2006/relationships/hyperlink" Target="https://www.litmir.me/br/?b=599143&amp;p=11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yslenedrevo.com.ua/uk/Lit/S/SlovoPolkIgor/MRylskij.html" TargetMode="External"/><Relationship Id="rId4" Type="http://schemas.openxmlformats.org/officeDocument/2006/relationships/hyperlink" Target="http://litopys.org.ua/ukrmova/um29.ht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2.png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5.jp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4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image" Target="../media/image7.jpeg"/><Relationship Id="rId3" Type="http://schemas.openxmlformats.org/officeDocument/2006/relationships/diagramLayout" Target="../diagrams/layout7.xml"/><Relationship Id="rId21" Type="http://schemas.openxmlformats.org/officeDocument/2006/relationships/diagramQuickStyle" Target="../diagrams/quickStyle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image" Target="../media/image6.jpeg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Layout" Target="../diagrams/layout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24" Type="http://schemas.openxmlformats.org/officeDocument/2006/relationships/image" Target="../media/image8.png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23" Type="http://schemas.microsoft.com/office/2007/relationships/diagramDrawing" Target="../diagrams/drawing10.xml"/><Relationship Id="rId10" Type="http://schemas.openxmlformats.org/officeDocument/2006/relationships/diagramColors" Target="../diagrams/colors8.xml"/><Relationship Id="rId19" Type="http://schemas.openxmlformats.org/officeDocument/2006/relationships/diagramData" Target="../diagrams/data10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Relationship Id="rId22" Type="http://schemas.openxmlformats.org/officeDocument/2006/relationships/diagramColors" Target="../diagrams/colors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17" Type="http://schemas.openxmlformats.org/officeDocument/2006/relationships/image" Target="../media/image10.jpeg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8920" y="2514598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Завдання на формування історичних </a:t>
            </a:r>
            <a:r>
              <a:rPr lang="uk-UA" dirty="0" err="1" smtClean="0"/>
              <a:t>компетентностей</a:t>
            </a:r>
            <a:r>
              <a:rPr lang="uk-UA" dirty="0" smtClean="0"/>
              <a:t> з теми: «Роздробленість Київської держави»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07620" y="5373372"/>
            <a:ext cx="8915399" cy="1126283"/>
          </a:xfrm>
        </p:spPr>
        <p:txBody>
          <a:bodyPr>
            <a:normAutofit/>
          </a:bodyPr>
          <a:lstStyle/>
          <a:p>
            <a:pPr algn="r"/>
            <a:r>
              <a:rPr lang="uk-UA" dirty="0" smtClean="0"/>
              <a:t>Виконала</a:t>
            </a:r>
            <a:r>
              <a:rPr lang="uk-UA" smtClean="0"/>
              <a:t>: Нестеренко </a:t>
            </a:r>
            <a:r>
              <a:rPr lang="uk-UA" dirty="0" smtClean="0"/>
              <a:t>Аліна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3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2270" y="69928"/>
            <a:ext cx="8911687" cy="1280890"/>
          </a:xfrm>
        </p:spPr>
        <p:txBody>
          <a:bodyPr/>
          <a:lstStyle/>
          <a:p>
            <a:r>
              <a:rPr lang="uk-UA" dirty="0" smtClean="0"/>
              <a:t>Інформаційна компетентність</a:t>
            </a:r>
            <a:br>
              <a:rPr lang="uk-UA" dirty="0" smtClean="0"/>
            </a:br>
            <a:r>
              <a:rPr lang="uk-UA" dirty="0" smtClean="0"/>
              <a:t>Завдання №1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308788"/>
              </p:ext>
            </p:extLst>
          </p:nvPr>
        </p:nvGraphicFramePr>
        <p:xfrm>
          <a:off x="7232072" y="710373"/>
          <a:ext cx="3620656" cy="2807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059863"/>
              </p:ext>
            </p:extLst>
          </p:nvPr>
        </p:nvGraphicFramePr>
        <p:xfrm>
          <a:off x="840510" y="1690255"/>
          <a:ext cx="4624924" cy="4812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5465" y="3601723"/>
            <a:ext cx="4325334" cy="2900677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815255943"/>
              </p:ext>
            </p:extLst>
          </p:nvPr>
        </p:nvGraphicFramePr>
        <p:xfrm>
          <a:off x="7155464" y="6374482"/>
          <a:ext cx="4325335" cy="349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6121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7835" y="531746"/>
            <a:ext cx="3567730" cy="733635"/>
          </a:xfrm>
        </p:spPr>
        <p:txBody>
          <a:bodyPr/>
          <a:lstStyle/>
          <a:p>
            <a:r>
              <a:rPr lang="uk-UA" dirty="0" smtClean="0"/>
              <a:t>Завдання №2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599226"/>
              </p:ext>
            </p:extLst>
          </p:nvPr>
        </p:nvGraphicFramePr>
        <p:xfrm>
          <a:off x="6391564" y="443345"/>
          <a:ext cx="5495636" cy="293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63833911"/>
              </p:ext>
            </p:extLst>
          </p:nvPr>
        </p:nvGraphicFramePr>
        <p:xfrm>
          <a:off x="517237" y="1129712"/>
          <a:ext cx="5366327" cy="5021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564" y="3501357"/>
            <a:ext cx="5560291" cy="2848510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28916952"/>
              </p:ext>
            </p:extLst>
          </p:nvPr>
        </p:nvGraphicFramePr>
        <p:xfrm>
          <a:off x="6853382" y="6349867"/>
          <a:ext cx="4895274" cy="200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65099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324" y="125347"/>
            <a:ext cx="4426711" cy="5950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Завдання №3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640650"/>
              </p:ext>
            </p:extLst>
          </p:nvPr>
        </p:nvGraphicFramePr>
        <p:xfrm>
          <a:off x="3106449" y="628073"/>
          <a:ext cx="8915400" cy="64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76295244"/>
              </p:ext>
            </p:extLst>
          </p:nvPr>
        </p:nvGraphicFramePr>
        <p:xfrm>
          <a:off x="249382" y="1639987"/>
          <a:ext cx="4498110" cy="4928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70275605"/>
              </p:ext>
            </p:extLst>
          </p:nvPr>
        </p:nvGraphicFramePr>
        <p:xfrm>
          <a:off x="6345382" y="1594994"/>
          <a:ext cx="6640946" cy="5055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084" y="1777344"/>
            <a:ext cx="2381250" cy="3333750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182769565"/>
              </p:ext>
            </p:extLst>
          </p:nvPr>
        </p:nvGraphicFramePr>
        <p:xfrm>
          <a:off x="4933084" y="5262045"/>
          <a:ext cx="2456007" cy="301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6512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2270" y="125346"/>
            <a:ext cx="3992603" cy="650509"/>
          </a:xfrm>
        </p:spPr>
        <p:txBody>
          <a:bodyPr/>
          <a:lstStyle/>
          <a:p>
            <a:r>
              <a:rPr lang="uk-UA" dirty="0" smtClean="0"/>
              <a:t>Завдання №4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463128"/>
              </p:ext>
            </p:extLst>
          </p:nvPr>
        </p:nvGraphicFramePr>
        <p:xfrm>
          <a:off x="4177867" y="712355"/>
          <a:ext cx="8014133" cy="62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0071" y="1802246"/>
            <a:ext cx="9208655" cy="9140964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3) 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Ігор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сей, славен князь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Міццю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розум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оперезав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Мужність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сердечною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нагострив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 Ратного духу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виповнився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 Та й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повів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полки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свої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хоробрі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 На землю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Половецьку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 За землю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Руську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!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4)  А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мої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куряни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–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вправні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воїни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Під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сурмами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сповиті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Під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шоломом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виховані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  З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кінця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списа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годовані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 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Всі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путі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їм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відомі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 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Яруги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їм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знайомі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  Луки в них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напружені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  Сагайдаки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відкриті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 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Шаблі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нагострені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;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 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Самі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скачуть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 як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вовки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сірі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в  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полі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 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Шукаючи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собі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честі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  А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князеві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слави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0" dirty="0">
              <a:solidFill>
                <a:prstClr val="black"/>
              </a:solidFill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0" dirty="0">
              <a:solidFill>
                <a:prstClr val="black"/>
              </a:solidFill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0" dirty="0">
              <a:solidFill>
                <a:prstClr val="black"/>
              </a:solidFill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0" dirty="0">
              <a:solidFill>
                <a:prstClr val="black"/>
              </a:solidFill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0" dirty="0">
              <a:solidFill>
                <a:prstClr val="black"/>
              </a:solidFill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0" dirty="0">
              <a:solidFill>
                <a:prstClr val="black"/>
              </a:solidFill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400" kern="0" dirty="0" smtClean="0">
              <a:solidFill>
                <a:prstClr val="black"/>
              </a:solidFill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0" dirty="0">
              <a:solidFill>
                <a:prstClr val="black"/>
              </a:solidFill>
              <a:latin typeface="Trebuchet MS" panose="020B060302020202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5)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Перестали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князі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невірних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воювати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Стали один одному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казати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Се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моє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 а се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теж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моє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 брате!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Стали вони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діла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дрібні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                               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Вважати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за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великі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На себе самих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підіймати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чвари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А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невірні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з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усіх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сторін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находили,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Землю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Руську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долали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6)Так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було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за битв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колишніх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А з такого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побою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ще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не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чувано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!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З ранку красного до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вечора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З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вечора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до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світу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ясного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Летять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стріли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гартовані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Гримлять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шаблі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об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шоломи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Тріщать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списи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булатні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У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полі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невідомому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Серед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землі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Половецької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Чорна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земля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під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копитами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Кістьми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засіяна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Кров’ю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полита,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На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Руській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землі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!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0" dirty="0">
              <a:solidFill>
                <a:prstClr val="black"/>
              </a:solidFill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0" dirty="0">
              <a:solidFill>
                <a:prstClr val="black"/>
              </a:solidFill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0" dirty="0">
              <a:solidFill>
                <a:prstClr val="black"/>
              </a:solidFill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0" dirty="0">
              <a:solidFill>
                <a:prstClr val="black"/>
              </a:solidFill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0" dirty="0">
              <a:solidFill>
                <a:prstClr val="black"/>
              </a:solidFill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0" dirty="0">
              <a:solidFill>
                <a:prstClr val="black"/>
              </a:solidFill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0" dirty="0">
              <a:solidFill>
                <a:prstClr val="black"/>
              </a:solidFill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0" dirty="0">
              <a:solidFill>
                <a:prstClr val="black"/>
              </a:solidFill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7)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Що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то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шумить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що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то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дзвенить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Перед зорею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ранньою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Ігор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полки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свої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повертає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Жаль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йому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брата любого   Всеволода 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Бились день та бились і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другий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А на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третій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 в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південну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годину,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Похилися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Ігореві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стяги!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8)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Застогнав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тоді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Київ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тугою,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Заголосив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Чернігів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напастями,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Журба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розлилася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по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Руській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землі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Печаль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гірка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розтеклася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А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князі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самі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на себе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Незгоду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взяли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кувати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А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невірні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набігали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на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Руську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землю,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По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білиці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з двору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данини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брали.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Тож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бо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два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хоробрі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Святославичі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Ігор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та Всеволод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розбудили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лихо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недобре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…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        (Переклад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М.Рильського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508" y="3198299"/>
            <a:ext cx="2999492" cy="3731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435" y="1431636"/>
            <a:ext cx="3028565" cy="1766663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982930252"/>
              </p:ext>
            </p:extLst>
          </p:nvPr>
        </p:nvGraphicFramePr>
        <p:xfrm>
          <a:off x="9163435" y="2949339"/>
          <a:ext cx="3028565" cy="315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963179683"/>
              </p:ext>
            </p:extLst>
          </p:nvPr>
        </p:nvGraphicFramePr>
        <p:xfrm>
          <a:off x="9163436" y="6573682"/>
          <a:ext cx="3057638" cy="355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5149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635" y="0"/>
            <a:ext cx="8911687" cy="1280890"/>
          </a:xfrm>
        </p:spPr>
        <p:txBody>
          <a:bodyPr/>
          <a:lstStyle/>
          <a:p>
            <a:r>
              <a:rPr lang="uk-UA" dirty="0" smtClean="0"/>
              <a:t>Логічна компетентність</a:t>
            </a:r>
            <a:br>
              <a:rPr lang="uk-UA" dirty="0" smtClean="0"/>
            </a:br>
            <a:r>
              <a:rPr lang="uk-UA" dirty="0" smtClean="0"/>
              <a:t>Завдання №1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192081"/>
              </p:ext>
            </p:extLst>
          </p:nvPr>
        </p:nvGraphicFramePr>
        <p:xfrm>
          <a:off x="5837382" y="1422401"/>
          <a:ext cx="6165993" cy="4378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73" y="1976583"/>
            <a:ext cx="4932091" cy="309094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252039109"/>
              </p:ext>
            </p:extLst>
          </p:nvPr>
        </p:nvGraphicFramePr>
        <p:xfrm>
          <a:off x="698333" y="5193207"/>
          <a:ext cx="440377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005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816" y="614873"/>
            <a:ext cx="3650857" cy="61356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Завдання №2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559804"/>
              </p:ext>
            </p:extLst>
          </p:nvPr>
        </p:nvGraphicFramePr>
        <p:xfrm>
          <a:off x="443345" y="2519218"/>
          <a:ext cx="6687128" cy="181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737" y="0"/>
            <a:ext cx="4762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742" y="79669"/>
            <a:ext cx="8911687" cy="1280890"/>
          </a:xfrm>
        </p:spPr>
        <p:txBody>
          <a:bodyPr/>
          <a:lstStyle/>
          <a:p>
            <a:r>
              <a:rPr lang="uk-UA" dirty="0" smtClean="0"/>
              <a:t>Завдання №3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959765"/>
              </p:ext>
            </p:extLst>
          </p:nvPr>
        </p:nvGraphicFramePr>
        <p:xfrm>
          <a:off x="1632342" y="856764"/>
          <a:ext cx="10190203" cy="1018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339" y="2344141"/>
            <a:ext cx="9016563" cy="4156072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09222602"/>
              </p:ext>
            </p:extLst>
          </p:nvPr>
        </p:nvGraphicFramePr>
        <p:xfrm>
          <a:off x="4853700" y="6500213"/>
          <a:ext cx="299793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6903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753" y="97638"/>
            <a:ext cx="8911687" cy="1280890"/>
          </a:xfrm>
        </p:spPr>
        <p:txBody>
          <a:bodyPr/>
          <a:lstStyle/>
          <a:p>
            <a:r>
              <a:rPr lang="uk-UA" dirty="0" smtClean="0"/>
              <a:t>Завдання №4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092199"/>
              </p:ext>
            </p:extLst>
          </p:nvPr>
        </p:nvGraphicFramePr>
        <p:xfrm>
          <a:off x="574603" y="738083"/>
          <a:ext cx="11042794" cy="143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753" y="2268371"/>
            <a:ext cx="3959029" cy="41982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9217" y="2268371"/>
            <a:ext cx="3828620" cy="4188315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96722283"/>
              </p:ext>
            </p:extLst>
          </p:nvPr>
        </p:nvGraphicFramePr>
        <p:xfrm>
          <a:off x="1473418" y="6456686"/>
          <a:ext cx="4565697" cy="310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950668518"/>
              </p:ext>
            </p:extLst>
          </p:nvPr>
        </p:nvGraphicFramePr>
        <p:xfrm>
          <a:off x="8466573" y="6473526"/>
          <a:ext cx="2533936" cy="293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8170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156" y="0"/>
            <a:ext cx="8911687" cy="1280890"/>
          </a:xfrm>
        </p:spPr>
        <p:txBody>
          <a:bodyPr/>
          <a:lstStyle/>
          <a:p>
            <a:r>
              <a:rPr lang="uk-UA" dirty="0" smtClean="0"/>
              <a:t>Аксіологічна компетентність</a:t>
            </a:r>
            <a:br>
              <a:rPr lang="uk-UA" dirty="0" smtClean="0"/>
            </a:br>
            <a:r>
              <a:rPr lang="uk-UA" dirty="0" smtClean="0"/>
              <a:t>Завдання №1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066000"/>
              </p:ext>
            </p:extLst>
          </p:nvPr>
        </p:nvGraphicFramePr>
        <p:xfrm>
          <a:off x="1640156" y="1280890"/>
          <a:ext cx="8915400" cy="895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2876433"/>
              </p:ext>
            </p:extLst>
          </p:nvPr>
        </p:nvGraphicFramePr>
        <p:xfrm>
          <a:off x="498763" y="2496832"/>
          <a:ext cx="6096000" cy="424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856" y="2496832"/>
            <a:ext cx="5066215" cy="3761558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559408470"/>
              </p:ext>
            </p:extLst>
          </p:nvPr>
        </p:nvGraphicFramePr>
        <p:xfrm>
          <a:off x="8230128" y="6258390"/>
          <a:ext cx="2603598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04244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178" y="595589"/>
            <a:ext cx="8911687" cy="1280890"/>
          </a:xfrm>
        </p:spPr>
        <p:txBody>
          <a:bodyPr/>
          <a:lstStyle/>
          <a:p>
            <a:r>
              <a:rPr lang="uk-UA" dirty="0" smtClean="0"/>
              <a:t>Завдання №2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116214"/>
              </p:ext>
            </p:extLst>
          </p:nvPr>
        </p:nvGraphicFramePr>
        <p:xfrm>
          <a:off x="6631709" y="204337"/>
          <a:ext cx="5135418" cy="2797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461" y="3167421"/>
            <a:ext cx="4670339" cy="3155644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231733016"/>
              </p:ext>
            </p:extLst>
          </p:nvPr>
        </p:nvGraphicFramePr>
        <p:xfrm>
          <a:off x="8629390" y="6396305"/>
          <a:ext cx="1140056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280146078"/>
              </p:ext>
            </p:extLst>
          </p:nvPr>
        </p:nvGraphicFramePr>
        <p:xfrm>
          <a:off x="954715" y="2040953"/>
          <a:ext cx="5486403" cy="4632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328300426"/>
              </p:ext>
            </p:extLst>
          </p:nvPr>
        </p:nvGraphicFramePr>
        <p:xfrm>
          <a:off x="1897583" y="1507147"/>
          <a:ext cx="3600666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18379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399" y="190000"/>
            <a:ext cx="8911687" cy="1280890"/>
          </a:xfrm>
        </p:spPr>
        <p:txBody>
          <a:bodyPr/>
          <a:lstStyle/>
          <a:p>
            <a:r>
              <a:rPr lang="uk-UA" dirty="0" smtClean="0"/>
              <a:t>Хронологічна компетентність</a:t>
            </a:r>
            <a:br>
              <a:rPr lang="uk-UA" dirty="0" smtClean="0"/>
            </a:br>
            <a:r>
              <a:rPr lang="uk-UA" dirty="0" smtClean="0"/>
              <a:t>Завдання №1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757463"/>
              </p:ext>
            </p:extLst>
          </p:nvPr>
        </p:nvGraphicFramePr>
        <p:xfrm>
          <a:off x="1678526" y="1941945"/>
          <a:ext cx="8981502" cy="690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399" y="3536417"/>
            <a:ext cx="8981502" cy="211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416" y="540983"/>
            <a:ext cx="8911687" cy="1280890"/>
          </a:xfrm>
        </p:spPr>
        <p:txBody>
          <a:bodyPr/>
          <a:lstStyle/>
          <a:p>
            <a:r>
              <a:rPr lang="uk-UA" dirty="0" smtClean="0"/>
              <a:t>Завдання №3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391630"/>
              </p:ext>
            </p:extLst>
          </p:nvPr>
        </p:nvGraphicFramePr>
        <p:xfrm>
          <a:off x="3916218" y="1246908"/>
          <a:ext cx="4664364" cy="504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309" y="1578468"/>
            <a:ext cx="3038764" cy="416560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06098240"/>
              </p:ext>
            </p:extLst>
          </p:nvPr>
        </p:nvGraphicFramePr>
        <p:xfrm>
          <a:off x="9004533" y="5920632"/>
          <a:ext cx="2560316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93" y="1578468"/>
            <a:ext cx="3327598" cy="4165600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88901570"/>
              </p:ext>
            </p:extLst>
          </p:nvPr>
        </p:nvGraphicFramePr>
        <p:xfrm>
          <a:off x="1455986" y="5920632"/>
          <a:ext cx="122341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8377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26" y="587164"/>
            <a:ext cx="3484602" cy="742872"/>
          </a:xfrm>
        </p:spPr>
        <p:txBody>
          <a:bodyPr/>
          <a:lstStyle/>
          <a:p>
            <a:r>
              <a:rPr lang="uk-UA" dirty="0" smtClean="0"/>
              <a:t>Завдання № 4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808957"/>
              </p:ext>
            </p:extLst>
          </p:nvPr>
        </p:nvGraphicFramePr>
        <p:xfrm>
          <a:off x="2589212" y="2133600"/>
          <a:ext cx="8915400" cy="692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71941862"/>
              </p:ext>
            </p:extLst>
          </p:nvPr>
        </p:nvGraphicFramePr>
        <p:xfrm>
          <a:off x="5326302" y="587164"/>
          <a:ext cx="6429095" cy="803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36316647"/>
              </p:ext>
            </p:extLst>
          </p:nvPr>
        </p:nvGraphicFramePr>
        <p:xfrm>
          <a:off x="505294" y="3787938"/>
          <a:ext cx="3402612" cy="439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95" y="1330036"/>
            <a:ext cx="3402611" cy="2551958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007632870"/>
              </p:ext>
            </p:extLst>
          </p:nvPr>
        </p:nvGraphicFramePr>
        <p:xfrm>
          <a:off x="4858645" y="5592986"/>
          <a:ext cx="229261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14309" y="4277555"/>
            <a:ext cx="3490303" cy="2480107"/>
          </a:xfrm>
          <a:prstGeom prst="rect">
            <a:avLst/>
          </a:prstGeom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805791782"/>
              </p:ext>
            </p:extLst>
          </p:nvPr>
        </p:nvGraphicFramePr>
        <p:xfrm>
          <a:off x="8014308" y="6450453"/>
          <a:ext cx="3490303" cy="357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973083532"/>
              </p:ext>
            </p:extLst>
          </p:nvPr>
        </p:nvGraphicFramePr>
        <p:xfrm>
          <a:off x="3048000" y="3105835"/>
          <a:ext cx="2487386" cy="558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4309" y="1298296"/>
            <a:ext cx="3490303" cy="2928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48" y="4226941"/>
            <a:ext cx="3380504" cy="2530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466" y="1735423"/>
            <a:ext cx="2578928" cy="38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</a:t>
            </a:r>
            <a:r>
              <a:rPr lang="ru-RU" dirty="0" err="1" smtClean="0"/>
              <a:t>використаних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Великопольська</a:t>
            </a:r>
            <a:r>
              <a:rPr lang="uk-UA" dirty="0" smtClean="0"/>
              <a:t> хроніка</a:t>
            </a:r>
            <a:r>
              <a:rPr lang="uk-UA" dirty="0"/>
              <a:t>. [Електронний ресурс]/Режим  доступу: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://www.litmir.me/br/?</a:t>
            </a:r>
            <a:r>
              <a:rPr lang="en-US" dirty="0" smtClean="0">
                <a:hlinkClick r:id="rId2"/>
              </a:rPr>
              <a:t>b=599143&amp;p=119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ru-RU" dirty="0" err="1" smtClean="0"/>
              <a:t>Галицько-Волинський</a:t>
            </a:r>
            <a:r>
              <a:rPr lang="ru-RU" dirty="0" smtClean="0"/>
              <a:t> </a:t>
            </a:r>
            <a:r>
              <a:rPr lang="ru-RU" dirty="0" err="1" smtClean="0"/>
              <a:t>літопис</a:t>
            </a:r>
            <a:r>
              <a:rPr lang="ru-RU" dirty="0"/>
              <a:t>. [</a:t>
            </a:r>
            <a:r>
              <a:rPr lang="ru-RU" dirty="0" err="1"/>
              <a:t>Електронний</a:t>
            </a:r>
            <a:r>
              <a:rPr lang="ru-RU" dirty="0"/>
              <a:t> ресурс]/Режим  доступу: </a:t>
            </a:r>
            <a:r>
              <a:rPr lang="ru-RU" dirty="0" smtClean="0"/>
              <a:t>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litopys.org.ua/links/galvol.htm</a:t>
            </a:r>
            <a:endParaRPr lang="ru-RU" dirty="0"/>
          </a:p>
          <a:p>
            <a:r>
              <a:rPr lang="ru-RU" dirty="0" err="1" smtClean="0"/>
              <a:t>Київський</a:t>
            </a:r>
            <a:r>
              <a:rPr lang="ru-RU" dirty="0" smtClean="0"/>
              <a:t> </a:t>
            </a:r>
            <a:r>
              <a:rPr lang="ru-RU" dirty="0" err="1"/>
              <a:t>літопис</a:t>
            </a:r>
            <a:r>
              <a:rPr lang="ru-RU" dirty="0"/>
              <a:t>. [</a:t>
            </a:r>
            <a:r>
              <a:rPr lang="ru-RU" dirty="0" err="1"/>
              <a:t>Електронний</a:t>
            </a:r>
            <a:r>
              <a:rPr lang="ru-RU" dirty="0"/>
              <a:t> ресурс]/Режим  доступу: </a:t>
            </a:r>
            <a:r>
              <a:rPr lang="ru-RU" dirty="0">
                <a:hlinkClick r:id="rId4"/>
              </a:rPr>
              <a:t>http://</a:t>
            </a:r>
            <a:r>
              <a:rPr lang="ru-RU" dirty="0" smtClean="0">
                <a:hlinkClick r:id="rId4"/>
              </a:rPr>
              <a:t>litopys.org.ua/ukrmova/um29.htm</a:t>
            </a:r>
            <a:r>
              <a:rPr lang="ru-RU" dirty="0" smtClean="0"/>
              <a:t> </a:t>
            </a:r>
          </a:p>
          <a:p>
            <a:r>
              <a:rPr lang="ru-RU" dirty="0"/>
              <a:t>Слово о полку </a:t>
            </a:r>
            <a:r>
              <a:rPr lang="ru-RU" dirty="0" err="1"/>
              <a:t>Ігоревім</a:t>
            </a:r>
            <a:r>
              <a:rPr lang="ru-RU" dirty="0"/>
              <a:t> (переклад М. </a:t>
            </a:r>
            <a:r>
              <a:rPr lang="ru-RU" dirty="0" err="1"/>
              <a:t>Рильського</a:t>
            </a:r>
            <a:r>
              <a:rPr lang="ru-RU" dirty="0"/>
              <a:t>). [</a:t>
            </a:r>
            <a:r>
              <a:rPr lang="ru-RU" dirty="0" err="1"/>
              <a:t>Електронний</a:t>
            </a:r>
            <a:r>
              <a:rPr lang="ru-RU" dirty="0"/>
              <a:t> ресурс]/Режим доступу: </a:t>
            </a:r>
            <a:r>
              <a:rPr lang="ru-RU" dirty="0">
                <a:hlinkClick r:id="rId5"/>
              </a:rPr>
              <a:t>https://</a:t>
            </a:r>
            <a:r>
              <a:rPr lang="ru-RU" dirty="0" smtClean="0">
                <a:hlinkClick r:id="rId5"/>
              </a:rPr>
              <a:t>www.myslenedrevo.com.ua/uk/Lit/S/SlovoPolkIgor/MRylskij.html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39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7060" y="77182"/>
            <a:ext cx="8911687" cy="659745"/>
          </a:xfrm>
        </p:spPr>
        <p:txBody>
          <a:bodyPr/>
          <a:lstStyle/>
          <a:p>
            <a:r>
              <a:rPr lang="uk-UA" dirty="0" smtClean="0"/>
              <a:t>Завдання №2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477495"/>
              </p:ext>
            </p:extLst>
          </p:nvPr>
        </p:nvGraphicFramePr>
        <p:xfrm>
          <a:off x="1800019" y="736927"/>
          <a:ext cx="8915400" cy="452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30511614"/>
              </p:ext>
            </p:extLst>
          </p:nvPr>
        </p:nvGraphicFramePr>
        <p:xfrm>
          <a:off x="632774" y="1189508"/>
          <a:ext cx="7001163" cy="424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31289360"/>
              </p:ext>
            </p:extLst>
          </p:nvPr>
        </p:nvGraphicFramePr>
        <p:xfrm>
          <a:off x="8059057" y="1732266"/>
          <a:ext cx="3288146" cy="3161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830" y="4892362"/>
            <a:ext cx="2514600" cy="19656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917" y="4970904"/>
            <a:ext cx="3890192" cy="180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6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235" y="494801"/>
            <a:ext cx="4491366" cy="668981"/>
          </a:xfrm>
        </p:spPr>
        <p:txBody>
          <a:bodyPr/>
          <a:lstStyle/>
          <a:p>
            <a:r>
              <a:rPr lang="uk-UA" dirty="0" smtClean="0"/>
              <a:t>Завдання №3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780281"/>
              </p:ext>
            </p:extLst>
          </p:nvPr>
        </p:nvGraphicFramePr>
        <p:xfrm>
          <a:off x="6737657" y="692727"/>
          <a:ext cx="4873770" cy="471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42058888"/>
              </p:ext>
            </p:extLst>
          </p:nvPr>
        </p:nvGraphicFramePr>
        <p:xfrm>
          <a:off x="581891" y="1505528"/>
          <a:ext cx="11508509" cy="255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09" y="4389877"/>
            <a:ext cx="6569826" cy="24604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335" y="4389877"/>
            <a:ext cx="3756429" cy="23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8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3107" y="467092"/>
            <a:ext cx="3992602" cy="657050"/>
          </a:xfrm>
        </p:spPr>
        <p:txBody>
          <a:bodyPr/>
          <a:lstStyle/>
          <a:p>
            <a:r>
              <a:rPr lang="uk-UA" dirty="0" smtClean="0"/>
              <a:t>Завдання №4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839431"/>
              </p:ext>
            </p:extLst>
          </p:nvPr>
        </p:nvGraphicFramePr>
        <p:xfrm>
          <a:off x="1711757" y="1124142"/>
          <a:ext cx="8915400" cy="637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91177260"/>
              </p:ext>
            </p:extLst>
          </p:nvPr>
        </p:nvGraphicFramePr>
        <p:xfrm>
          <a:off x="2844800" y="2672003"/>
          <a:ext cx="8026400" cy="4901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1604720" y="5377105"/>
            <a:ext cx="9266480" cy="581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15625890"/>
              </p:ext>
            </p:extLst>
          </p:nvPr>
        </p:nvGraphicFramePr>
        <p:xfrm>
          <a:off x="9851827" y="6047573"/>
          <a:ext cx="104708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5" y="1781192"/>
            <a:ext cx="2678545" cy="24264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4163" y="1850028"/>
            <a:ext cx="2982348" cy="242647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92243295"/>
              </p:ext>
            </p:extLst>
          </p:nvPr>
        </p:nvGraphicFramePr>
        <p:xfrm>
          <a:off x="1623107" y="6047573"/>
          <a:ext cx="74411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3" name="Овал 2"/>
          <p:cNvSpPr/>
          <p:nvPr/>
        </p:nvSpPr>
        <p:spPr>
          <a:xfrm>
            <a:off x="8476136" y="5469106"/>
            <a:ext cx="449036" cy="3978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628156" y="5444262"/>
            <a:ext cx="455880" cy="42273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9326" y="5448574"/>
            <a:ext cx="475529" cy="4389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526" y="5448574"/>
            <a:ext cx="475529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1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398" y="69929"/>
            <a:ext cx="8911687" cy="1280890"/>
          </a:xfrm>
        </p:spPr>
        <p:txBody>
          <a:bodyPr/>
          <a:lstStyle/>
          <a:p>
            <a:r>
              <a:rPr lang="uk-UA" dirty="0" smtClean="0"/>
              <a:t>Просторова компетентність</a:t>
            </a:r>
            <a:br>
              <a:rPr lang="uk-UA" dirty="0" smtClean="0"/>
            </a:br>
            <a:r>
              <a:rPr lang="uk-UA" dirty="0" smtClean="0"/>
              <a:t>Завдання №1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797636"/>
              </p:ext>
            </p:extLst>
          </p:nvPr>
        </p:nvGraphicFramePr>
        <p:xfrm>
          <a:off x="7389091" y="2042391"/>
          <a:ext cx="4682835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80" y="1350819"/>
            <a:ext cx="7122820" cy="530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325" y="119961"/>
            <a:ext cx="4620675" cy="835235"/>
          </a:xfrm>
        </p:spPr>
        <p:txBody>
          <a:bodyPr/>
          <a:lstStyle/>
          <a:p>
            <a:r>
              <a:rPr lang="uk-UA" dirty="0" smtClean="0"/>
              <a:t>Завдання №2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645126"/>
              </p:ext>
            </p:extLst>
          </p:nvPr>
        </p:nvGraphicFramePr>
        <p:xfrm>
          <a:off x="4538085" y="743203"/>
          <a:ext cx="7533843" cy="628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42465397"/>
              </p:ext>
            </p:extLst>
          </p:nvPr>
        </p:nvGraphicFramePr>
        <p:xfrm>
          <a:off x="358971" y="4149636"/>
          <a:ext cx="3825102" cy="1678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89778767"/>
              </p:ext>
            </p:extLst>
          </p:nvPr>
        </p:nvGraphicFramePr>
        <p:xfrm>
          <a:off x="358970" y="1773381"/>
          <a:ext cx="3825103" cy="1828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085" y="1379129"/>
            <a:ext cx="7533844" cy="54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798" y="0"/>
            <a:ext cx="3383002" cy="724399"/>
          </a:xfrm>
        </p:spPr>
        <p:txBody>
          <a:bodyPr/>
          <a:lstStyle/>
          <a:p>
            <a:r>
              <a:rPr lang="uk-UA" dirty="0" smtClean="0"/>
              <a:t>Завдання №3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447676"/>
              </p:ext>
            </p:extLst>
          </p:nvPr>
        </p:nvGraphicFramePr>
        <p:xfrm>
          <a:off x="1736436" y="646546"/>
          <a:ext cx="9629631" cy="62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38" y="1543223"/>
            <a:ext cx="3760143" cy="50376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6743" y="1543223"/>
            <a:ext cx="3734166" cy="50576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9071" y="1543223"/>
            <a:ext cx="3933825" cy="50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4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158" y="559456"/>
            <a:ext cx="8911687" cy="1280890"/>
          </a:xfrm>
        </p:spPr>
        <p:txBody>
          <a:bodyPr/>
          <a:lstStyle/>
          <a:p>
            <a:r>
              <a:rPr lang="uk-UA" dirty="0" smtClean="0"/>
              <a:t>Завдання №4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476711"/>
              </p:ext>
            </p:extLst>
          </p:nvPr>
        </p:nvGraphicFramePr>
        <p:xfrm>
          <a:off x="7090939" y="2703290"/>
          <a:ext cx="6296169" cy="1839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68" y="1422400"/>
            <a:ext cx="7809161" cy="530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318</TotalTime>
  <Words>2256</Words>
  <Application>Microsoft Office PowerPoint</Application>
  <PresentationFormat>Широкоэкранный</PresentationFormat>
  <Paragraphs>213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Trebuchet MS</vt:lpstr>
      <vt:lpstr>Wingdings 3</vt:lpstr>
      <vt:lpstr>Легкий дым</vt:lpstr>
      <vt:lpstr>Завдання на формування історичних компетентностей з теми: «Роздробленість Київської держави» </vt:lpstr>
      <vt:lpstr>Хронологічна компетентність Завдання №1</vt:lpstr>
      <vt:lpstr>Завдання №2</vt:lpstr>
      <vt:lpstr>Завдання №3</vt:lpstr>
      <vt:lpstr>Завдання №4</vt:lpstr>
      <vt:lpstr>Просторова компетентність Завдання №1</vt:lpstr>
      <vt:lpstr>Завдання №2</vt:lpstr>
      <vt:lpstr>Завдання №3</vt:lpstr>
      <vt:lpstr>Завдання №4</vt:lpstr>
      <vt:lpstr>Інформаційна компетентність Завдання №1</vt:lpstr>
      <vt:lpstr>Завдання №2</vt:lpstr>
      <vt:lpstr>Завдання №3</vt:lpstr>
      <vt:lpstr>Завдання №4</vt:lpstr>
      <vt:lpstr>Логічна компетентність Завдання №1</vt:lpstr>
      <vt:lpstr>Завдання №2</vt:lpstr>
      <vt:lpstr>Завдання №3</vt:lpstr>
      <vt:lpstr>Завдання №4</vt:lpstr>
      <vt:lpstr>Аксіологічна компетентність Завдання №1</vt:lpstr>
      <vt:lpstr>Завдання №2</vt:lpstr>
      <vt:lpstr>Завдання №3</vt:lpstr>
      <vt:lpstr>Завдання № 4</vt:lpstr>
      <vt:lpstr>Список використаних джерел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Завдання на формування історичних компетентностей з теми: «Роздробленість Київської держави»</dc:title>
  <dc:creator>Alina Nesterenko</dc:creator>
  <cp:lastModifiedBy>Alina Nesterenko</cp:lastModifiedBy>
  <cp:revision>110</cp:revision>
  <dcterms:created xsi:type="dcterms:W3CDTF">2020-04-05T16:13:33Z</dcterms:created>
  <dcterms:modified xsi:type="dcterms:W3CDTF">2021-03-04T16:52:23Z</dcterms:modified>
</cp:coreProperties>
</file>