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0466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367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70181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880773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2250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6747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9279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6340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10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0353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6846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0631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057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765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1889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5902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7221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FA80F5-9F47-4F76-83CC-60EA0EF3895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888AA4-B29E-445E-923B-1EFC29CD2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6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s.detector.media/content/news/014000-015000/i150_articleimage_108876_14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9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8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162"/>
            <a:ext cx="9747715" cy="6700838"/>
          </a:xfrm>
        </p:spPr>
      </p:pic>
    </p:spTree>
    <p:extLst>
      <p:ext uri="{BB962C8B-B14F-4D97-AF65-F5344CB8AC3E}">
        <p14:creationId xmlns:p14="http://schemas.microsoft.com/office/powerpoint/2010/main" val="1835543571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72" y="365125"/>
            <a:ext cx="7785055" cy="63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1508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7" y="-27771"/>
            <a:ext cx="10641645" cy="6885771"/>
          </a:xfrm>
        </p:spPr>
      </p:pic>
    </p:spTree>
    <p:extLst>
      <p:ext uri="{BB962C8B-B14F-4D97-AF65-F5344CB8AC3E}">
        <p14:creationId xmlns:p14="http://schemas.microsoft.com/office/powerpoint/2010/main" val="379485458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71462" y="365125"/>
            <a:ext cx="1246346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54</a:t>
            </a:r>
            <a:endParaRPr lang="ru-RU" sz="4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23062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73715" y="302359"/>
            <a:ext cx="564449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71</a:t>
            </a:r>
            <a:endParaRPr lang="ru-RU" sz="4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090989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3752" y="467022"/>
            <a:ext cx="564449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48</a:t>
            </a:r>
            <a:endParaRPr lang="ru-RU" sz="4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62809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8002" y="302359"/>
            <a:ext cx="564449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ru-RU" sz="4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2705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3752" y="365125"/>
            <a:ext cx="564449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2000" b="1" cap="none" spc="0" dirty="0" smtClean="0">
                <a:ln/>
                <a:solidFill>
                  <a:schemeClr val="accent3"/>
                </a:solidFill>
                <a:effectLst/>
              </a:rPr>
              <a:t>27</a:t>
            </a:r>
            <a:endParaRPr lang="ru-RU" sz="4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762071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3752" y="723473"/>
            <a:ext cx="5644495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2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56</a:t>
            </a:r>
            <a:endParaRPr lang="ru-RU" sz="4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90648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2" y="157162"/>
            <a:ext cx="6543675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8169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1 Aufgabe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31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pc="-2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uk-UA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2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</a:t>
            </a:r>
            <a:r>
              <a:rPr lang="uk-UA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2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uk-UA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2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Kreis</a:t>
            </a:r>
            <a:r>
              <a:rPr lang="uk-UA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1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 Kreis ist der Reis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1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 Reis ist das Eis</a:t>
            </a:r>
            <a:endParaRPr lang="de-D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1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 Eis ist das Ei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17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pc="-2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Das ist allerlei.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8101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Результат пошуку зображень за запитом &quot;16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53" y="0"/>
            <a:ext cx="10402047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8674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Результат пошуку зображень за запитом &quot;29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2563"/>
            <a:ext cx="6518274" cy="65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9117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Результат пошуку зображень за запитом &quot;51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13" y="-269823"/>
            <a:ext cx="7308782" cy="73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37702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5262" y="1082676"/>
            <a:ext cx="11653838" cy="6546850"/>
          </a:xfrm>
        </p:spPr>
        <p:txBody>
          <a:bodyPr>
            <a:normAutofit/>
          </a:bodyPr>
          <a:lstStyle/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Das Mädchen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(gehen)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zur Schule.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Ich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(kochen)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heute das Essen.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Er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(wohnen)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nicht hier.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(lernen)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ihr Deutsch?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(Schreiben)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du mir eine E-Mail?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Du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(kennen)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fünf Fremdsprachen.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Der Zug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(gehen)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in zehn Minuten.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Ich </a:t>
            </a: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(baden)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im See.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de-DE" sz="3200" i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(lesen)</a:t>
            </a:r>
            <a:r>
              <a:rPr lang="de-DE" sz="3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 wir gern Krimis</a:t>
            </a:r>
            <a:r>
              <a:rPr lang="de-DE" sz="3200" dirty="0" smtClean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?</a:t>
            </a:r>
            <a:endParaRPr lang="ru-RU" sz="32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21286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Haben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1. Wir ___________ ein neues Auto.</a:t>
            </a:r>
          </a:p>
          <a:p>
            <a:r>
              <a:rPr lang="de-DE" dirty="0"/>
              <a:t>2. Ich ___________ jetzt keine Zeit.</a:t>
            </a:r>
          </a:p>
          <a:p>
            <a:r>
              <a:rPr lang="de-DE" dirty="0"/>
              <a:t>3. </a:t>
            </a:r>
            <a:r>
              <a:rPr lang="de-DE" dirty="0" smtClean="0"/>
              <a:t>Filip </a:t>
            </a:r>
            <a:r>
              <a:rPr lang="de-DE" dirty="0"/>
              <a:t>___________ zwei Kinder.</a:t>
            </a:r>
          </a:p>
          <a:p>
            <a:r>
              <a:rPr lang="de-DE" dirty="0"/>
              <a:t>4. Ihr ___________ </a:t>
            </a:r>
            <a:r>
              <a:rPr lang="de-DE" dirty="0" smtClean="0"/>
              <a:t>Deutschkurs</a:t>
            </a:r>
            <a:r>
              <a:rPr lang="de-DE" dirty="0"/>
              <a:t>.</a:t>
            </a:r>
          </a:p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/>
              <a:t>Meine Tochter ___________ von 8.00 bis 13.00 Uhr Schule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6. </a:t>
            </a:r>
            <a:r>
              <a:rPr lang="de-DE" dirty="0"/>
              <a:t>___________ du </a:t>
            </a:r>
            <a:r>
              <a:rPr lang="de-DE" dirty="0" smtClean="0"/>
              <a:t>Geld?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48871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Sein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1.	Er ______gut</a:t>
            </a:r>
          </a:p>
          <a:p>
            <a:r>
              <a:rPr lang="de-DE" dirty="0"/>
              <a:t>2.	Ich ______Junge.</a:t>
            </a:r>
          </a:p>
          <a:p>
            <a:r>
              <a:rPr lang="de-DE" dirty="0"/>
              <a:t>3.	_____du groß?</a:t>
            </a:r>
          </a:p>
          <a:p>
            <a:r>
              <a:rPr lang="de-DE" dirty="0"/>
              <a:t>4</a:t>
            </a:r>
            <a:r>
              <a:rPr lang="de-DE" dirty="0" smtClean="0"/>
              <a:t>. Wir </a:t>
            </a:r>
            <a:r>
              <a:rPr lang="de-DE" dirty="0"/>
              <a:t>______glücklich.</a:t>
            </a:r>
          </a:p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/>
              <a:t>Du ¬¬¬_______ da</a:t>
            </a:r>
          </a:p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de-DE" dirty="0"/>
              <a:t>Ich ________Junge</a:t>
            </a:r>
          </a:p>
          <a:p>
            <a:r>
              <a:rPr lang="de-DE" dirty="0"/>
              <a:t>7</a:t>
            </a:r>
            <a:r>
              <a:rPr lang="de-DE" dirty="0" smtClean="0"/>
              <a:t>.  </a:t>
            </a:r>
            <a:r>
              <a:rPr lang="de-DE" dirty="0"/>
              <a:t>das Buch _____rot</a:t>
            </a:r>
          </a:p>
          <a:p>
            <a:r>
              <a:rPr lang="de-DE" dirty="0"/>
              <a:t>8</a:t>
            </a:r>
            <a:r>
              <a:rPr lang="de-DE" dirty="0" smtClean="0"/>
              <a:t>. </a:t>
            </a:r>
            <a:r>
              <a:rPr lang="de-DE" dirty="0"/>
              <a:t>der Hund ________schwarz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0515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odhouse.com.ua/images-jpg/14538/1453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6" y="219772"/>
            <a:ext cx="10204704" cy="68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8055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діалог зтп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65" y="90091"/>
            <a:ext cx="8841978" cy="694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5852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064" y="986917"/>
            <a:ext cx="10515600" cy="1325563"/>
          </a:xfrm>
        </p:spPr>
        <p:txBody>
          <a:bodyPr>
            <a:normAutofit fontScale="90000"/>
          </a:bodyPr>
          <a:lstStyle/>
          <a:p>
            <a:pPr marR="3175" algn="ctr">
              <a:lnSpc>
                <a:spcPct val="150000"/>
              </a:lnSpc>
              <a:spcAft>
                <a:spcPts val="0"/>
              </a:spcAft>
            </a:pP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Vogel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Katze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Buch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Glück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lustig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Schule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Baum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Milch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Schokolade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Käse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Saft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Brei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Fleisch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schwarz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Zitrone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Schwein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Straße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groß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Mensch</a:t>
            </a:r>
            <a:r>
              <a:rPr lang="uk-UA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 descr="Результат пошуку зображень за запитом &quot;дуіут зтп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79" y="250666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145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249237"/>
            <a:ext cx="9445625" cy="64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824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219075"/>
            <a:ext cx="3810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29931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-396876"/>
            <a:ext cx="11972925" cy="78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6198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0"/>
            <a:ext cx="9075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1778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Результат пошуку зображень за запитом &quot;числа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63" y="-261938"/>
            <a:ext cx="5656473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2006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17" y="0"/>
            <a:ext cx="8754565" cy="7210886"/>
          </a:xfrm>
        </p:spPr>
      </p:pic>
    </p:spTree>
    <p:extLst>
      <p:ext uri="{BB962C8B-B14F-4D97-AF65-F5344CB8AC3E}">
        <p14:creationId xmlns:p14="http://schemas.microsoft.com/office/powerpoint/2010/main" val="201038585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2" y="0"/>
            <a:ext cx="13720535" cy="7143750"/>
          </a:xfrm>
        </p:spPr>
      </p:pic>
    </p:spTree>
    <p:extLst>
      <p:ext uri="{BB962C8B-B14F-4D97-AF65-F5344CB8AC3E}">
        <p14:creationId xmlns:p14="http://schemas.microsoft.com/office/powerpoint/2010/main" val="22334448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44</TotalTime>
  <Words>123</Words>
  <Application>Microsoft Office PowerPoint</Application>
  <PresentationFormat>Широкоэкранный</PresentationFormat>
  <Paragraphs>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Tw Cen MT</vt:lpstr>
      <vt:lpstr>Капля</vt:lpstr>
      <vt:lpstr>Презентация PowerPoint</vt:lpstr>
      <vt:lpstr>1 Aufgabe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Haben </vt:lpstr>
      <vt:lpstr>Sein</vt:lpstr>
      <vt:lpstr>Презентация PowerPoint</vt:lpstr>
      <vt:lpstr>Презентация PowerPoint</vt:lpstr>
      <vt:lpstr>Vogel, Katze, Buch, Glück, lustig, Schule, Baum, Milch, Schokolade, Käse, Saft, Brei, Fleisch, schwarz, Zitrone, Schwein, Straße, groß, Mensch.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shevchenko@ngg.mk.ua</dc:creator>
  <cp:lastModifiedBy>shevchenko@ngg.mk.ua</cp:lastModifiedBy>
  <cp:revision>6</cp:revision>
  <dcterms:created xsi:type="dcterms:W3CDTF">2019-11-06T15:57:41Z</dcterms:created>
  <dcterms:modified xsi:type="dcterms:W3CDTF">2019-11-06T21:37:52Z</dcterms:modified>
</cp:coreProperties>
</file>