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1" r:id="rId3"/>
    <p:sldId id="26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7" r:id="rId12"/>
    <p:sldId id="274" r:id="rId13"/>
    <p:sldId id="260" r:id="rId14"/>
    <p:sldId id="275" r:id="rId15"/>
    <p:sldId id="276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DC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8F018-6A7D-4E6B-AE54-FA9650D8FC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B4A24-88B9-483C-9EA0-AB8BB0574C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9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«Для мене бути здоровим – означає …»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Результат пошуку зображень за запитом &quot;здоров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езультат пошуку зображень за запитом &quot;складові здоров'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езультат пошуку зображень за запитом &quot;складові здоров'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езультат пошуку зображень за запитом &quot;складові здоров'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r="5953"/>
          <a:stretch/>
        </p:blipFill>
        <p:spPr bwMode="auto">
          <a:xfrm>
            <a:off x="4537329" y="620688"/>
            <a:ext cx="435515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Для чого нам здоров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я?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1914409"/>
            <a:ext cx="4391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Що заважає людям бути здоровими?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683" y="3861048"/>
            <a:ext cx="462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Що шкодить здоров</a:t>
            </a:r>
            <a:r>
              <a:rPr lang="en-US" sz="3200" b="1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3200" b="1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ю?</a:t>
            </a:r>
            <a:endParaRPr lang="ru-RU" sz="3200" b="1" dirty="0">
              <a:solidFill>
                <a:srgbClr val="33CC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22920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Від кого чи від чого залежить стан здоров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я?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езультат пошуку зображень за запитом &quot;моє здоров'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Моє здоров'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езультат пошуку зображень за запитом &quot;моє здоров'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Результат пошуку зображень за запитом &quot;моє здоров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7" y="31273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Результат пошуку зображень за запитом &quot;здоров'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006925" cy="50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сієш вчинок — пожнешзвичку, посієш звичку —пожнеш характер, посієшхарактер — пожнеш долю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85062" cy="53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157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342900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Микола Амосов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8" name="Picture 4" descr="Результат пошуку зображень за запитом &quot;амос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62" y="2996952"/>
            <a:ext cx="5683771" cy="35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2" y="476671"/>
            <a:ext cx="7675357" cy="56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276872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Будьте здорові!</a:t>
            </a:r>
            <a:endParaRPr lang="ru-RU" sz="5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40"/>
            <a:ext cx="883330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7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" y="116632"/>
            <a:ext cx="873697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281" y="10157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DC2424"/>
                </a:solidFill>
              </a:rPr>
              <a:t>Бажання бути здоровим</a:t>
            </a:r>
            <a:endParaRPr lang="ru-RU" sz="6000" b="1" dirty="0">
              <a:solidFill>
                <a:srgbClr val="DC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74" y="3287751"/>
            <a:ext cx="862543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/>
              <a:t>Вправа «Знайомство-Перетворення</a:t>
            </a:r>
            <a:r>
              <a:rPr lang="uk-UA" sz="2000" b="1" dirty="0" smtClean="0"/>
              <a:t>»</a:t>
            </a:r>
          </a:p>
          <a:p>
            <a:pPr algn="ctr"/>
            <a:endParaRPr lang="uk-UA" sz="2000" b="1" dirty="0" smtClean="0"/>
          </a:p>
          <a:p>
            <a:pPr>
              <a:lnSpc>
                <a:spcPct val="200000"/>
              </a:lnSpc>
            </a:pPr>
            <a:r>
              <a:rPr lang="uk-UA" sz="2000" dirty="0"/>
              <a:t>- Якби я був книжкою, то я був би… (словником, детективом, романом тощо).</a:t>
            </a:r>
            <a:br>
              <a:rPr lang="uk-UA" sz="2000" dirty="0"/>
            </a:br>
            <a:r>
              <a:rPr lang="uk-UA" sz="2000" dirty="0"/>
              <a:t>- Якби я був явищем природи, то я був би… ( вітром, сонцем, буревієм тощо).</a:t>
            </a:r>
            <a:br>
              <a:rPr lang="uk-UA" sz="2000" dirty="0"/>
            </a:br>
            <a:r>
              <a:rPr lang="uk-UA" sz="2000" dirty="0"/>
              <a:t>- Якби я був музикою, то я був би… (романсом, класикою, джазом тощо).</a:t>
            </a:r>
            <a:br>
              <a:rPr lang="uk-UA" sz="2000" dirty="0"/>
            </a:br>
            <a:r>
              <a:rPr lang="uk-UA" sz="2000" dirty="0"/>
              <a:t>- Якби я був би лікарем, то я був би… ( терапевтом, </a:t>
            </a:r>
            <a:r>
              <a:rPr lang="uk-UA" sz="2000" dirty="0" err="1"/>
              <a:t>лором</a:t>
            </a:r>
            <a:r>
              <a:rPr lang="uk-UA" sz="2000" dirty="0"/>
              <a:t>, хірургом тощо</a:t>
            </a:r>
            <a:r>
              <a:rPr lang="uk-UA" sz="2000" dirty="0" smtClean="0"/>
              <a:t>). </a:t>
            </a:r>
            <a:endParaRPr lang="ru-RU" dirty="0"/>
          </a:p>
        </p:txBody>
      </p:sp>
      <p:pic>
        <p:nvPicPr>
          <p:cNvPr id="2050" name="Picture 2" descr="Результат пошуку зображень за запитом &quot;здоров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07" y="188640"/>
            <a:ext cx="3505572" cy="29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езультат пошуку зображень за запитом &quot;цветик семицвет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71" y="351529"/>
            <a:ext cx="57150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585" y="272426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здоров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34076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щастя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38141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гроші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2912" y="2636912"/>
            <a:ext cx="175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успіхи у навчанні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407707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розум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864662"/>
            <a:ext cx="142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краса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07707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сила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919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конституція ст 3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7287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здоров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0" y="3429000"/>
            <a:ext cx="871742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5176" y="99109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Здоров</a:t>
            </a:r>
            <a:r>
              <a:rPr lang="en-US" sz="6000" dirty="0" smtClean="0"/>
              <a:t>’</a:t>
            </a:r>
            <a:r>
              <a:rPr lang="uk-UA" sz="6000" dirty="0" smtClean="0"/>
              <a:t>я - …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261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складові здоров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04520" cy="38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Складові  здоров</a:t>
            </a:r>
            <a:r>
              <a:rPr lang="en-US" sz="5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5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я</a:t>
            </a:r>
            <a:endParaRPr lang="ru-RU" sz="54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прислів'я про  здоров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40" y="692696"/>
            <a:ext cx="4495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72514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Народна мудрість про здоров</a:t>
            </a:r>
            <a:r>
              <a:rPr lang="en-US" sz="4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4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я</a:t>
            </a:r>
            <a:endParaRPr lang="ru-RU" sz="4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425" y="836712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                </a:t>
            </a:r>
            <a:r>
              <a:rPr lang="uk-UA" i="1" dirty="0"/>
              <a:t>«Усі здорові люди люблять життя</a:t>
            </a:r>
            <a:r>
              <a:rPr lang="uk-UA" i="1" dirty="0" smtClean="0"/>
              <a:t>»</a:t>
            </a:r>
          </a:p>
          <a:p>
            <a:r>
              <a:rPr lang="uk-UA" dirty="0" smtClean="0"/>
              <a:t>                                                                    (</a:t>
            </a:r>
            <a:r>
              <a:rPr lang="uk-UA" dirty="0"/>
              <a:t>Г.Гейне)</a:t>
            </a:r>
            <a:endParaRPr lang="ru-RU" dirty="0"/>
          </a:p>
          <a:p>
            <a:endParaRPr lang="ru-RU" dirty="0"/>
          </a:p>
          <a:p>
            <a:r>
              <a:rPr lang="uk-UA" i="1" dirty="0"/>
              <a:t>	«Єдина краса, яку я знаю – це здоров’я»</a:t>
            </a:r>
            <a:endParaRPr lang="ru-RU" dirty="0"/>
          </a:p>
          <a:p>
            <a:r>
              <a:rPr lang="uk-UA" dirty="0"/>
              <a:t>											</a:t>
            </a:r>
            <a:r>
              <a:rPr lang="uk-UA" dirty="0" smtClean="0"/>
              <a:t>                           (</a:t>
            </a:r>
            <a:r>
              <a:rPr lang="uk-UA" dirty="0"/>
              <a:t>Г.Гейне)</a:t>
            </a:r>
            <a:endParaRPr lang="ru-RU" dirty="0"/>
          </a:p>
          <a:p>
            <a:r>
              <a:rPr lang="uk-UA" dirty="0"/>
              <a:t>	</a:t>
            </a:r>
            <a:r>
              <a:rPr lang="uk-UA" i="1" dirty="0"/>
              <a:t>«Дев’ять десятих нашого щастя залежить від здоров’я»</a:t>
            </a:r>
            <a:endParaRPr lang="ru-RU" dirty="0"/>
          </a:p>
          <a:p>
            <a:r>
              <a:rPr lang="uk-UA" dirty="0"/>
              <a:t>											</a:t>
            </a:r>
            <a:r>
              <a:rPr lang="uk-UA" dirty="0" smtClean="0"/>
              <a:t>                             (А. </a:t>
            </a:r>
            <a:r>
              <a:rPr lang="uk-UA" dirty="0" err="1" smtClean="0"/>
              <a:t>Шопенгауер</a:t>
            </a:r>
            <a:r>
              <a:rPr lang="uk-UA" dirty="0" smtClean="0"/>
              <a:t>)</a:t>
            </a:r>
            <a:endParaRPr lang="ru-RU" dirty="0" smtClean="0"/>
          </a:p>
          <a:p>
            <a:r>
              <a:rPr lang="uk-UA" dirty="0" smtClean="0"/>
              <a:t>	</a:t>
            </a:r>
            <a:r>
              <a:rPr lang="uk-UA" i="1" dirty="0" smtClean="0"/>
              <a:t>«Здоровий бідняк щасливіший за хворого короля».    </a:t>
            </a:r>
          </a:p>
          <a:p>
            <a:r>
              <a:rPr lang="uk-UA" i="1" dirty="0" smtClean="0"/>
              <a:t>                                                                     </a:t>
            </a:r>
            <a:r>
              <a:rPr lang="uk-UA" dirty="0" smtClean="0"/>
              <a:t>(А. </a:t>
            </a:r>
            <a:r>
              <a:rPr lang="uk-UA" dirty="0" err="1" smtClean="0"/>
              <a:t>Шопенгауер</a:t>
            </a:r>
            <a:r>
              <a:rPr lang="uk-UA" dirty="0" smtClean="0"/>
              <a:t>).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i="1" dirty="0" smtClean="0"/>
              <a:t>             «</a:t>
            </a:r>
            <a:r>
              <a:rPr lang="uk-UA" i="1" dirty="0"/>
              <a:t>Без здоров’я не можливе щастя»          </a:t>
            </a:r>
            <a:endParaRPr lang="uk-UA" i="1" dirty="0" smtClean="0"/>
          </a:p>
          <a:p>
            <a:r>
              <a:rPr lang="uk-UA" i="1" dirty="0"/>
              <a:t> </a:t>
            </a:r>
            <a:r>
              <a:rPr lang="uk-UA" i="1" dirty="0" smtClean="0"/>
              <a:t>                                                                      </a:t>
            </a:r>
            <a:r>
              <a:rPr lang="uk-UA" i="1" dirty="0"/>
              <a:t>(Д. Боккаччо).</a:t>
            </a:r>
            <a:endParaRPr lang="ru-RU" dirty="0"/>
          </a:p>
          <a:p>
            <a:r>
              <a:rPr lang="uk-UA" i="1" dirty="0"/>
              <a:t> </a:t>
            </a:r>
            <a:endParaRPr lang="ru-RU" dirty="0"/>
          </a:p>
          <a:p>
            <a:r>
              <a:rPr lang="uk-UA" i="1" dirty="0"/>
              <a:t>              «Хто міцний тілом, може терпіти і жару, і холод. Так і той, хто здоровий душевно,  здатен перенести і гнів, </a:t>
            </a:r>
            <a:r>
              <a:rPr lang="uk-UA" i="1" dirty="0" smtClean="0"/>
              <a:t>і горе</a:t>
            </a:r>
            <a:r>
              <a:rPr lang="uk-UA" i="1" dirty="0"/>
              <a:t>, і радість, і інші почуття</a:t>
            </a:r>
            <a:r>
              <a:rPr lang="uk-UA" i="1" dirty="0" smtClean="0"/>
              <a:t>»</a:t>
            </a:r>
            <a:endParaRPr lang="ru-RU" dirty="0" smtClean="0"/>
          </a:p>
          <a:p>
            <a:r>
              <a:rPr lang="uk-UA" dirty="0" smtClean="0"/>
              <a:t>											                                   (</a:t>
            </a:r>
            <a:r>
              <a:rPr lang="uk-UA" dirty="0" err="1" smtClean="0"/>
              <a:t>Епіктет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4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325</TotalTime>
  <Words>107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Andrey</cp:lastModifiedBy>
  <cp:revision>10</cp:revision>
  <dcterms:created xsi:type="dcterms:W3CDTF">2018-01-29T18:00:57Z</dcterms:created>
  <dcterms:modified xsi:type="dcterms:W3CDTF">2018-01-31T22:30:42Z</dcterms:modified>
</cp:coreProperties>
</file>