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8" r:id="rId4"/>
    <p:sldId id="259" r:id="rId5"/>
    <p:sldId id="257" r:id="rId6"/>
    <p:sldId id="262" r:id="rId7"/>
    <p:sldId id="263" r:id="rId8"/>
    <p:sldId id="264" r:id="rId9"/>
    <p:sldId id="25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744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i="1" dirty="0" smtClean="0"/>
              <a:t>Тема уроку:</a:t>
            </a:r>
            <a:br>
              <a:rPr lang="uk-UA" sz="5400" b="1" i="1" dirty="0" smtClean="0"/>
            </a:br>
            <a:r>
              <a:rPr lang="uk-UA" sz="5400" b="1" i="1" dirty="0" smtClean="0"/>
              <a:t/>
            </a:r>
            <a:br>
              <a:rPr lang="uk-UA" sz="5400" b="1" i="1" dirty="0" smtClean="0"/>
            </a:br>
            <a:r>
              <a:rPr lang="uk-UA" sz="5400" b="1" i="1" dirty="0" smtClean="0"/>
              <a:t>Київська держава за правління Ярославовичів</a:t>
            </a:r>
            <a:endParaRPr lang="uk-UA" sz="5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err="1" smtClean="0"/>
              <a:t>Перекувати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мечі</a:t>
            </a:r>
            <a:r>
              <a:rPr lang="ru-RU" sz="3200" dirty="0" smtClean="0"/>
              <a:t> на рала (</a:t>
            </a:r>
            <a:r>
              <a:rPr lang="ru-RU" sz="3200" dirty="0" err="1" smtClean="0"/>
              <a:t>Іс</a:t>
            </a:r>
            <a:r>
              <a:rPr lang="ru-RU" sz="3200" dirty="0" smtClean="0"/>
              <a:t> 2, 4)</a:t>
            </a:r>
            <a:br>
              <a:rPr lang="ru-RU" sz="3200" dirty="0" smtClean="0"/>
            </a:b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129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Вовк в </a:t>
            </a:r>
            <a:r>
              <a:rPr lang="ru-RU" sz="3200" dirty="0" err="1" smtClean="0"/>
              <a:t>овечій</a:t>
            </a:r>
            <a:r>
              <a:rPr lang="ru-RU" sz="3200" dirty="0" smtClean="0"/>
              <a:t> </a:t>
            </a:r>
            <a:r>
              <a:rPr lang="ru-RU" sz="3200" dirty="0" err="1" smtClean="0"/>
              <a:t>шкурі</a:t>
            </a:r>
            <a:r>
              <a:rPr lang="ru-RU" sz="3200" dirty="0" smtClean="0"/>
              <a:t> (Мт 7, 15)</a:t>
            </a:r>
            <a:br>
              <a:rPr lang="ru-RU" sz="3200" dirty="0" smtClean="0"/>
            </a:b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251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Нести </a:t>
            </a:r>
            <a:r>
              <a:rPr lang="ru-RU" sz="3200" dirty="0" err="1" smtClean="0"/>
              <a:t>свій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хрест</a:t>
            </a:r>
            <a:r>
              <a:rPr lang="ru-RU" sz="3200" dirty="0" smtClean="0"/>
              <a:t> (Мт 16, 24)</a:t>
            </a:r>
            <a:br>
              <a:rPr lang="ru-RU" sz="3200" dirty="0" smtClean="0"/>
            </a:b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Вавилонська</a:t>
            </a:r>
            <a:r>
              <a:rPr lang="ru-RU" sz="3200" dirty="0" smtClean="0"/>
              <a:t> вежа (Бут 11, 1‑9)</a:t>
            </a:r>
            <a:br>
              <a:rPr lang="ru-RU" sz="3200" dirty="0" smtClean="0"/>
            </a:br>
            <a:endParaRPr lang="uk-UA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5760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          План</a:t>
            </a:r>
          </a:p>
          <a:p>
            <a:endParaRPr lang="uk-UA" sz="3200" dirty="0" smtClean="0"/>
          </a:p>
          <a:p>
            <a:pPr marL="342900" indent="-342900">
              <a:buAutoNum type="arabicPeriod"/>
            </a:pPr>
            <a:r>
              <a:rPr lang="uk-UA" sz="3200" dirty="0" smtClean="0"/>
              <a:t>Правління Ярославовичів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Боротьба </a:t>
            </a:r>
            <a:r>
              <a:rPr lang="uk-UA" sz="3200" dirty="0" err="1" smtClean="0"/>
              <a:t>ярославовичів</a:t>
            </a:r>
            <a:r>
              <a:rPr lang="uk-UA" sz="3200" dirty="0" smtClean="0"/>
              <a:t> за київський престол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Любецький з</a:t>
            </a:r>
            <a:r>
              <a:rPr lang="en-US" sz="3200" dirty="0" smtClean="0"/>
              <a:t>’</a:t>
            </a:r>
            <a:r>
              <a:rPr lang="uk-UA" sz="3200" dirty="0" err="1" smtClean="0"/>
              <a:t>їзд</a:t>
            </a:r>
            <a:endParaRPr lang="uk-UA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настанови</a:t>
            </a:r>
            <a:r>
              <a:rPr lang="ru-RU" sz="2000" b="1" i="1" dirty="0" smtClean="0"/>
              <a:t> Ярослава Мудрого </a:t>
            </a:r>
            <a:r>
              <a:rPr lang="ru-RU" sz="2000" b="1" i="1" dirty="0" err="1" smtClean="0"/>
              <a:t>своїм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синам</a:t>
            </a:r>
            <a:endParaRPr lang="uk-UA" sz="2000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Осе </a:t>
            </a:r>
            <a:r>
              <a:rPr lang="ru-RU" sz="2000" i="1" dirty="0" smtClean="0"/>
              <a:t>я </a:t>
            </a:r>
            <a:r>
              <a:rPr lang="ru-RU" sz="2000" i="1" dirty="0" err="1" smtClean="0"/>
              <a:t>одходжу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сього</a:t>
            </a:r>
            <a:r>
              <a:rPr lang="ru-RU" sz="2000" i="1" dirty="0" smtClean="0"/>
              <a:t>. А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, сини </a:t>
            </a:r>
            <a:r>
              <a:rPr lang="ru-RU" sz="2000" i="1" dirty="0" err="1" smtClean="0"/>
              <a:t>мої</a:t>
            </a:r>
            <a:r>
              <a:rPr lang="ru-RU" sz="2000" i="1" dirty="0" smtClean="0"/>
              <a:t>, майте м</a:t>
            </a:r>
            <a:r>
              <a:rPr lang="uk-UA" sz="2000" i="1" dirty="0" smtClean="0"/>
              <a:t>і</a:t>
            </a:r>
            <a:r>
              <a:rPr lang="ru-RU" sz="2000" i="1" dirty="0" smtClean="0"/>
              <a:t>ж собою </a:t>
            </a:r>
            <a:r>
              <a:rPr lang="ru-RU" sz="2000" i="1" dirty="0" err="1" smtClean="0"/>
              <a:t>любов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</a:t>
            </a:r>
            <a:r>
              <a:rPr lang="uk-UA" sz="2000" i="1" dirty="0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брати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одного </a:t>
            </a:r>
            <a:r>
              <a:rPr lang="ru-RU" sz="2000" i="1" dirty="0" err="1" smtClean="0"/>
              <a:t>отця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одної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матері</a:t>
            </a:r>
            <a:r>
              <a:rPr lang="ru-RU" sz="2000" i="1" dirty="0" smtClean="0"/>
              <a:t>. І </a:t>
            </a:r>
            <a:r>
              <a:rPr lang="ru-RU" sz="2000" i="1" dirty="0" err="1" smtClean="0"/>
              <a:t>якщо</a:t>
            </a:r>
            <a:r>
              <a:rPr lang="ru-RU" sz="2000" i="1" dirty="0" smtClean="0"/>
              <a:t> будете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любові</a:t>
            </a:r>
            <a:r>
              <a:rPr lang="ru-RU" sz="2000" i="1" dirty="0" smtClean="0"/>
              <a:t> м</a:t>
            </a:r>
            <a:r>
              <a:rPr lang="uk-UA" sz="2000" i="1" dirty="0" err="1" smtClean="0"/>
              <a:t>іж</a:t>
            </a:r>
            <a:r>
              <a:rPr lang="ru-RU" sz="2000" i="1" dirty="0" smtClean="0"/>
              <a:t> собою, то 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Бог буде в вас,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по­корить </a:t>
            </a:r>
            <a:r>
              <a:rPr lang="ru-RU" sz="2000" i="1" dirty="0" err="1" smtClean="0"/>
              <a:t>він</a:t>
            </a:r>
            <a:r>
              <a:rPr lang="ru-RU" sz="2000" i="1" dirty="0" smtClean="0"/>
              <a:t> вам </a:t>
            </a:r>
            <a:r>
              <a:rPr lang="ru-RU" sz="2000" i="1" dirty="0" err="1" smtClean="0"/>
              <a:t>противників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вас,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будете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мирно </a:t>
            </a:r>
            <a:r>
              <a:rPr lang="ru-RU" sz="2000" i="1" dirty="0" err="1" smtClean="0"/>
              <a:t>жити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Якщо</a:t>
            </a:r>
            <a:r>
              <a:rPr lang="ru-RU" sz="2000" i="1" dirty="0" smtClean="0"/>
              <a:t> ж будете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ненависті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жити</a:t>
            </a:r>
            <a:r>
              <a:rPr lang="ru-RU" sz="2000" i="1" dirty="0" smtClean="0"/>
              <a:t>, у </a:t>
            </a:r>
            <a:r>
              <a:rPr lang="ru-RU" sz="2000" i="1" dirty="0" err="1" smtClean="0"/>
              <a:t>роздорах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сварячись</a:t>
            </a:r>
            <a:r>
              <a:rPr lang="ru-RU" sz="2000" i="1" dirty="0" smtClean="0"/>
              <a:t>, то 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самі</a:t>
            </a:r>
            <a:r>
              <a:rPr lang="ru-RU" sz="2000" i="1" dirty="0" smtClean="0"/>
              <a:t> погибнете,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землю </a:t>
            </a:r>
            <a:r>
              <a:rPr lang="ru-RU" sz="2000" i="1" dirty="0" err="1" smtClean="0"/>
              <a:t>отців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своїх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дідів</a:t>
            </a:r>
            <a:r>
              <a:rPr lang="ru-RU" sz="2000" i="1" dirty="0" smtClean="0"/>
              <a:t> погубите,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надбали</a:t>
            </a:r>
            <a:r>
              <a:rPr lang="ru-RU" sz="2000" i="1" dirty="0" smtClean="0"/>
              <a:t> вони трудом великим. </a:t>
            </a:r>
            <a:r>
              <a:rPr lang="ru-RU" sz="2000" i="1" dirty="0" err="1" smtClean="0"/>
              <a:t>Тож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слухайтесь</a:t>
            </a:r>
            <a:r>
              <a:rPr lang="ru-RU" sz="2000" i="1" dirty="0" smtClean="0"/>
              <a:t> брат брата, </a:t>
            </a:r>
            <a:r>
              <a:rPr lang="ru-RU" sz="2000" i="1" dirty="0" err="1" smtClean="0"/>
              <a:t>пробувайте</a:t>
            </a:r>
            <a:r>
              <a:rPr lang="ru-RU" sz="2000" i="1" dirty="0" smtClean="0"/>
              <a:t> мирно. </a:t>
            </a:r>
            <a:r>
              <a:rPr lang="ru-RU" sz="2000" i="1" dirty="0" err="1" smtClean="0"/>
              <a:t>Тепер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поручаю я, — </a:t>
            </a:r>
            <a:r>
              <a:rPr lang="ru-RU" sz="2000" i="1" dirty="0" err="1" smtClean="0"/>
              <a:t>замість</a:t>
            </a:r>
            <a:r>
              <a:rPr lang="ru-RU" sz="2000" i="1" dirty="0" smtClean="0"/>
              <a:t> себе, — </a:t>
            </a:r>
            <a:r>
              <a:rPr lang="ru-RU" sz="2000" i="1" dirty="0" err="1" smtClean="0"/>
              <a:t>стіл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Київ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найстаршому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синові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своєму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Ізяславу</a:t>
            </a:r>
            <a:r>
              <a:rPr lang="ru-RU" sz="2000" i="1" dirty="0" smtClean="0"/>
              <a:t>, брату </a:t>
            </a:r>
            <a:r>
              <a:rPr lang="ru-RU" sz="2000" i="1" dirty="0" err="1" smtClean="0"/>
              <a:t>вашому</a:t>
            </a:r>
            <a:r>
              <a:rPr lang="ru-RU" sz="2000" i="1" dirty="0" smtClean="0"/>
              <a:t> </a:t>
            </a:r>
            <a:r>
              <a:rPr lang="uk-UA" sz="2000" i="1" dirty="0" smtClean="0"/>
              <a:t>.</a:t>
            </a:r>
            <a:r>
              <a:rPr lang="ru-RU" sz="2000" i="1" dirty="0" err="1" smtClean="0"/>
              <a:t>Слухайтесь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його</a:t>
            </a:r>
            <a:r>
              <a:rPr lang="ru-RU" sz="2000" i="1" dirty="0" smtClean="0"/>
              <a:t>, як ото </a:t>
            </a:r>
            <a:r>
              <a:rPr lang="ru-RU" sz="2000" i="1" dirty="0" err="1" smtClean="0"/>
              <a:t>слухались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мене. А Святославу даю </a:t>
            </a:r>
            <a:r>
              <a:rPr lang="ru-RU" sz="2000" i="1" dirty="0" err="1" smtClean="0"/>
              <a:t>Чернігів</a:t>
            </a:r>
            <a:r>
              <a:rPr lang="ru-RU" sz="2000" i="1" dirty="0" smtClean="0"/>
              <a:t>, а Всеволоду — </a:t>
            </a:r>
            <a:r>
              <a:rPr lang="ru-RU" sz="2000" i="1" dirty="0" err="1" smtClean="0"/>
              <a:t>Переяславль</a:t>
            </a:r>
            <a:r>
              <a:rPr lang="ru-RU" sz="2000" i="1" dirty="0" smtClean="0"/>
              <a:t>…. 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1595718"/>
            <a:ext cx="417646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Удільна система володіння руськими землями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Розподіл земель за заповітом</a:t>
            </a:r>
            <a:br>
              <a:rPr kumimoji="0" lang="uk-UA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6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Ярослава Мудрого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1595718"/>
            <a:ext cx="417646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Удільна система володіння руськими землями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852936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Святослав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Чернігівська земля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4869160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Володимиро-Волинська земля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2924944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Всеволод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Переяславська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5364088" y="4869160"/>
            <a:ext cx="3096344" cy="1330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В'ячеслав</a:t>
            </a:r>
          </a:p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Смоленська земля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3147348"/>
            <a:ext cx="31683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Ізяслав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Київський престол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Володар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Київської Русі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ославович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5746650"/>
          </a:xfrm>
        </p:spPr>
        <p:txBody>
          <a:bodyPr>
            <a:noAutofit/>
          </a:bodyPr>
          <a:lstStyle/>
          <a:p>
            <a:r>
              <a:rPr lang="ru-RU" sz="1600" b="1" i="1" dirty="0" err="1" smtClean="0"/>
              <a:t>Уривок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із</a:t>
            </a:r>
            <a:r>
              <a:rPr lang="ru-RU" sz="1600" b="1" i="1" dirty="0" smtClean="0"/>
              <a:t> «</a:t>
            </a:r>
            <a:r>
              <a:rPr lang="ru-RU" sz="1600" b="1" i="1" dirty="0" err="1" smtClean="0"/>
              <a:t>Літопису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руського</a:t>
            </a:r>
            <a:r>
              <a:rPr lang="ru-RU" sz="1600" b="1" i="1" dirty="0" smtClean="0"/>
              <a:t>»</a:t>
            </a:r>
            <a:br>
              <a:rPr lang="ru-RU" sz="1600" b="1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У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 1068. </a:t>
            </a:r>
            <a:r>
              <a:rPr lang="ru-RU" sz="1600" i="1" dirty="0" err="1" smtClean="0"/>
              <a:t>Прийшли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іноплемінники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Руську</a:t>
            </a:r>
            <a:r>
              <a:rPr lang="ru-RU" sz="1600" i="1" dirty="0" smtClean="0"/>
              <a:t> землю, </a:t>
            </a:r>
            <a:r>
              <a:rPr lang="ru-RU" sz="1600" i="1" dirty="0" err="1" smtClean="0"/>
              <a:t>половці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многі</a:t>
            </a:r>
            <a:r>
              <a:rPr lang="ru-RU" sz="1600" i="1" dirty="0" smtClean="0"/>
              <a:t>. А </a:t>
            </a:r>
            <a:r>
              <a:rPr lang="ru-RU" sz="1600" i="1" dirty="0" err="1" smtClean="0"/>
              <a:t>Ізяслав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Святослав,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Всеволод </a:t>
            </a:r>
            <a:r>
              <a:rPr lang="ru-RU" sz="1600" i="1" dirty="0" err="1" smtClean="0"/>
              <a:t>вийшли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супроти</a:t>
            </a:r>
            <a:r>
              <a:rPr lang="ru-RU" sz="1600" i="1" dirty="0" smtClean="0"/>
              <a:t> них на (</a:t>
            </a:r>
            <a:r>
              <a:rPr lang="ru-RU" sz="1600" i="1" dirty="0" err="1" smtClean="0"/>
              <a:t>річку</a:t>
            </a:r>
            <a:r>
              <a:rPr lang="ru-RU" sz="1600" i="1" dirty="0" smtClean="0"/>
              <a:t>) Альту. І </a:t>
            </a:r>
            <a:r>
              <a:rPr lang="ru-RU" sz="1600" i="1" dirty="0" err="1" smtClean="0"/>
              <a:t>побігли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руські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князі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перемогли </a:t>
            </a:r>
            <a:r>
              <a:rPr lang="ru-RU" sz="1600" i="1" dirty="0" err="1" smtClean="0"/>
              <a:t>половці</a:t>
            </a:r>
            <a:r>
              <a:rPr lang="ru-RU" sz="1600" i="1" dirty="0" smtClean="0"/>
              <a:t>... Коли ж </a:t>
            </a:r>
            <a:r>
              <a:rPr lang="ru-RU" sz="1600" i="1" dirty="0" err="1" smtClean="0"/>
              <a:t>Ізяслав</a:t>
            </a:r>
            <a:r>
              <a:rPr lang="ru-RU" sz="1600" i="1" dirty="0" smtClean="0"/>
              <a:t> то люди  </a:t>
            </a:r>
            <a:r>
              <a:rPr lang="ru-RU" sz="1600" i="1" dirty="0" err="1" smtClean="0"/>
              <a:t>прибігли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Києва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вчинили </a:t>
            </a:r>
            <a:r>
              <a:rPr lang="ru-RU" sz="1600" i="1" dirty="0" err="1" smtClean="0"/>
              <a:t>віче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торговищі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сказали, пославши </a:t>
            </a:r>
            <a:r>
              <a:rPr lang="ru-RU" sz="1600" i="1" dirty="0" err="1" smtClean="0"/>
              <a:t>послів</a:t>
            </a:r>
            <a:r>
              <a:rPr lang="ru-RU" sz="1600" i="1" dirty="0" smtClean="0"/>
              <a:t> до князя: «</a:t>
            </a:r>
            <a:r>
              <a:rPr lang="ru-RU" sz="1600" i="1" dirty="0" err="1" smtClean="0"/>
              <a:t>Осьо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половці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розсипались</a:t>
            </a:r>
            <a:r>
              <a:rPr lang="ru-RU" sz="1600" i="1" dirty="0" smtClean="0"/>
              <a:t> по </a:t>
            </a:r>
            <a:r>
              <a:rPr lang="ru-RU" sz="1600" i="1" dirty="0" err="1" smtClean="0"/>
              <a:t>землі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Дай-но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княже</a:t>
            </a:r>
            <a:r>
              <a:rPr lang="ru-RU" sz="1600" i="1" dirty="0" smtClean="0"/>
              <a:t>, </a:t>
            </a:r>
            <a:r>
              <a:rPr lang="uk-UA" sz="1600" i="1" dirty="0" smtClean="0"/>
              <a:t>зброю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коней,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ми </a:t>
            </a:r>
            <a:r>
              <a:rPr lang="ru-RU" sz="1600" i="1" dirty="0" err="1" smtClean="0"/>
              <a:t>ще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поб'ємося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ними». Але </a:t>
            </a:r>
            <a:r>
              <a:rPr lang="ru-RU" sz="1600" i="1" dirty="0" err="1" smtClean="0"/>
              <a:t>Ізяслав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цього</a:t>
            </a:r>
            <a:r>
              <a:rPr lang="ru-RU" sz="1600" i="1" dirty="0" smtClean="0"/>
              <a:t> не </a:t>
            </a:r>
            <a:r>
              <a:rPr lang="ru-RU" sz="1600" i="1" dirty="0" err="1" smtClean="0"/>
              <a:t>послухав</a:t>
            </a:r>
            <a:r>
              <a:rPr lang="uk-UA" sz="1600" i="1" dirty="0" smtClean="0"/>
              <a:t> і не дав</a:t>
            </a:r>
            <a:r>
              <a:rPr lang="ru-RU" sz="1600" i="1" dirty="0" smtClean="0"/>
              <a:t>... </a:t>
            </a:r>
            <a:r>
              <a:rPr lang="uk-UA" sz="1600" i="1" dirty="0" smtClean="0"/>
              <a:t>А</a:t>
            </a:r>
            <a:r>
              <a:rPr lang="ru-RU" sz="1600" i="1" dirty="0" smtClean="0"/>
              <a:t> люди </a:t>
            </a:r>
            <a:r>
              <a:rPr lang="ru-RU" sz="1600" i="1" dirty="0" err="1" smtClean="0"/>
              <a:t>зняли</a:t>
            </a:r>
            <a:r>
              <a:rPr lang="ru-RU" sz="1600" i="1" dirty="0" smtClean="0"/>
              <a:t> крик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пішли</a:t>
            </a:r>
            <a:r>
              <a:rPr lang="ru-RU" sz="1600" i="1" dirty="0" smtClean="0"/>
              <a:t> до </a:t>
            </a:r>
            <a:r>
              <a:rPr lang="uk-UA" sz="1600" i="1" dirty="0" smtClean="0"/>
              <a:t>в’язниці , де сидів</a:t>
            </a:r>
            <a:r>
              <a:rPr lang="ru-RU" sz="1600" i="1" dirty="0" smtClean="0"/>
              <a:t> Всеслав</a:t>
            </a:r>
            <a:r>
              <a:rPr lang="uk-UA" sz="1600" i="1" dirty="0" smtClean="0"/>
              <a:t>, князь полоцький, у якого відібрали  землю</a:t>
            </a:r>
            <a:r>
              <a:rPr lang="ru-RU" sz="1600" i="1" dirty="0" smtClean="0"/>
              <a:t>. Люди ж </a:t>
            </a:r>
            <a:r>
              <a:rPr lang="ru-RU" sz="1600" i="1" dirty="0" err="1" smtClean="0"/>
              <a:t>ви</a:t>
            </a:r>
            <a:r>
              <a:rPr lang="uk-UA" sz="1600" i="1" dirty="0" smtClean="0"/>
              <a:t>зволили </a:t>
            </a:r>
            <a:r>
              <a:rPr lang="ru-RU" sz="1600" i="1" dirty="0" smtClean="0"/>
              <a:t> Всеслава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поставили </a:t>
            </a:r>
            <a:r>
              <a:rPr lang="ru-RU" sz="1600" i="1" dirty="0" err="1" smtClean="0"/>
              <a:t>його</a:t>
            </a:r>
            <a:r>
              <a:rPr lang="ru-RU" sz="1600" i="1" dirty="0" smtClean="0"/>
              <a:t> князем</a:t>
            </a:r>
            <a:r>
              <a:rPr lang="uk-UA" sz="1600" i="1" dirty="0" smtClean="0"/>
              <a:t>.</a:t>
            </a:r>
            <a:r>
              <a:rPr lang="ru-RU" sz="1600" i="1" dirty="0" smtClean="0"/>
              <a:t> А </a:t>
            </a:r>
            <a:r>
              <a:rPr lang="ru-RU" sz="1600" i="1" dirty="0" err="1" smtClean="0"/>
              <a:t>двір</a:t>
            </a:r>
            <a:r>
              <a:rPr lang="ru-RU" sz="1600" i="1" dirty="0" smtClean="0"/>
              <a:t> княжий </a:t>
            </a:r>
            <a:r>
              <a:rPr lang="ru-RU" sz="1600" i="1" dirty="0" err="1" smtClean="0"/>
              <a:t>розграбували</a:t>
            </a:r>
            <a:r>
              <a:rPr lang="ru-RU" sz="1600" i="1" dirty="0" smtClean="0"/>
              <a:t> — </a:t>
            </a:r>
            <a:r>
              <a:rPr lang="ru-RU" sz="1600" i="1" dirty="0" err="1" smtClean="0"/>
              <a:t>незчисленне</a:t>
            </a:r>
            <a:r>
              <a:rPr lang="ru-RU" sz="1600" i="1" dirty="0" smtClean="0"/>
              <a:t> множество золота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срібла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Ізяслав</a:t>
            </a:r>
            <a:r>
              <a:rPr lang="ru-RU" sz="1600" i="1" dirty="0" smtClean="0"/>
              <a:t> же </a:t>
            </a:r>
            <a:r>
              <a:rPr lang="ru-RU" sz="1600" i="1" dirty="0" err="1" smtClean="0"/>
              <a:t>втік</a:t>
            </a:r>
            <a:r>
              <a:rPr lang="ru-RU" sz="1600" i="1" dirty="0" smtClean="0"/>
              <a:t> </a:t>
            </a:r>
            <a:r>
              <a:rPr lang="uk-UA" sz="1600" i="1" dirty="0" smtClean="0"/>
              <a:t>до Польщі</a:t>
            </a:r>
            <a:r>
              <a:rPr lang="ru-RU" sz="1600" i="1" dirty="0" smtClean="0"/>
              <a:t>...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i="1" dirty="0" smtClean="0"/>
              <a:t>   Навесні 1069 року Ізяслав із польським королем рушив на Київ. Кияни знову зібрали ополчення , але їхній керівник, Всеслав, виявився боягузом і втік. Ізяслав знову княжив у Києві… </a:t>
            </a:r>
            <a:r>
              <a:rPr lang="ru-RU" sz="1600" i="1" dirty="0" smtClean="0"/>
              <a:t>» 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Правда Ярославовичі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6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1052736"/>
          <a:ext cx="7992888" cy="5115169"/>
        </p:xfrm>
        <a:graphic>
          <a:graphicData uri="http://schemas.openxmlformats.org/drawingml/2006/table">
            <a:tbl>
              <a:tblPr/>
              <a:tblGrid>
                <a:gridCol w="1632046"/>
                <a:gridCol w="6360842"/>
              </a:tblGrid>
              <a:tr h="363382">
                <a:tc>
                  <a:txBody>
                    <a:bodyPr/>
                    <a:lstStyle/>
                    <a:p>
                      <a:pPr marL="97790"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9050"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Любецький з</a:t>
                      </a:r>
                      <a:r>
                        <a:rPr lang="en-US" sz="2000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2000" spc="1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їзд</a:t>
                      </a: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382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1097р.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382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Місто Любеч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85199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Причини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7305"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Спустошливі набіги половців; необхідність припинення </a:t>
                      </a:r>
                      <a:r>
                        <a:rPr lang="uk-UA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міжусобних війн і налагодження суперечок між князями</a:t>
                      </a: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  <a:p>
                      <a:pPr marR="27305"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3382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Учасники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Шість руських князів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5451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Рішення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Кожен князь має право на свою вотчину (батьківські зем­</a:t>
                      </a:r>
                      <a:r>
                        <a:rPr lang="uk-UA" sz="20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лі); припинення розбрату між князями перед зовнішньою </a:t>
                      </a:r>
                      <a:r>
                        <a:rPr lang="uk-UA" sz="200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загрозою з боку половців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67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Наслідки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200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Порушення домовленостей між князями; розгортання но­вих міжусобиць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;нова форма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правління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князівські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зїзди</a:t>
                      </a:r>
                      <a:endParaRPr lang="uk-UA" sz="2000" dirty="0"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Фил.2:2</a:t>
            </a:r>
            <a:r>
              <a:rPr lang="uk-UA" sz="2000" i="1" dirty="0" smtClean="0"/>
              <a:t>:”…щоб думали ви одне і те,щоб мали ту саму любов,одну згоду і один розум!”</a:t>
            </a:r>
          </a:p>
          <a:p>
            <a:endParaRPr lang="uk-UA" sz="2000" b="1" i="1" dirty="0" smtClean="0"/>
          </a:p>
          <a:p>
            <a:endParaRPr lang="uk-UA" sz="2000" b="1" i="1" dirty="0" smtClean="0"/>
          </a:p>
          <a:p>
            <a:r>
              <a:rPr lang="uk-UA" sz="2000" b="1" i="1" dirty="0" smtClean="0"/>
              <a:t>Пр.18:6:</a:t>
            </a:r>
            <a:r>
              <a:rPr lang="uk-UA" sz="2000" b="1" i="1" dirty="0" err="1" smtClean="0"/>
              <a:t>”</a:t>
            </a:r>
            <a:r>
              <a:rPr lang="uk-UA" sz="2000" i="1" dirty="0" err="1" smtClean="0"/>
              <a:t>Уста</a:t>
            </a:r>
            <a:r>
              <a:rPr lang="uk-UA" sz="2000" i="1" dirty="0" smtClean="0"/>
              <a:t> нерозумного тягнуться до сварки, а слова його кличуть до </a:t>
            </a:r>
            <a:r>
              <a:rPr lang="uk-UA" sz="2000" i="1" dirty="0" err="1" smtClean="0"/>
              <a:t>бійки.”</a:t>
            </a:r>
            <a:endParaRPr lang="uk-UA" sz="2000" i="1" dirty="0" smtClean="0"/>
          </a:p>
          <a:p>
            <a:endParaRPr lang="uk-UA" sz="2000" b="1" i="1" dirty="0" smtClean="0"/>
          </a:p>
          <a:p>
            <a:endParaRPr lang="uk-UA" sz="2000" b="1" i="1" dirty="0" smtClean="0"/>
          </a:p>
          <a:p>
            <a:r>
              <a:rPr lang="uk-UA" sz="2000" b="1" i="1" dirty="0" smtClean="0"/>
              <a:t>1 Кор.1:10:</a:t>
            </a:r>
            <a:r>
              <a:rPr lang="uk-UA" sz="2000" b="1" i="1" dirty="0" err="1" smtClean="0"/>
              <a:t>”</a:t>
            </a:r>
            <a:r>
              <a:rPr lang="uk-UA" sz="2000" i="1" dirty="0" err="1" smtClean="0"/>
              <a:t>Тож</a:t>
            </a:r>
            <a:r>
              <a:rPr lang="uk-UA" sz="2000" i="1" dirty="0" smtClean="0"/>
              <a:t> благаю вас,браття, щоб ви всі говорили про те саме, і щоб не було між вами поділення,але щоб були ви поєднані в одному розумінні та в думці одній</a:t>
            </a:r>
            <a:r>
              <a:rPr lang="uk-UA" sz="2000" i="1" dirty="0" smtClean="0"/>
              <a:t>!”</a:t>
            </a:r>
            <a:endParaRPr lang="uk-UA" sz="2000" i="1" dirty="0" smtClean="0"/>
          </a:p>
          <a:p>
            <a:endParaRPr lang="uk-UA" sz="2000" i="1" dirty="0" smtClean="0"/>
          </a:p>
          <a:p>
            <a:endParaRPr lang="uk-UA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93096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2Кор</a:t>
            </a:r>
            <a:r>
              <a:rPr lang="ru-RU" sz="2000" b="1" dirty="0" smtClean="0"/>
              <a:t>. 9:6,7</a:t>
            </a:r>
            <a:r>
              <a:rPr lang="ru-RU" sz="2000" dirty="0" smtClean="0"/>
              <a:t>“</a:t>
            </a:r>
            <a:r>
              <a:rPr lang="ru-RU" sz="2000" i="1" dirty="0" smtClean="0"/>
              <a:t>При </a:t>
            </a:r>
            <a:r>
              <a:rPr lang="ru-RU" sz="2000" i="1" dirty="0" err="1" smtClean="0"/>
              <a:t>цьому</a:t>
            </a:r>
            <a:r>
              <a:rPr lang="ru-RU" sz="2000" i="1" dirty="0" smtClean="0"/>
              <a:t> скажу: </a:t>
            </a:r>
            <a:r>
              <a:rPr lang="ru-RU" sz="2000" i="1" dirty="0" err="1" smtClean="0"/>
              <a:t>хто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сіє</a:t>
            </a:r>
            <a:r>
              <a:rPr lang="ru-RU" sz="2000" i="1" dirty="0" smtClean="0"/>
              <a:t> скупо, той скупо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пожне, а </a:t>
            </a:r>
            <a:r>
              <a:rPr lang="ru-RU" sz="2000" i="1" dirty="0" err="1" smtClean="0"/>
              <a:t>хто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сіє</a:t>
            </a:r>
            <a:r>
              <a:rPr lang="ru-RU" sz="2000" i="1" dirty="0" smtClean="0"/>
              <a:t> щедро, той щедро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пожне. </a:t>
            </a:r>
            <a:r>
              <a:rPr lang="ru-RU" sz="2000" i="1" dirty="0" err="1" smtClean="0"/>
              <a:t>Кожен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приділяй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ласки </a:t>
            </a:r>
            <a:r>
              <a:rPr lang="ru-RU" sz="2000" i="1" dirty="0" err="1" smtClean="0"/>
              <a:t>серця</a:t>
            </a:r>
            <a:r>
              <a:rPr lang="ru-RU" sz="2000" i="1" dirty="0" smtClean="0"/>
              <a:t>, не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гіркотою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примусом, </a:t>
            </a:r>
            <a:r>
              <a:rPr lang="ru-RU" sz="2000" i="1" dirty="0" err="1" smtClean="0"/>
              <a:t>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доброзичливо</a:t>
            </a:r>
            <a:r>
              <a:rPr lang="ru-RU" sz="2000" i="1" dirty="0" smtClean="0"/>
              <a:t>, того любить </a:t>
            </a:r>
            <a:r>
              <a:rPr lang="ru-RU" sz="2000" i="1" dirty="0" smtClean="0"/>
              <a:t>Бог</a:t>
            </a:r>
            <a:r>
              <a:rPr lang="ru-RU" sz="2000" dirty="0" smtClean="0"/>
              <a:t>).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398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Тема уроку:  Київська держава за правління Ярославовичів</vt:lpstr>
      <vt:lpstr>Слайд 2</vt:lpstr>
      <vt:lpstr>Слайд 3</vt:lpstr>
      <vt:lpstr>Слайд 4</vt:lpstr>
      <vt:lpstr>Слайд 5</vt:lpstr>
      <vt:lpstr>Уривок із «Літопису руського»     У рік 1068. Прийшли іноплемінники на Руську землю, половці многі. А Ізяслав, і Святослав, і Всеволод вийшли супроти них на (річку) Альту. І побігли руські князі, і перемогли половці... Коли ж Ізяслав то люди  прибігли до Києва і вчинили віче на торговищі, і сказали, пославши послів до князя: «Осьо половці розсипались по землі. Дай-но, княже, зброю і коней, і ми ще поб'ємося з ними». Але Ізяслав цього не послухав і не дав... А люди зняли крик і пішли до в’язниці , де сидів Всеслав, князь полоцький, у якого відібрали  землю. Люди ж визволили  Всеслава і поставили його князем. А двір княжий розграбували — незчисленне множество золота і срібла. Ізяслав же втік до Польщі...    Навесні 1069 року Ізяслав із польським королем рушив на Київ. Кияни знову зібрали ополчення , але їхній керівник, Всеслав, виявився боягузом і втік. Ізяслав знову княжив у Києві… » 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15</cp:revision>
  <dcterms:created xsi:type="dcterms:W3CDTF">2020-12-22T18:22:25Z</dcterms:created>
  <dcterms:modified xsi:type="dcterms:W3CDTF">2020-12-22T22:20:35Z</dcterms:modified>
</cp:coreProperties>
</file>