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82559" y="662882"/>
            <a:ext cx="9777536" cy="328975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Чорнобиль – земля  забуття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 flipH="1">
            <a:off x="4277629" y="3692648"/>
            <a:ext cx="6845702" cy="581316"/>
          </a:xfrm>
        </p:spPr>
        <p:txBody>
          <a:bodyPr/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Вчора  і  сьогодні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35 років з дня </a:t>
            </a:r>
            <a:r>
              <a:rPr lang="uk-UA" sz="3200" dirty="0" err="1" smtClean="0"/>
              <a:t>трагедіі</a:t>
            </a:r>
            <a:r>
              <a:rPr lang="uk-UA" sz="3200" dirty="0" smtClean="0"/>
              <a:t>   на    </a:t>
            </a:r>
            <a:r>
              <a:rPr lang="uk-UA" sz="3200" dirty="0" err="1" smtClean="0"/>
              <a:t>ЧАеС</a:t>
            </a:r>
            <a:endParaRPr lang="en-US" sz="3200" dirty="0"/>
          </a:p>
        </p:txBody>
      </p:sp>
      <p:pic>
        <p:nvPicPr>
          <p:cNvPr id="1026" name="Picture 2" descr="Звернення голови Близнюківської районної державної адміністрації Сергія  Володченка - Близнюківська РД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6" y="1837765"/>
            <a:ext cx="7001692" cy="3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240972"/>
            <a:ext cx="10300062" cy="413361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uk-UA" sz="2400" dirty="0" smtClean="0"/>
              <a:t>            </a:t>
            </a:r>
            <a:r>
              <a:rPr lang="ru-RU" sz="2400" dirty="0" smtClean="0"/>
              <a:t> </a:t>
            </a:r>
            <a:r>
              <a:rPr lang="ru-RU" sz="2400" dirty="0" err="1"/>
              <a:t>найбільша</a:t>
            </a:r>
            <a:r>
              <a:rPr lang="ru-RU" sz="2400" dirty="0"/>
              <a:t> </a:t>
            </a:r>
            <a:r>
              <a:rPr lang="ru-RU" sz="2400" dirty="0" err="1"/>
              <a:t>техногенна</a:t>
            </a:r>
            <a:r>
              <a:rPr lang="ru-RU" sz="2400" dirty="0"/>
              <a:t> </a:t>
            </a:r>
            <a:r>
              <a:rPr lang="ru-RU" sz="2400" dirty="0" err="1"/>
              <a:t>аварія</a:t>
            </a:r>
            <a:r>
              <a:rPr lang="ru-RU" sz="2400" dirty="0"/>
              <a:t>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 smtClean="0"/>
              <a:t>людства</a:t>
            </a:r>
            <a:r>
              <a:rPr lang="ru-RU" sz="2400" dirty="0" smtClean="0"/>
              <a:t>  </a:t>
            </a:r>
            <a:r>
              <a:rPr lang="ru-RU" sz="2400" dirty="0" err="1" smtClean="0"/>
              <a:t>сталася</a:t>
            </a:r>
            <a:r>
              <a:rPr lang="ru-RU" sz="2400" dirty="0" smtClean="0"/>
              <a:t>   26  </a:t>
            </a:r>
            <a:r>
              <a:rPr lang="ru-RU" sz="2400" dirty="0" err="1" smtClean="0"/>
              <a:t>квітня</a:t>
            </a:r>
            <a:r>
              <a:rPr lang="ru-RU" sz="2400" dirty="0" smtClean="0"/>
              <a:t>  1986  року. </a:t>
            </a:r>
            <a:r>
              <a:rPr lang="ru-RU" sz="2400" dirty="0"/>
              <a:t>з </a:t>
            </a:r>
            <a:r>
              <a:rPr lang="ru-RU" sz="2400" dirty="0" err="1"/>
              <a:t>різницею</a:t>
            </a:r>
            <a:r>
              <a:rPr lang="ru-RU" sz="2400" dirty="0"/>
              <a:t> у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секунди</a:t>
            </a:r>
            <a:r>
              <a:rPr lang="ru-RU" sz="2400" dirty="0"/>
              <a:t> </a:t>
            </a:r>
            <a:r>
              <a:rPr lang="ru-RU" sz="2400" dirty="0" err="1"/>
              <a:t>відбулись</a:t>
            </a:r>
            <a:r>
              <a:rPr lang="ru-RU" sz="2400" dirty="0"/>
              <a:t> два </a:t>
            </a:r>
            <a:r>
              <a:rPr lang="ru-RU" sz="2400" dirty="0" err="1"/>
              <a:t>вибухи</a:t>
            </a:r>
            <a:r>
              <a:rPr lang="ru-RU" sz="2400" dirty="0"/>
              <a:t> на четвертому </a:t>
            </a:r>
            <a:r>
              <a:rPr lang="ru-RU" sz="2400" dirty="0" err="1"/>
              <a:t>реакторі</a:t>
            </a:r>
            <a:r>
              <a:rPr lang="ru-RU" sz="2400" dirty="0"/>
              <a:t> </a:t>
            </a:r>
            <a:r>
              <a:rPr lang="ru-RU" sz="2400" dirty="0" err="1"/>
              <a:t>Чорнобильської</a:t>
            </a:r>
            <a:r>
              <a:rPr lang="ru-RU" sz="2400" dirty="0"/>
              <a:t> АЕС. Причиною </a:t>
            </a:r>
            <a:r>
              <a:rPr lang="ru-RU" sz="2400" dirty="0" err="1"/>
              <a:t>катастрофи</a:t>
            </a:r>
            <a:r>
              <a:rPr lang="ru-RU" sz="2400" dirty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</a:t>
            </a:r>
            <a:r>
              <a:rPr lang="ru-RU" sz="2400" dirty="0" err="1"/>
              <a:t>стрибок</a:t>
            </a:r>
            <a:r>
              <a:rPr lang="ru-RU" sz="2400" dirty="0"/>
              <a:t> </a:t>
            </a:r>
            <a:r>
              <a:rPr lang="ru-RU" sz="2400" dirty="0" err="1"/>
              <a:t>напруги</a:t>
            </a:r>
            <a:r>
              <a:rPr lang="ru-RU" sz="2400" dirty="0"/>
              <a:t> в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. </a:t>
            </a:r>
            <a:r>
              <a:rPr lang="ru-RU" sz="2400" dirty="0"/>
              <a:t>На </a:t>
            </a:r>
            <a:r>
              <a:rPr lang="ru-RU" sz="2400" dirty="0" err="1"/>
              <a:t>щастя</a:t>
            </a:r>
            <a:r>
              <a:rPr lang="ru-RU" sz="2400" dirty="0"/>
              <a:t>, </a:t>
            </a:r>
            <a:r>
              <a:rPr lang="ru-RU" sz="2400" dirty="0" err="1"/>
              <a:t>вибухи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не </a:t>
            </a:r>
            <a:r>
              <a:rPr lang="ru-RU" sz="2400" dirty="0" err="1"/>
              <a:t>ядерними</a:t>
            </a:r>
            <a:r>
              <a:rPr lang="ru-RU" sz="2400" dirty="0"/>
              <a:t>, а </a:t>
            </a:r>
            <a:r>
              <a:rPr lang="ru-RU" sz="2400" dirty="0" err="1"/>
              <a:t>хімічними</a:t>
            </a:r>
            <a:r>
              <a:rPr lang="ru-RU" sz="2400" dirty="0"/>
              <a:t> – </a:t>
            </a:r>
            <a:r>
              <a:rPr lang="ru-RU" sz="2400" dirty="0" err="1"/>
              <a:t>наслідок</a:t>
            </a:r>
            <a:r>
              <a:rPr lang="ru-RU" sz="2400" dirty="0"/>
              <a:t> </a:t>
            </a:r>
            <a:r>
              <a:rPr lang="ru-RU" sz="2400" dirty="0" err="1"/>
              <a:t>перегріву</a:t>
            </a:r>
            <a:r>
              <a:rPr lang="ru-RU" sz="2400" dirty="0"/>
              <a:t> реактора і </a:t>
            </a:r>
            <a:r>
              <a:rPr lang="ru-RU" sz="2400" dirty="0" err="1"/>
              <a:t>накопичення</a:t>
            </a:r>
            <a:r>
              <a:rPr lang="ru-RU" sz="2400" dirty="0"/>
              <a:t> </a:t>
            </a:r>
            <a:r>
              <a:rPr lang="ru-RU" sz="2400" dirty="0" err="1"/>
              <a:t>значної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пари</a:t>
            </a:r>
            <a:r>
              <a:rPr lang="ru-RU" sz="2400" dirty="0" smtClean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вибуху</a:t>
            </a:r>
            <a:r>
              <a:rPr lang="ru-RU" sz="2400" dirty="0"/>
              <a:t> в </a:t>
            </a:r>
            <a:r>
              <a:rPr lang="ru-RU" sz="2400" dirty="0" err="1"/>
              <a:t>реакторі</a:t>
            </a:r>
            <a:r>
              <a:rPr lang="ru-RU" sz="2400" dirty="0"/>
              <a:t>  </a:t>
            </a:r>
            <a:r>
              <a:rPr lang="ru-RU" sz="2400" dirty="0" err="1"/>
              <a:t>залишилось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800 т </a:t>
            </a:r>
            <a:r>
              <a:rPr lang="ru-RU" sz="2400" dirty="0" err="1"/>
              <a:t>графіту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почав </a:t>
            </a:r>
            <a:r>
              <a:rPr lang="ru-RU" sz="2400" dirty="0" err="1"/>
              <a:t>горіти</a:t>
            </a:r>
            <a:r>
              <a:rPr lang="ru-RU" sz="2400" dirty="0"/>
              <a:t>. </a:t>
            </a:r>
            <a:r>
              <a:rPr lang="ru-RU" sz="2400" dirty="0" err="1"/>
              <a:t>Пожежа</a:t>
            </a:r>
            <a:r>
              <a:rPr lang="ru-RU" sz="2400" dirty="0"/>
              <a:t> </a:t>
            </a:r>
            <a:r>
              <a:rPr lang="ru-RU" sz="2400" dirty="0" err="1"/>
              <a:t>тривала</a:t>
            </a:r>
            <a:r>
              <a:rPr lang="ru-RU" sz="2400" dirty="0"/>
              <a:t> 10 </a:t>
            </a:r>
            <a:r>
              <a:rPr lang="ru-RU" sz="2400" dirty="0" err="1"/>
              <a:t>днів</a:t>
            </a:r>
            <a:r>
              <a:rPr lang="ru-RU" sz="2400" dirty="0"/>
              <a:t> і забрала </a:t>
            </a:r>
            <a:r>
              <a:rPr lang="ru-RU" sz="2400" dirty="0" err="1"/>
              <a:t>життя</a:t>
            </a:r>
            <a:r>
              <a:rPr lang="ru-RU" sz="2400" dirty="0"/>
              <a:t> 31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  <a:endParaRPr lang="en-US" sz="2400" dirty="0"/>
          </a:p>
          <a:p>
            <a:pPr marL="0" indent="0" algn="ctr">
              <a:buNone/>
            </a:pPr>
            <a:r>
              <a:rPr lang="ru-RU" sz="2400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6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" y="444136"/>
            <a:ext cx="10390352" cy="1393629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Пожежники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першими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прибули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місце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катастрофи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не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мали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ізолюючих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протигазів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 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результаті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радіоактивні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речовини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потрапили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в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дихальні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шляхи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ліквідаторів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Всі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вони    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отримали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високі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дози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радіації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Объект 3" descr="чорнобиль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92" y="1293223"/>
            <a:ext cx="7445829" cy="4068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2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222070"/>
            <a:ext cx="10429540" cy="1802674"/>
          </a:xfrm>
        </p:spPr>
        <p:txBody>
          <a:bodyPr>
            <a:noAutofit/>
          </a:bodyPr>
          <a:lstStyle/>
          <a:p>
            <a:pPr algn="ctr"/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ісля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8,5 млн людей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опроміненими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155 тис кв. км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забруднено</a:t>
            </a:r>
            <a:r>
              <a:rPr lang="ru-RU" sz="18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реактор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продовжував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випромінювати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радіацію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 СРСР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намагався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приховати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трагедію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секретності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аступного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у </a:t>
            </a:r>
            <a:r>
              <a:rPr lang="ru-RU" sz="1800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веції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відзначили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радіації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сталось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жахливе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Перше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СРСР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аж 28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розповідали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викликану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орнобильскою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аварією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говорили. </a:t>
            </a:r>
            <a:r>
              <a:rPr lang="ru-RU" sz="1800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у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готувались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честь 1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чиновники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не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паніку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чорнобильська катастрофа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6" y="2521131"/>
            <a:ext cx="5924164" cy="295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6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причини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є 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версій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але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зводяться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одного –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халатності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фіційно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причиною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некомпетентність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той день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доручили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чорнобильська трагедія катастрофа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9" y="1423852"/>
            <a:ext cx="6831874" cy="408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3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1783" y="300447"/>
            <a:ext cx="4572730" cy="2442944"/>
          </a:xfrm>
        </p:spPr>
        <p:txBody>
          <a:bodyPr/>
          <a:lstStyle/>
          <a:p>
            <a:pPr algn="just"/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евакуацію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планували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26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 СРСР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затримав.В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дув у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рип’яті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знаходилась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4 км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основий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перетворився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“</a:t>
            </a:r>
            <a:r>
              <a:rPr lang="ru-RU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удий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через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радіації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сосна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гинути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гр.</a:t>
            </a:r>
            <a:endParaRPr lang="en-US" sz="1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5669" y="300447"/>
            <a:ext cx="4917014" cy="2442943"/>
          </a:xfrm>
        </p:spPr>
        <p:txBody>
          <a:bodyPr/>
          <a:lstStyle/>
          <a:p>
            <a:pPr algn="just"/>
            <a:r>
              <a:rPr lang="ru-RU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залишились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людей, при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пролунало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слова про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радіоактивного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омилки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айже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екому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дозволили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виїхати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власному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притому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забруднені</a:t>
            </a:r>
            <a:r>
              <a:rPr lang="ru-RU" sz="1800" dirty="0" smtClean="0"/>
              <a:t>.</a:t>
            </a:r>
            <a:endParaRPr lang="en-US" sz="1800" dirty="0"/>
          </a:p>
          <a:p>
            <a:endParaRPr lang="en-US" sz="1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чорнобильська трагедія катастрофа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5" y="2495006"/>
            <a:ext cx="3030583" cy="288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чорнобильська трагедія катастрофа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78" y="2495006"/>
            <a:ext cx="3702508" cy="2880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7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685800"/>
            <a:ext cx="10364226" cy="137795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трагедією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областей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хвороба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лейкемія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чорнобильська трагедія катастрофа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72" y="2063750"/>
            <a:ext cx="3521605" cy="331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9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685800"/>
            <a:ext cx="9617468" cy="2801983"/>
          </a:xfrm>
        </p:spPr>
        <p:txBody>
          <a:bodyPr>
            <a:noAutofit/>
          </a:bodyPr>
          <a:lstStyle/>
          <a:p>
            <a:pPr algn="ctr" fontAlgn="base"/>
            <a:r>
              <a:rPr lang="ru-RU" sz="2400" b="1" dirty="0" smtClean="0"/>
              <a:t>“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аркофаг”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1986 року реактор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накрили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«саркофагом». </a:t>
            </a:r>
            <a:r>
              <a:rPr lang="ru-RU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криття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збудоване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добровольцями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мобілізованими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солдатами,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назвуть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ліквідаторами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«саркофагу»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країни-донори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750 млн.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  на сто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ліквідувати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станцію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2065. Коли арка буде готова,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насунуть на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113</TotalTime>
  <Words>281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Impact</vt:lpstr>
      <vt:lpstr>Times New Roman</vt:lpstr>
      <vt:lpstr>Главное мероприятие</vt:lpstr>
      <vt:lpstr>Чорнобиль – земля  забуття</vt:lpstr>
      <vt:lpstr>35 років з дня трагедіі   на    ЧАеС</vt:lpstr>
      <vt:lpstr>Презентация PowerPoint</vt:lpstr>
      <vt:lpstr>Пожежники, які    першими прибули на місце катастрофи, не мали ізолюючих протигазів.  В результаті   радіоактивні    речовини   потрапили   в  дихальні  шляхи  ліквідаторів. Всі  вони     отримали високі дози радіації.     </vt:lpstr>
      <vt:lpstr>  Після аварії майже 8,5 млн людей були опроміненими, близько 155 тис кв. км територій було забруднено, реактор продовжував випромінювати радіацію ще 3 тижні.  Уряд СРСР намагався приховати цю трагедію від світу через ідею секретності. Наступного дня у Швеції відзначили аномальне підвищення рівня радіації. Так було визначено, що в Україні сталось щось жахливе. Перше офіційне повідомлення в СРСР зробили аж 28 квітня. Всі іноземні ЗМІ розповідали про небезпеку, викликану Чорнобильскою аварією, а радянські майже нічого про це не говорили. Хоча саме в цей час у всіх містах  готувались  демонстрації на честь 1 травня. Як чиновники пояснювали пізніше, вони не хотіли підняти паніку серед населення.  </vt:lpstr>
      <vt:lpstr> Про причини аварії  є  кілька  версій , але всі вони зводяться до одного – халатності працівників. Офіційно причиною прийнято вважати некомпетентність персоналу, якому в той день доручили проведення технічного експерименту.    </vt:lpstr>
      <vt:lpstr>Презентация PowerPoint</vt:lpstr>
      <vt:lpstr>Наслідки Хоча Чорнобильська катастрофа вважається трагедією українською  (постраждали 12 областей України),  дані свідчать, що 70% радіації отримала Білорусія. Найбільш розповсюджена  хвороба після  аварії  -   лейкемія та рак щитовидної залози.   </vt:lpstr>
      <vt:lpstr>“Саркофаг” У  кінці 1986 року реактор накрили спеціальним «саркофагом». Укриття було збудоване добровольцями та мобілізованими солдатами, яких пізніше назвуть ліквідаторами. На будівництво  «саркофагу» країни-донори зібрали 750 млн. євро.  Нова споруда зможе вирішити проблему  на сто років, хоча ліквідувати станцію планують ще в 2065. Коли арка буде готова, її насунуть на об’єкт за допомогою спеціальних механізмів.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Чорнобиль – земля  забуття</dc:title>
  <dc:creator>Home</dc:creator>
  <cp:lastModifiedBy>Home</cp:lastModifiedBy>
  <cp:revision>11</cp:revision>
  <dcterms:created xsi:type="dcterms:W3CDTF">2021-04-18T16:10:18Z</dcterms:created>
  <dcterms:modified xsi:type="dcterms:W3CDTF">2021-04-25T19:32:39Z</dcterms:modified>
</cp:coreProperties>
</file>