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8" r:id="rId2"/>
    <p:sldId id="288" r:id="rId3"/>
    <p:sldId id="282" r:id="rId4"/>
    <p:sldId id="289" r:id="rId5"/>
    <p:sldId id="281" r:id="rId6"/>
    <p:sldId id="269" r:id="rId7"/>
    <p:sldId id="270" r:id="rId8"/>
    <p:sldId id="273" r:id="rId9"/>
    <p:sldId id="287" r:id="rId10"/>
    <p:sldId id="272" r:id="rId11"/>
    <p:sldId id="271" r:id="rId12"/>
    <p:sldId id="275" r:id="rId13"/>
    <p:sldId id="266" r:id="rId14"/>
    <p:sldId id="267" r:id="rId15"/>
    <p:sldId id="285" r:id="rId16"/>
    <p:sldId id="28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0000"/>
    <a:srgbClr val="F39731"/>
    <a:srgbClr val="000099"/>
    <a:srgbClr val="CCDFFC"/>
    <a:srgbClr val="009900"/>
    <a:srgbClr val="33CC33"/>
    <a:srgbClr val="F6842E"/>
    <a:srgbClr val="FFFF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B4871-370A-488F-BBF5-10FBB07ACE87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54930-F315-418D-BD42-A8AD099B78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424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54930-F315-418D-BD42-A8AD099B78C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473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BBD3-9B9F-4BBD-955B-D07DADEE9F74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522A9E9-65FD-40DD-A507-B554CE3252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BBD3-9B9F-4BBD-955B-D07DADEE9F74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2A9E9-65FD-40DD-A507-B554CE3252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BBD3-9B9F-4BBD-955B-D07DADEE9F74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2A9E9-65FD-40DD-A507-B554CE3252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BBD3-9B9F-4BBD-955B-D07DADEE9F74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2A9E9-65FD-40DD-A507-B554CE3252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BBD3-9B9F-4BBD-955B-D07DADEE9F74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522A9E9-65FD-40DD-A507-B554CE3252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BBD3-9B9F-4BBD-955B-D07DADEE9F74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2A9E9-65FD-40DD-A507-B554CE3252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BBD3-9B9F-4BBD-955B-D07DADEE9F74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2A9E9-65FD-40DD-A507-B554CE3252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BBD3-9B9F-4BBD-955B-D07DADEE9F74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2A9E9-65FD-40DD-A507-B554CE3252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BBD3-9B9F-4BBD-955B-D07DADEE9F74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2A9E9-65FD-40DD-A507-B554CE3252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BBD3-9B9F-4BBD-955B-D07DADEE9F74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2A9E9-65FD-40DD-A507-B554CE3252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BBD3-9B9F-4BBD-955B-D07DADEE9F74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522A9E9-65FD-40DD-A507-B554CE3252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EECBBD3-9B9F-4BBD-955B-D07DADEE9F74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522A9E9-65FD-40DD-A507-B554CE3252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chaste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73029" y="1340768"/>
            <a:ext cx="8409243" cy="5328592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95244" y="652442"/>
            <a:ext cx="9001156" cy="1071570"/>
          </a:xfrm>
          <a:prstGeom prst="rect">
            <a:avLst/>
          </a:prstGeom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b="1" dirty="0" smtClean="0">
                <a:solidFill>
                  <a:srgbClr val="00B0F0"/>
                </a:solidFill>
              </a:rPr>
              <a:t>     </a:t>
            </a:r>
            <a:r>
              <a:rPr lang="uk-UA" sz="8800" b="1" dirty="0" smtClean="0">
                <a:solidFill>
                  <a:srgbClr val="FF0000"/>
                </a:solidFill>
              </a:rPr>
              <a:t>7</a:t>
            </a:r>
            <a:r>
              <a:rPr lang="uk-UA" sz="7200" b="1" dirty="0" smtClean="0">
                <a:solidFill>
                  <a:srgbClr val="0033CC"/>
                </a:solidFill>
              </a:rPr>
              <a:t> </a:t>
            </a:r>
            <a:r>
              <a:rPr lang="uk-UA" sz="7200" b="1" dirty="0" smtClean="0">
                <a:solidFill>
                  <a:srgbClr val="F6842E"/>
                </a:solidFill>
              </a:rPr>
              <a:t>ко</a:t>
            </a:r>
            <a:r>
              <a:rPr lang="uk-UA" sz="7200" b="1" dirty="0" smtClean="0">
                <a:solidFill>
                  <a:srgbClr val="FFFF00"/>
                </a:solidFill>
              </a:rPr>
              <a:t>ль</a:t>
            </a:r>
            <a:r>
              <a:rPr lang="uk-UA" sz="7200" b="1" dirty="0" smtClean="0">
                <a:solidFill>
                  <a:srgbClr val="00B050"/>
                </a:solidFill>
              </a:rPr>
              <a:t>ор</a:t>
            </a:r>
            <a:r>
              <a:rPr lang="uk-UA" sz="7200" b="1" dirty="0" smtClean="0">
                <a:solidFill>
                  <a:srgbClr val="00B0F0"/>
                </a:solidFill>
              </a:rPr>
              <a:t>ів</a:t>
            </a:r>
            <a:r>
              <a:rPr lang="uk-UA" sz="7200" b="1" dirty="0" smtClean="0">
                <a:solidFill>
                  <a:srgbClr val="0033CC"/>
                </a:solidFill>
              </a:rPr>
              <a:t> ща</a:t>
            </a:r>
            <a:r>
              <a:rPr lang="uk-UA" sz="7200" b="1" dirty="0" smtClean="0">
                <a:solidFill>
                  <a:srgbClr val="7030A0"/>
                </a:solidFill>
              </a:rPr>
              <a:t>стя</a:t>
            </a:r>
            <a:endParaRPr lang="ru-RU" sz="7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://player.myshared.ru/17/1114427/slides/slide_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7588" name="Picture 4" descr="Результат пошуку зображень за запитом &quot;щастя картинки анімації&quot;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3809999"/>
            <a:ext cx="3357554" cy="3048001"/>
          </a:xfrm>
          <a:prstGeom prst="rect">
            <a:avLst/>
          </a:prstGeom>
          <a:noFill/>
        </p:spPr>
      </p:pic>
      <p:sp>
        <p:nvSpPr>
          <p:cNvPr id="2" name="Лента лицом вниз 1"/>
          <p:cNvSpPr/>
          <p:nvPr/>
        </p:nvSpPr>
        <p:spPr>
          <a:xfrm>
            <a:off x="-180528" y="598450"/>
            <a:ext cx="9649072" cy="1389111"/>
          </a:xfrm>
          <a:prstGeom prst="ribbon">
            <a:avLst/>
          </a:prstGeom>
          <a:solidFill>
            <a:srgbClr val="CCDF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en-US" sz="54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sz="5400" b="1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ятий</a:t>
            </a:r>
            <a:r>
              <a:rPr lang="uk-UA" sz="54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колір </a:t>
            </a:r>
            <a:endParaRPr lang="uk-UA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player.myshared.ru/17/1114427/slides/slide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4516" name="Picture 4" descr="Пов’язане зображенн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20119" y="4509120"/>
            <a:ext cx="3095285" cy="2061329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0" y="714356"/>
            <a:ext cx="6500826" cy="1214446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i="1" dirty="0" smtClean="0">
                <a:solidFill>
                  <a:srgbClr val="FF0000"/>
                </a:solidFill>
              </a:rPr>
              <a:t>Шостий колір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player.myshared.ru/17/1114427/slides/slide_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Круглая лента лицом вниз 4"/>
          <p:cNvSpPr/>
          <p:nvPr/>
        </p:nvSpPr>
        <p:spPr>
          <a:xfrm>
            <a:off x="6286512" y="5572140"/>
            <a:ext cx="2857488" cy="1285860"/>
          </a:xfrm>
          <a:prstGeom prst="ellipseRibbon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8612" name="Picture 4" descr="Пов’язане зображення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72175" y="4214818"/>
            <a:ext cx="3171825" cy="2409826"/>
          </a:xfrm>
          <a:prstGeom prst="rect">
            <a:avLst/>
          </a:prstGeom>
          <a:noFill/>
        </p:spPr>
      </p:pic>
      <p:pic>
        <p:nvPicPr>
          <p:cNvPr id="7170" name="Picture 2" descr="Результат пошуку зображень за запитом &quot;мрії картинки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643446"/>
            <a:ext cx="3087898" cy="2214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7772400" cy="114300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« </a:t>
            </a:r>
            <a:r>
              <a:rPr lang="ru-RU" dirty="0" err="1">
                <a:solidFill>
                  <a:srgbClr val="FF0000"/>
                </a:solidFill>
              </a:rPr>
              <a:t>Що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таке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щастя</a:t>
            </a:r>
            <a:r>
              <a:rPr lang="ru-RU" dirty="0">
                <a:solidFill>
                  <a:srgbClr val="FF0000"/>
                </a:solidFill>
              </a:rPr>
              <a:t>? 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357298"/>
            <a:ext cx="8286808" cy="457200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 err="1"/>
              <a:t>Щастя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вічна</a:t>
            </a:r>
            <a:r>
              <a:rPr lang="ru-RU" dirty="0"/>
              <a:t> дорога земна, </a:t>
            </a:r>
            <a:endParaRPr lang="ru-RU" dirty="0" smtClean="0"/>
          </a:p>
          <a:p>
            <a:r>
              <a:rPr lang="ru-RU" dirty="0" err="1" smtClean="0"/>
              <a:t>Щастя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літо</a:t>
            </a:r>
            <a:r>
              <a:rPr lang="ru-RU" dirty="0"/>
              <a:t>, зима </a:t>
            </a:r>
            <a:r>
              <a:rPr lang="ru-RU" dirty="0" err="1"/>
              <a:t>і</a:t>
            </a:r>
            <a:r>
              <a:rPr lang="ru-RU" dirty="0"/>
              <a:t> весна, </a:t>
            </a:r>
            <a:endParaRPr lang="ru-RU" dirty="0" smtClean="0"/>
          </a:p>
          <a:p>
            <a:r>
              <a:rPr lang="ru-RU" dirty="0" err="1" smtClean="0"/>
              <a:t>Щастя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сонце</a:t>
            </a:r>
            <a:r>
              <a:rPr lang="ru-RU" dirty="0"/>
              <a:t>, </a:t>
            </a:r>
            <a:r>
              <a:rPr lang="ru-RU" dirty="0" err="1"/>
              <a:t>злива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сніг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 err="1"/>
              <a:t>Щастя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пісню</a:t>
            </a:r>
            <a:r>
              <a:rPr lang="ru-RU" dirty="0"/>
              <a:t> </a:t>
            </a:r>
            <a:r>
              <a:rPr lang="ru-RU" dirty="0" err="1"/>
              <a:t>ділити</a:t>
            </a:r>
            <a:r>
              <a:rPr lang="ru-RU" dirty="0"/>
              <a:t> на </a:t>
            </a:r>
            <a:r>
              <a:rPr lang="ru-RU" dirty="0" err="1"/>
              <a:t>всіх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err="1" smtClean="0"/>
              <a:t>Щастя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віра</a:t>
            </a:r>
            <a:r>
              <a:rPr lang="ru-RU" dirty="0"/>
              <a:t> в добро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любов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err="1" smtClean="0"/>
              <a:t>Щастя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музика</a:t>
            </a:r>
            <a:r>
              <a:rPr lang="ru-RU" dirty="0"/>
              <a:t> </a:t>
            </a:r>
            <a:r>
              <a:rPr lang="ru-RU" dirty="0" err="1"/>
              <a:t>вільних</a:t>
            </a:r>
            <a:r>
              <a:rPr lang="ru-RU" dirty="0"/>
              <a:t> </a:t>
            </a:r>
            <a:r>
              <a:rPr lang="ru-RU" dirty="0" err="1"/>
              <a:t>дібров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 err="1"/>
              <a:t>Щастя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друзі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рідний</a:t>
            </a:r>
            <a:r>
              <a:rPr lang="ru-RU" dirty="0"/>
              <a:t> </a:t>
            </a:r>
            <a:r>
              <a:rPr lang="ru-RU" dirty="0" err="1"/>
              <a:t>твій</a:t>
            </a:r>
            <a:r>
              <a:rPr lang="ru-RU" dirty="0"/>
              <a:t> </a:t>
            </a:r>
            <a:r>
              <a:rPr lang="ru-RU" dirty="0" err="1"/>
              <a:t>дім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Щастя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світ</a:t>
            </a:r>
            <a:r>
              <a:rPr lang="ru-RU" dirty="0"/>
              <a:t>, </a:t>
            </a:r>
            <a:r>
              <a:rPr lang="ru-RU" dirty="0" err="1"/>
              <a:t>подарований</a:t>
            </a:r>
            <a:r>
              <a:rPr lang="ru-RU" dirty="0"/>
              <a:t> </a:t>
            </a:r>
            <a:r>
              <a:rPr lang="ru-RU" dirty="0" err="1"/>
              <a:t>всім</a:t>
            </a:r>
            <a:r>
              <a:rPr lang="ru-RU" dirty="0"/>
              <a:t>. </a:t>
            </a:r>
          </a:p>
        </p:txBody>
      </p:sp>
      <p:pic>
        <p:nvPicPr>
          <p:cNvPr id="21506" name="Picture 2" descr="Пов’язане зображен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2071678"/>
            <a:ext cx="3036115" cy="3823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player.myshared.ru/17/1114427/slides/slide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42" y="332656"/>
            <a:ext cx="8820472" cy="61839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езультат пошуку зображень за запитом шари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18"/>
          <a:stretch/>
        </p:blipFill>
        <p:spPr bwMode="auto">
          <a:xfrm>
            <a:off x="957372" y="67649"/>
            <a:ext cx="6908481" cy="649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467544" y="620688"/>
            <a:ext cx="8064896" cy="30963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i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Життя</a:t>
            </a:r>
            <a:r>
              <a:rPr lang="ru-RU" sz="40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000" b="1" i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неповторне</a:t>
            </a:r>
            <a:r>
              <a:rPr lang="ru-RU" sz="40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тому </a:t>
            </a:r>
            <a:r>
              <a:rPr lang="ru-RU" sz="4000" b="1" i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необхідно</a:t>
            </a:r>
            <a:r>
              <a:rPr lang="ru-RU" sz="40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000" b="1" i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цінувати</a:t>
            </a:r>
            <a:r>
              <a:rPr lang="ru-RU" sz="40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000" b="1" i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кожен</a:t>
            </a:r>
            <a:r>
              <a:rPr lang="ru-RU" sz="40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день, </a:t>
            </a:r>
            <a:r>
              <a:rPr lang="ru-RU" sz="4000" b="1" i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кожну</a:t>
            </a:r>
            <a:r>
              <a:rPr lang="ru-RU" sz="40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000" b="1" i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мить</a:t>
            </a:r>
            <a:r>
              <a:rPr lang="ru-RU" sz="40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4000" b="1" i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кожну</a:t>
            </a:r>
            <a:r>
              <a:rPr lang="ru-RU" sz="40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000" b="1" i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хвилинку</a:t>
            </a:r>
            <a:r>
              <a:rPr lang="uk-UA" sz="40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3" name="Объект 1"/>
          <p:cNvSpPr txBox="1">
            <a:spLocks/>
          </p:cNvSpPr>
          <p:nvPr/>
        </p:nvSpPr>
        <p:spPr>
          <a:xfrm>
            <a:off x="467544" y="4869160"/>
            <a:ext cx="7992888" cy="1152128"/>
          </a:xfrm>
          <a:prstGeom prst="rect">
            <a:avLst/>
          </a:prstGeom>
        </p:spPr>
        <p:txBody>
          <a:bodyPr vert="horz"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ru-RU" sz="4800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Щастя</a:t>
            </a:r>
            <a:r>
              <a:rPr lang="ru-RU" sz="48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4800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завжди</a:t>
            </a:r>
            <a:r>
              <a:rPr lang="ru-RU" sz="48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4800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поруч</a:t>
            </a:r>
            <a:r>
              <a:rPr lang="ru-RU" sz="48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!!!</a:t>
            </a:r>
            <a:endParaRPr lang="uk-UA" sz="4800" b="1" cap="all" dirty="0" smtClean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uk-UA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Сьогодні - Міжнародний день щастя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5" y="0"/>
            <a:ext cx="9378241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89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Picture 2" descr="Прогноз на 8 травня: висока веселка – до хорошої погоди | Поділля Ne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7" y="-1"/>
            <a:ext cx="913028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2" descr="43a939c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274638"/>
            <a:ext cx="7931150" cy="4011612"/>
          </a:xfrm>
        </p:spPr>
        <p:txBody>
          <a:bodyPr/>
          <a:lstStyle/>
          <a:p>
            <a:r>
              <a:rPr lang="uk-UA" altLang="ru-RU" sz="4800" b="1" i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Найщасливіша та людина, яка потрібна всім!</a:t>
            </a:r>
            <a:br>
              <a:rPr lang="uk-UA" altLang="ru-RU" sz="4800" b="1" i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4800" b="1" i="1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63872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 descr="Результат пошуку зображень за запитом &quot;що таке щастя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2" name="AutoShape 4" descr="Результат пошуку зображень за запитом &quot;що таке щастя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 descr="3-11-6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3445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player.myshared.ru/17/1114427/slides/slide_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32" name="Picture 8" descr="Пов’язане зображенн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08172" y="4418258"/>
            <a:ext cx="3035827" cy="2276872"/>
          </a:xfrm>
          <a:prstGeom prst="rect">
            <a:avLst/>
          </a:prstGeom>
          <a:noFill/>
        </p:spPr>
      </p:pic>
      <p:pic>
        <p:nvPicPr>
          <p:cNvPr id="4" name="Рисунок 3" descr="aug2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3" y="4293096"/>
            <a:ext cx="3603051" cy="240203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thumb-big-420x305-d8f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2746" y="0"/>
            <a:ext cx="2441254" cy="17728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player.myshared.ru/17/1114427/slides/slide_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8" descr="5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232493">
            <a:off x="6528533" y="4742276"/>
            <a:ext cx="2300125" cy="26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player.myshared.ru/17/1114427/slides/slide_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6564" name="Picture 4" descr="Пов’язане зображення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60" y="2500306"/>
            <a:ext cx="2143140" cy="2511492"/>
          </a:xfrm>
          <a:prstGeom prst="rect">
            <a:avLst/>
          </a:prstGeom>
          <a:noFill/>
        </p:spPr>
      </p:pic>
      <p:pic>
        <p:nvPicPr>
          <p:cNvPr id="66566" name="Picture 6" descr="Пов’язане зображення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643446"/>
            <a:ext cx="2450773" cy="2214554"/>
          </a:xfrm>
          <a:prstGeom prst="rect">
            <a:avLst/>
          </a:prstGeom>
          <a:noFill/>
        </p:spPr>
      </p:pic>
      <p:pic>
        <p:nvPicPr>
          <p:cNvPr id="66568" name="Picture 8" descr="Результат пошуку зображень за запитом &quot;навчання картинки анімації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56" y="5106783"/>
            <a:ext cx="2714644" cy="1751217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214282" y="500042"/>
            <a:ext cx="3349606" cy="91273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i="1" dirty="0" smtClean="0">
                <a:solidFill>
                  <a:srgbClr val="002060"/>
                </a:solidFill>
              </a:rPr>
              <a:t>Третій </a:t>
            </a:r>
            <a:endParaRPr lang="ru-RU" sz="48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remium Photo | Flower background. pink azalea flow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2"/>
            <a:ext cx="9176748" cy="725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93576" y="2708920"/>
            <a:ext cx="8229600" cy="1470025"/>
          </a:xfrm>
        </p:spPr>
        <p:txBody>
          <a:bodyPr>
            <a:noAutofit/>
          </a:bodyPr>
          <a:lstStyle/>
          <a:p>
            <a:r>
              <a:rPr lang="uk-UA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Четвертий колір – це щастя дарувати радість іншим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1295400" y="332656"/>
            <a:ext cx="8229600" cy="1470025"/>
          </a:xfrm>
          <a:prstGeom prst="rect">
            <a:avLst/>
          </a:prstGeom>
        </p:spPr>
        <p:txBody>
          <a:bodyPr bIns="91440" anchor="ctr" anchorCtr="0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/>
          </a:p>
        </p:txBody>
      </p:sp>
      <p:pic>
        <p:nvPicPr>
          <p:cNvPr id="7" name="Picture 2" descr="Роман Пурій та Уляна Лущ: &quot;Щастя не у щасті, а в дорозі до нього!&quot; - Ідея  Міс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42731"/>
            <a:ext cx="2594992" cy="173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Щастя всередині нас… | ДивенСві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08" y="116427"/>
            <a:ext cx="3130327" cy="196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0072" y="253464"/>
            <a:ext cx="2842674" cy="189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25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617</TotalTime>
  <Words>121</Words>
  <Application>Microsoft Office PowerPoint</Application>
  <PresentationFormat>Экран (4:3)</PresentationFormat>
  <Paragraphs>18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Cambria</vt:lpstr>
      <vt:lpstr>Franklin Gothic Book</vt:lpstr>
      <vt:lpstr>Perpetua</vt:lpstr>
      <vt:lpstr>Times New Roman</vt:lpstr>
      <vt:lpstr>Wingdings 2</vt:lpstr>
      <vt:lpstr>Справедливость</vt:lpstr>
      <vt:lpstr>Презентация PowerPoint</vt:lpstr>
      <vt:lpstr>Презентация PowerPoint</vt:lpstr>
      <vt:lpstr>Презентация PowerPoint</vt:lpstr>
      <vt:lpstr>Найщасливіша та людина, яка потрібна всім! </vt:lpstr>
      <vt:lpstr>Презентация PowerPoint</vt:lpstr>
      <vt:lpstr>Презентация PowerPoint</vt:lpstr>
      <vt:lpstr>Презентация PowerPoint</vt:lpstr>
      <vt:lpstr>Презентация PowerPoint</vt:lpstr>
      <vt:lpstr>Четвертий колір – це щастя дарувати радість іншим</vt:lpstr>
      <vt:lpstr>Презентация PowerPoint</vt:lpstr>
      <vt:lpstr>Презентация PowerPoint</vt:lpstr>
      <vt:lpstr>Презентация PowerPoint</vt:lpstr>
      <vt:lpstr>« Що таке щастя? 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0</dc:creator>
  <cp:lastModifiedBy>admin</cp:lastModifiedBy>
  <cp:revision>60</cp:revision>
  <dcterms:created xsi:type="dcterms:W3CDTF">2017-03-10T16:29:23Z</dcterms:created>
  <dcterms:modified xsi:type="dcterms:W3CDTF">2021-03-18T21:12:04Z</dcterms:modified>
</cp:coreProperties>
</file>