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5T12:26:29.500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363-C5E8-4D2E-A2F0-B788BF9FEB8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F753-C3B7-49D2-B73C-F4FBC0AED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5B23-76B4-4252-8513-4E5EF1A93B8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3555-2D39-4503-A866-40ADD1C6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5862-1028-4711-AAFB-9A4B8F48DE5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99DB-A50F-4FF5-979C-1FE48672C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BCEE-D0B2-4B1D-9EFF-82239819086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6373-44AA-46D8-8AAB-56E0FC21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22E-A72E-48D4-9D50-8DC584037CF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292A-42D3-488E-9B9D-2A47F4E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1C1E-1A43-4B9A-8A5D-C62EC87B764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7D82-AD09-4B03-8449-34041C41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F3D5-10CB-4600-B93C-C1B2191B161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A45B-18B1-48C6-8AC6-3F7927B1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8F1F-0B5F-44A9-93D4-6CE40BD98DF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D957-EBB2-45F1-9529-E0174C0A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C758-C112-4E54-A75E-FC0E9079E77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543C-A044-426C-866D-E928610E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1875-C1AA-48D9-83FE-CB270128F74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EF5D-34EB-4298-BB31-BC68C54D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113E-B34B-4370-8D8C-3E465FAEB90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566F-7006-44F8-A623-79C41D646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5AA35-9F07-44D7-8902-F8F8664BADA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F3023-A200-4F68-BB20-29F8C525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olperspektiva.ru/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perspektiva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hule.ucoz.com.br/_nw/0/s05507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979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1680267" cy="154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88641"/>
            <a:ext cx="7772400" cy="612067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Бердянський 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НВК “ЗНЗ-І-ІІІ </a:t>
            </a:r>
            <a:r>
              <a:rPr lang="uk-UA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ст.-ДНЗ”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Зачепилівської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селищної ради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Проектування </a:t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розвивального освітнього  </a:t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середовища закладу </a:t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загальної середньої освіти</a:t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Сливченко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Олена Володимирівна</a:t>
            </a:r>
            <a:b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заступник директора з </a:t>
            </a:r>
            <a:b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навчально-виховної роботи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835188" y="2835188"/>
            <a:ext cx="6858000" cy="1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40466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00FF"/>
                </a:solidFill>
                <a:latin typeface="Monotype Corsiva" pitchFamily="66" charset="0"/>
                <a:ea typeface="Microsoft JhengHei" pitchFamily="34" charset="-120"/>
              </a:rPr>
              <a:t>Дяку ю за увагу!</a:t>
            </a:r>
          </a:p>
          <a:p>
            <a:pPr algn="ctr"/>
            <a:r>
              <a:rPr lang="uk-UA" sz="4800" b="1" dirty="0" smtClean="0">
                <a:solidFill>
                  <a:srgbClr val="0000FF"/>
                </a:solidFill>
                <a:latin typeface="Monotype Corsiva" pitchFamily="66" charset="0"/>
                <a:ea typeface="Microsoft JhengHei" pitchFamily="34" charset="-120"/>
              </a:rPr>
              <a:t>Будьмо  всі здорові!</a:t>
            </a:r>
            <a:endParaRPr lang="ru-RU" sz="4800" b="1" dirty="0">
              <a:solidFill>
                <a:srgbClr val="0000FF"/>
              </a:solidFill>
              <a:ea typeface="Microsoft JhengHei" pitchFamily="34" charset="-120"/>
            </a:endParaRPr>
          </a:p>
        </p:txBody>
      </p:sp>
      <p:pic>
        <p:nvPicPr>
          <p:cNvPr id="3074" name="Picture 2" descr="C:\Users\User\Downloads\babochka-animatsionnaya-kartinka-0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647950" cy="2943225"/>
          </a:xfrm>
          <a:prstGeom prst="rect">
            <a:avLst/>
          </a:prstGeom>
          <a:noFill/>
        </p:spPr>
      </p:pic>
      <p:pic>
        <p:nvPicPr>
          <p:cNvPr id="3075" name="Picture 3" descr="C:\Users\User\Downloads\babochka-animatsionnaya-kartinka-04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68960"/>
            <a:ext cx="3086100" cy="3076575"/>
          </a:xfrm>
          <a:prstGeom prst="rect">
            <a:avLst/>
          </a:prstGeom>
          <a:noFill/>
        </p:spPr>
      </p:pic>
      <p:pic>
        <p:nvPicPr>
          <p:cNvPr id="3076" name="Picture 4" descr="C:\Users\User\Downloads\babochka-animatsionnaya-kartinka-04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2704" y="3717032"/>
            <a:ext cx="294129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18620"/>
          <a:stretch>
            <a:fillRect/>
          </a:stretch>
        </p:blipFill>
        <p:spPr bwMode="auto">
          <a:xfrm>
            <a:off x="7452320" y="0"/>
            <a:ext cx="1440159" cy="1720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74638"/>
            <a:ext cx="7499176" cy="538661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Мета: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унікальної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нового,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нестандартних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якісні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обдарованості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саморозвиток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835188" y="2835188"/>
            <a:ext cx="6858000" cy="11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18620"/>
          <a:stretch>
            <a:fillRect/>
          </a:stretch>
        </p:blipFill>
        <p:spPr bwMode="auto">
          <a:xfrm>
            <a:off x="7668345" y="1"/>
            <a:ext cx="1475656" cy="17630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pic>
        <p:nvPicPr>
          <p:cNvPr id="1536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871192" y="2871192"/>
            <a:ext cx="6858000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836712"/>
            <a:ext cx="7705725" cy="1800126"/>
          </a:xfrm>
        </p:spPr>
        <p:txBody>
          <a:bodyPr rtlCol="0">
            <a:noAutofit/>
          </a:bodyPr>
          <a:lstStyle/>
          <a:p>
            <a:pPr algn="just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соціалізувати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ввести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занурити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духовну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культуру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індивіда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орієнтованість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адаптуватися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800200"/>
          </a:xfr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Завдання: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Очікувані результати</a:t>
            </a:r>
          </a:p>
        </p:txBody>
      </p:sp>
      <p:pic>
        <p:nvPicPr>
          <p:cNvPr id="1639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b="18620"/>
          <a:stretch>
            <a:fillRect/>
          </a:stretch>
        </p:blipFill>
        <p:spPr bwMode="auto">
          <a:xfrm>
            <a:off x="7703841" y="0"/>
            <a:ext cx="1440159" cy="1720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75134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незалежного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висловлювання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сферах,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учневі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розкривають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 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горизонти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опановування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профільних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–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як члена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морального,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взаємоузгодженню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Основні принципи</a:t>
            </a:r>
          </a:p>
        </p:txBody>
      </p:sp>
      <p:pic>
        <p:nvPicPr>
          <p:cNvPr id="1639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b="18620"/>
          <a:stretch>
            <a:fillRect/>
          </a:stretch>
        </p:blipFill>
        <p:spPr bwMode="auto">
          <a:xfrm>
            <a:off x="7703841" y="0"/>
            <a:ext cx="1440159" cy="1720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7513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971600" y="1340768"/>
            <a:ext cx="79208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5"/>
              </a:rPr>
              <a:t>Основні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принципи</a:t>
            </a:r>
            <a:r>
              <a:rPr lang="ru-RU" dirty="0" smtClean="0">
                <a:hlinkClick r:id="rId5"/>
              </a:rPr>
              <a:t>, </a:t>
            </a:r>
            <a:r>
              <a:rPr lang="ru-RU" dirty="0" err="1" smtClean="0">
                <a:hlinkClick r:id="rId5"/>
              </a:rPr>
              <a:t>що</a:t>
            </a:r>
            <a:r>
              <a:rPr lang="ru-RU" dirty="0" smtClean="0">
                <a:hlinkClick r:id="rId5"/>
              </a:rPr>
              <a:t> лежать в </a:t>
            </a:r>
            <a:r>
              <a:rPr lang="ru-RU" dirty="0" err="1" smtClean="0">
                <a:hlinkClick r:id="rId5"/>
              </a:rPr>
              <a:t>основі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створення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розвивального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середовища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в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освітній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установі</a:t>
            </a:r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педагогіці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матеріально-технічних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санітарно-гігієнічних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ергономічних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естетичних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психолого-педагогічних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Гальперіна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Давидова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упорядкований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Основою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психічним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фактора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школяра.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692275" y="260350"/>
            <a:ext cx="6696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-180528" y="0"/>
            <a:ext cx="10009112" cy="6858000"/>
          </a:xfrm>
          <a:prstGeom prst="verticalScroll">
            <a:avLst/>
          </a:prstGeom>
          <a:gradFill>
            <a:gsLst>
              <a:gs pos="35000">
                <a:srgbClr val="FFC000">
                  <a:alpha val="92000"/>
                </a:srgb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акцент не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учителя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партнерство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Треба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демократичних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нахилів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3051212" y="3051212"/>
            <a:ext cx="6858000" cy="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3051212" y="3051212"/>
            <a:ext cx="6858000" cy="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Створенню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в ЗЗСО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розвивального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освітнього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середовища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сприяють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умов дозволить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учневі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здібностями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Учитель 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суб'єкт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самим собою,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навчально-пізнавальну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Освітня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режимі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розвивального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увазі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особливі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управлінські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адміністрації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Провідне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стимулююча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мотиваційна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заохоченнями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надбавка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інноваційну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контролю.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переходить в режим самоконтролю.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закладом,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рушійною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силою,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функціонуючої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розвиваючу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0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Украинские карти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943201" y="2943199"/>
            <a:ext cx="6858003" cy="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992888" cy="367240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b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  Впевнені кроки до створення розвивального </a:t>
            </a:r>
            <a:b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  освітнього середовища в нашому закладі освіти</a:t>
            </a:r>
            <a:b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взаємопов’язані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ціннісними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200" dirty="0" smtClean="0"/>
              <a:t>.</a:t>
            </a:r>
            <a: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рамках НУШ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самопізнання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засадах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партнерства»,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морально-етичні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330">
            <a:off x="167080" y="4530756"/>
            <a:ext cx="1656184" cy="2208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Pictures\3 кл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9085">
            <a:off x="1837554" y="4177857"/>
            <a:ext cx="2736304" cy="2052228"/>
          </a:xfrm>
          <a:prstGeom prst="roundRect">
            <a:avLst/>
          </a:prstGeom>
          <a:noFill/>
        </p:spPr>
      </p:pic>
      <p:pic>
        <p:nvPicPr>
          <p:cNvPr id="1028" name="Picture 4" descr="C:\Users\User\Pictures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2365">
            <a:off x="4568383" y="4215668"/>
            <a:ext cx="1855738" cy="2493648"/>
          </a:xfrm>
          <a:prstGeom prst="round2SameRect">
            <a:avLst/>
          </a:prstGeom>
          <a:noFill/>
        </p:spPr>
      </p:pic>
      <p:pic>
        <p:nvPicPr>
          <p:cNvPr id="9" name="Picture 2" descr="C:\Users\User\Pictures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3869">
            <a:off x="6840862" y="4310768"/>
            <a:ext cx="1780810" cy="2374413"/>
          </a:xfrm>
          <a:prstGeom prst="snip2Diag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2606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впроваджують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самостійний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пов'язувати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прислухатися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заперечувати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думку.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2051" name="Picture 3" descr="C:\Users\User\Picture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357">
            <a:off x="985761" y="2139720"/>
            <a:ext cx="2784309" cy="2088232"/>
          </a:xfrm>
          <a:prstGeom prst="round2DiagRect">
            <a:avLst/>
          </a:prstGeom>
          <a:noFill/>
        </p:spPr>
      </p:pic>
      <p:pic>
        <p:nvPicPr>
          <p:cNvPr id="2052" name="Picture 4" descr="C:\Users\User\Pictures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1321">
            <a:off x="4120465" y="2344741"/>
            <a:ext cx="2636664" cy="1977498"/>
          </a:xfrm>
          <a:prstGeom prst="roundRect">
            <a:avLst/>
          </a:prstGeom>
          <a:noFill/>
        </p:spPr>
      </p:pic>
      <p:pic>
        <p:nvPicPr>
          <p:cNvPr id="2053" name="Picture 5" descr="C:\Users\User\Pictures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22170"/>
            <a:ext cx="2276872" cy="3035830"/>
          </a:xfrm>
          <a:prstGeom prst="snip2DiagRect">
            <a:avLst/>
          </a:prstGeom>
          <a:noFill/>
        </p:spPr>
      </p:pic>
      <p:pic>
        <p:nvPicPr>
          <p:cNvPr id="2054" name="Picture 6" descr="C:\Users\User\Pictures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437112"/>
            <a:ext cx="2989648" cy="223224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647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Бердянський НВК “ЗНЗ-І-ІІІ ст.-ДНЗ”  Зачепилівської селищної ради   Проектування  розвивального освітнього   середовища закладу  загальної середньої освіти                                     Сливченко Олена Володимирівна                                     заступник директора з                                               навчально-виховної роботи  </vt:lpstr>
      <vt:lpstr>                             Мета:  - створити умови задля розвитку унікальної особистості, яка прагне максимальної самореалізації, відкрита для сприйняття нового, здатна робити вибір у нестандартних ситуаціях; -надавати якісні освітні послуги; - своєчасно виявляти обдарованості, розвивати їхніх здібності і саморозвиток.        </vt:lpstr>
      <vt:lpstr>Завдання:</vt:lpstr>
      <vt:lpstr>Слайд 4</vt:lpstr>
      <vt:lpstr>Слайд 5</vt:lpstr>
      <vt:lpstr>Слайд 6</vt:lpstr>
      <vt:lpstr>Слайд 7</vt:lpstr>
      <vt:lpstr>           Впевнені кроки до створення розвивального     освітнього середовища в нашому закладі освіти Сучасний світ складний. Дитині недостатньо дати лише знання, а ще необхідно навчити користуватися ними. Знання та вміння, взаємопов’язані з ціннісними установками учня, формують його життєві компетентності, необхідні для успішної самореалізації у житті, навчанні та праці. Вчителі початкових класів в рамках НУШ створюють умови для самопізнання і самореалізації учнів, освітній процес будують на засадах «педагогіки партнерства», виховують морально-етичні та духовні якості, соціальну активність у молодших школярів.     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країна - Україна</dc:title>
  <cp:lastModifiedBy>User</cp:lastModifiedBy>
  <cp:revision>48</cp:revision>
  <dcterms:modified xsi:type="dcterms:W3CDTF">2021-02-02T20:11:38Z</dcterms:modified>
</cp:coreProperties>
</file>