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FE31-D54D-42FB-A190-EC4633913B4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9459-5BD9-4FCB-B2B8-1C33BEEC6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2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FE31-D54D-42FB-A190-EC4633913B4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9459-5BD9-4FCB-B2B8-1C33BEEC6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96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FE31-D54D-42FB-A190-EC4633913B4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9459-5BD9-4FCB-B2B8-1C33BEEC6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30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FE31-D54D-42FB-A190-EC4633913B4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9459-5BD9-4FCB-B2B8-1C33BEEC6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1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FE31-D54D-42FB-A190-EC4633913B4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9459-5BD9-4FCB-B2B8-1C33BEEC6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FE31-D54D-42FB-A190-EC4633913B4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9459-5BD9-4FCB-B2B8-1C33BEEC6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04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FE31-D54D-42FB-A190-EC4633913B4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9459-5BD9-4FCB-B2B8-1C33BEEC6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8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FE31-D54D-42FB-A190-EC4633913B4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9459-5BD9-4FCB-B2B8-1C33BEEC6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36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FE31-D54D-42FB-A190-EC4633913B4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9459-5BD9-4FCB-B2B8-1C33BEEC6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7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FE31-D54D-42FB-A190-EC4633913B4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9459-5BD9-4FCB-B2B8-1C33BEEC6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220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EFE31-D54D-42FB-A190-EC4633913B4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9459-5BD9-4FCB-B2B8-1C33BEEC6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85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EFE31-D54D-42FB-A190-EC4633913B46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B9459-5BD9-4FCB-B2B8-1C33BEEC6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95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9309" y="1274763"/>
            <a:ext cx="9144000" cy="238760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ТВОРЧИЙ ПРОЕКТ</a:t>
            </a:r>
            <a:b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«ДИВАННІ ПОДУШКИ»</a:t>
            </a:r>
            <a:b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 Морозова Олена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7855" y="4890510"/>
            <a:ext cx="9144000" cy="1655762"/>
          </a:xfrm>
        </p:spPr>
        <p:txBody>
          <a:bodyPr/>
          <a:lstStyle/>
          <a:p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Станція юних техніків</a:t>
            </a:r>
          </a:p>
          <a:p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Студія «Стиль»</a:t>
            </a:r>
          </a:p>
          <a:p>
            <a:r>
              <a:rPr lang="uk-UA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.Краматорськ</a:t>
            </a: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2021р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45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911928" y="1607994"/>
            <a:ext cx="858981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- 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Даний проект дав дітям змогу самостійно застосувати отримані знання та вміння при вирішенні практичних завдань. У процесі практичної діяльності вихованці вдосконалили навички  роботи з тканиною, оздоблювальною фурнітурою, швейним обладнанням.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Розвиток творчої особистості дитини – найважливіша мета цього проекту. Без формування здатності до естетичної творчості не можливо домогтися всебічного розвитку особистості. Творчість постійно змінює наш спосіб життя і мислення, сприяє пізнанню невідомого, перетворенню і удосконаленню відомого.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42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454" y="1376507"/>
            <a:ext cx="8991600" cy="1325563"/>
          </a:xfrm>
        </p:spPr>
        <p:txBody>
          <a:bodyPr>
            <a:noAutofit/>
          </a:bodyPr>
          <a:lstStyle/>
          <a:p>
            <a:r>
              <a:rPr lang="uk-UA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проекту:</a:t>
            </a:r>
            <a:r>
              <a:rPr lang="uk-UA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ознайомити учнів з різними видами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-ужиткового мистецтва, народної творчості і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ремесел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вдосконалення практичних вмінь і навичок в швацькій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справі.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454" y="2936657"/>
            <a:ext cx="9379527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проекту:</a:t>
            </a:r>
          </a:p>
          <a:p>
            <a:pPr marL="342900" indent="-342900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розширити трудовий досвід дітей, шанобливого ставлення до праці;</a:t>
            </a:r>
          </a:p>
          <a:p>
            <a:pPr marL="342900" indent="-342900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розвинути трудові вміння, основи трудової культури, вміння планувати свою роботу і організовувати роботу в колективі;</a:t>
            </a:r>
          </a:p>
          <a:p>
            <a:pPr marL="342900" indent="-342900">
              <a:buFontTx/>
              <a:buChar char="-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формувати творчий підхід до праці, економічного мислення, забезпечення професійного самовизначення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052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4109" y="-1193800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 творчого проекту</a:t>
            </a:r>
            <a:endParaRPr lang="ru-RU" sz="4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5218" y="1976725"/>
            <a:ext cx="5091545" cy="1655762"/>
          </a:xfrm>
        </p:spPr>
        <p:txBody>
          <a:bodyPr>
            <a:noAutofit/>
          </a:bodyPr>
          <a:lstStyle/>
          <a:p>
            <a:pPr algn="l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Вихованці студії «Стиль»:</a:t>
            </a:r>
          </a:p>
          <a:p>
            <a:pPr algn="l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Бозбей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Софія (на фото);</a:t>
            </a:r>
          </a:p>
          <a:p>
            <a:pPr algn="l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Яценко Валерія;</a:t>
            </a:r>
          </a:p>
          <a:p>
            <a:pPr marL="342900" indent="-342900" algn="l">
              <a:buFontTx/>
              <a:buChar char="-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Гурова Анастасія;</a:t>
            </a:r>
          </a:p>
          <a:p>
            <a:pPr marL="342900" indent="-342900" algn="l">
              <a:buFontTx/>
              <a:buChar char="-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Євтушенко Злата;</a:t>
            </a:r>
          </a:p>
          <a:p>
            <a:pPr marL="342900" indent="-342900" algn="l">
              <a:buFontTx/>
              <a:buChar char="-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Миронова Анастасія;</a:t>
            </a:r>
          </a:p>
          <a:p>
            <a:pPr marL="342900" indent="-342900" algn="l">
              <a:buFontTx/>
              <a:buChar char="-"/>
            </a:pP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Несчотна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іранда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90" y="1552501"/>
            <a:ext cx="3338946" cy="250421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29" y="4185223"/>
            <a:ext cx="3181689" cy="2385292"/>
          </a:xfrm>
        </p:spPr>
      </p:pic>
    </p:spTree>
    <p:extLst>
      <p:ext uri="{BB962C8B-B14F-4D97-AF65-F5344CB8AC3E}">
        <p14:creationId xmlns:p14="http://schemas.microsoft.com/office/powerpoint/2010/main" val="83850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виготовлення виробу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912" y="1883629"/>
            <a:ext cx="3251973" cy="434061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93024" y="3828932"/>
            <a:ext cx="2145637" cy="317935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370" y="1926438"/>
            <a:ext cx="1700089" cy="22692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610" y="1883629"/>
            <a:ext cx="3028056" cy="226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9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Диванні подушки – м’які іграшки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65" y="1938448"/>
            <a:ext cx="3048055" cy="40772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949" y="4373786"/>
            <a:ext cx="2990850" cy="22479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9837" y="1905111"/>
            <a:ext cx="2505075" cy="23025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77948" y="2690396"/>
            <a:ext cx="4244637" cy="27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9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Диванні подушки</a:t>
            </a:r>
            <a:b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техніці «об’ємна аплікація з тканини»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d:\Мои документы\Мои рисунки\Изображение\Изображение 095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42785" y="2380343"/>
            <a:ext cx="4406471" cy="373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d:\Мои документы\Мои рисунки\Изображение\Изображение 096.jpg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37678" y="2380342"/>
            <a:ext cx="4444835" cy="373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533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Диванні подушки</a:t>
            </a:r>
            <a:b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техніці «аплікація з тканини»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d:\Мои документы\Мои рисунки\Изображение\Изображение 099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6918" t="12588" r="14799" b="6097"/>
          <a:stretch/>
        </p:blipFill>
        <p:spPr bwMode="auto">
          <a:xfrm>
            <a:off x="1538513" y="2278743"/>
            <a:ext cx="4528458" cy="384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d:\Мои документы\Мои рисунки\Изображение\Изображение 098.jpg"/>
          <p:cNvPicPr>
            <a:picLocks noGrp="1"/>
          </p:cNvPicPr>
          <p:nvPr>
            <p:ph sz="half" idx="2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7769" t="9282" r="13927" b="5128"/>
          <a:stretch/>
        </p:blipFill>
        <p:spPr bwMode="auto">
          <a:xfrm>
            <a:off x="6502400" y="2278743"/>
            <a:ext cx="4049486" cy="384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485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 descr="d:\Мои документы\Мои рисунки\Изображение\Изображение 097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46819" y="637308"/>
            <a:ext cx="7420635" cy="564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7271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:\Мои документы\Мои рисунки\Изображение\Изображение 100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9866" r="2841" b="5130"/>
          <a:stretch/>
        </p:blipFill>
        <p:spPr bwMode="auto">
          <a:xfrm>
            <a:off x="1500414" y="835706"/>
            <a:ext cx="9038771" cy="534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84430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177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Monotype Corsiva</vt:lpstr>
      <vt:lpstr>Times New Roman</vt:lpstr>
      <vt:lpstr>Тема Office</vt:lpstr>
      <vt:lpstr>ТВОРЧИЙ ПРОЕКТ «ДИВАННІ ПОДУШКИ» керівник Морозова Олена</vt:lpstr>
      <vt:lpstr>Мета проекту: - ознайомити учнів з різними видами декоративно-ужиткового мистецтва, народної творчості і ремесел; - вдосконалення практичних вмінь і навичок в швацькій справі.   </vt:lpstr>
      <vt:lpstr>Учасники творчого проекту</vt:lpstr>
      <vt:lpstr>Процес виготовлення виробу</vt:lpstr>
      <vt:lpstr>Диванні подушки – м’які іграшки</vt:lpstr>
      <vt:lpstr>Диванні подушки  в техніці «об’ємна аплікація з тканини»</vt:lpstr>
      <vt:lpstr>Диванні подушки  в техніці «аплікація з тканини»</vt:lpstr>
      <vt:lpstr>Презентация PowerPoint</vt:lpstr>
      <vt:lpstr>Презентация PowerPoint</vt:lpstr>
      <vt:lpstr>Висновки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Морозова</dc:creator>
  <cp:lastModifiedBy>Елена Морозова</cp:lastModifiedBy>
  <cp:revision>8</cp:revision>
  <dcterms:created xsi:type="dcterms:W3CDTF">2021-04-28T04:16:31Z</dcterms:created>
  <dcterms:modified xsi:type="dcterms:W3CDTF">2021-04-29T06:51:45Z</dcterms:modified>
</cp:coreProperties>
</file>