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504" r:id="rId3"/>
    <p:sldId id="496" r:id="rId4"/>
    <p:sldId id="497" r:id="rId5"/>
    <p:sldId id="498" r:id="rId6"/>
    <p:sldId id="499" r:id="rId7"/>
    <p:sldId id="501" r:id="rId8"/>
    <p:sldId id="503" r:id="rId9"/>
    <p:sldId id="502" r:id="rId10"/>
    <p:sldId id="500" r:id="rId11"/>
    <p:sldId id="505" r:id="rId12"/>
    <p:sldId id="400" r:id="rId13"/>
    <p:sldId id="409" r:id="rId14"/>
    <p:sldId id="398" r:id="rId15"/>
    <p:sldId id="425" r:id="rId16"/>
    <p:sldId id="459" r:id="rId17"/>
    <p:sldId id="458" r:id="rId18"/>
    <p:sldId id="456" r:id="rId19"/>
    <p:sldId id="464" r:id="rId20"/>
    <p:sldId id="493" r:id="rId21"/>
    <p:sldId id="494" r:id="rId22"/>
    <p:sldId id="495" r:id="rId23"/>
    <p:sldId id="491" r:id="rId24"/>
    <p:sldId id="422" r:id="rId25"/>
    <p:sldId id="480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E3E"/>
    <a:srgbClr val="F539E8"/>
    <a:srgbClr val="3B0337"/>
    <a:srgbClr val="004C22"/>
    <a:srgbClr val="21AF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870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C6F117-3461-4021-A897-CDB1EA07981F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1464D-1DEA-4818-AD46-0ECEDA8D7E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001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1464D-1DEA-4818-AD46-0ECEDA8D7E41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B00A2-5A57-4211-9A74-69C93721801A}" type="datetimeFigureOut">
              <a:rPr lang="ru-RU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19A5B-CC43-44BC-BBC6-EB721683A7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9F2FF-872E-4460-BE83-BA59C238FBBB}" type="datetimeFigureOut">
              <a:rPr lang="ru-RU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0B6A1-F2C3-439E-B508-EB0673F114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9320B-B3EC-4941-90A2-537DE8B5D15D}" type="datetimeFigureOut">
              <a:rPr lang="ru-RU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B5D63-EF17-4FAC-9641-6B57CA0D62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0D2C90-DBDE-42B6-868E-4C2E687A7D0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DB738-FCC9-4A4A-89E5-E67D2DFD8DCC}" type="datetimeFigureOut">
              <a:rPr lang="ru-RU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1D973-B2C6-42A0-BCD3-94B44A9A70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E3E2F-DDC8-445F-918F-4AE6505FF0F0}" type="datetimeFigureOut">
              <a:rPr lang="ru-RU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719B5-B775-465F-B39F-5C30AE2F44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E389E-7B45-45A7-8608-FE259B4A2664}" type="datetimeFigureOut">
              <a:rPr lang="ru-RU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14508-25F0-469E-9036-2DCD299E64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58A57-5178-4225-8CF6-AD7E6CAAF4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27B2B-2CC2-4FF5-914A-2CA201ABD80A}" type="datetimeFigureOut">
              <a:rPr lang="ru-RU"/>
              <a:pPr>
                <a:defRPr/>
              </a:pPr>
              <a:t>26.11.2020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74AF0-95C4-4732-A6B6-BEDCB85378B5}" type="datetimeFigureOut">
              <a:rPr lang="ru-RU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ED2AC-4CAD-438F-9280-4233099245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63CBB-4C5A-4ADA-8CB8-09A94C071B5E}" type="datetimeFigureOut">
              <a:rPr lang="ru-RU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2046E-96EC-41D8-AFF4-D4C154AE1B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9F416-31D7-423C-B983-87C7595078E4}" type="datetimeFigureOut">
              <a:rPr lang="ru-RU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BA7E0-EF22-4FA4-9B24-DB59416939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643EC-4EB9-4CAA-AD75-42C4B6A63249}" type="datetimeFigureOut">
              <a:rPr lang="ru-RU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162D1-C838-4FB5-896D-AEB1194DE5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2B4A35D4-9006-40AC-9067-42B0A5F1FE22}" type="datetimeFigureOut">
              <a:rPr lang="ru-RU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415F83BE-564F-4A59-9DBA-F31E3DD8E5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74" r:id="rId5"/>
    <p:sldLayoutId id="2147483669" r:id="rId6"/>
    <p:sldLayoutId id="2147483668" r:id="rId7"/>
    <p:sldLayoutId id="2147483675" r:id="rId8"/>
    <p:sldLayoutId id="2147483676" r:id="rId9"/>
    <p:sldLayoutId id="2147483667" r:id="rId10"/>
    <p:sldLayoutId id="2147483666" r:id="rId11"/>
    <p:sldLayoutId id="2147483677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fakty.com.ua/wp-content/uploads/2018/04/10/1225-600x399-1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"/>
          <a:stretch/>
        </p:blipFill>
        <p:spPr bwMode="auto">
          <a:xfrm>
            <a:off x="488366" y="2708920"/>
            <a:ext cx="3931190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60648"/>
            <a:ext cx="8305800" cy="1143000"/>
          </a:xfrm>
        </p:spPr>
        <p:txBody>
          <a:bodyPr/>
          <a:lstStyle/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 2"/>
              <a:buNone/>
              <a:defRPr/>
            </a:pPr>
            <a:endParaRPr lang="uk-UA" dirty="0" smtClean="0"/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 2"/>
              <a:buNone/>
              <a:defRPr/>
            </a:pPr>
            <a:endParaRPr lang="uk-UA" dirty="0" smtClean="0"/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uk-UA" sz="4000" b="1" dirty="0" smtClean="0">
                <a:solidFill>
                  <a:srgbClr val="002E3E"/>
                </a:solidFill>
              </a:rPr>
              <a:t>ЗНАТИ, ЩОБ ПАМ</a:t>
            </a:r>
            <a:r>
              <a:rPr lang="en-US" sz="4000" b="1" dirty="0" smtClean="0">
                <a:solidFill>
                  <a:srgbClr val="002E3E"/>
                </a:solidFill>
              </a:rPr>
              <a:t>’</a:t>
            </a:r>
            <a:r>
              <a:rPr lang="uk-UA" sz="4000" b="1" dirty="0" smtClean="0">
                <a:solidFill>
                  <a:srgbClr val="002E3E"/>
                </a:solidFill>
              </a:rPr>
              <a:t>ЯТАТИ,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uk-UA" sz="4000" b="1" dirty="0" smtClean="0">
                <a:solidFill>
                  <a:srgbClr val="002E3E"/>
                </a:solidFill>
              </a:rPr>
              <a:t>ПАМ</a:t>
            </a:r>
            <a:r>
              <a:rPr lang="en-US" sz="4000" b="1" dirty="0" smtClean="0">
                <a:solidFill>
                  <a:srgbClr val="002E3E"/>
                </a:solidFill>
              </a:rPr>
              <a:t>’</a:t>
            </a:r>
            <a:r>
              <a:rPr lang="uk-UA" sz="4000" b="1" dirty="0" smtClean="0">
                <a:solidFill>
                  <a:srgbClr val="002E3E"/>
                </a:solidFill>
              </a:rPr>
              <a:t>ЯТАТИ, ЩОБ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uk-UA" sz="4000" b="1" dirty="0" smtClean="0">
                <a:solidFill>
                  <a:srgbClr val="002E3E"/>
                </a:solidFill>
              </a:rPr>
              <a:t>НЕДОПУСТИТИ </a:t>
            </a: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 2"/>
              <a:buNone/>
              <a:defRPr/>
            </a:pPr>
            <a:endParaRPr lang="uk-UA" sz="4000" b="1" dirty="0" smtClean="0">
              <a:solidFill>
                <a:srgbClr val="002E3E"/>
              </a:solidFill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332810"/>
            <a:ext cx="3131840" cy="298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73" y="1556792"/>
            <a:ext cx="5861451" cy="50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58256"/>
            <a:ext cx="4749800" cy="3286125"/>
          </a:xfrm>
          <a:prstGeom prst="snip2Diag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449636"/>
            <a:ext cx="3571875" cy="340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3773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42" y="332656"/>
            <a:ext cx="8729215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3758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idx="4294967295"/>
          </p:nvPr>
        </p:nvSpPr>
        <p:spPr>
          <a:xfrm>
            <a:off x="3779912" y="2420888"/>
            <a:ext cx="4962847" cy="5572125"/>
          </a:xfrm>
        </p:spPr>
        <p:txBody>
          <a:bodyPr lIns="182880" tIns="91440"/>
          <a:lstStyle/>
          <a:p>
            <a:pPr marL="265113" indent="-265113">
              <a:buNone/>
            </a:pPr>
            <a:endParaRPr lang="ru-RU" dirty="0" smtClean="0"/>
          </a:p>
          <a:p>
            <a:pPr marL="265113" indent="-265113"/>
            <a:endParaRPr lang="ru-RU" dirty="0" smtClean="0"/>
          </a:p>
          <a:p>
            <a:pPr marL="265113" indent="-265113" algn="just">
              <a:buNone/>
            </a:pPr>
            <a:r>
              <a:rPr lang="ru-RU" b="1" dirty="0" smtClean="0">
                <a:solidFill>
                  <a:srgbClr val="002E3E"/>
                </a:solidFill>
              </a:rPr>
              <a:t>    </a:t>
            </a:r>
            <a:endParaRPr lang="ru-RU" sz="2400" dirty="0">
              <a:solidFill>
                <a:srgbClr val="002E3E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13" indent="-265113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4" descr="Картинка 505 из 173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3306763" cy="4953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95936" y="260648"/>
            <a:ext cx="48245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4000" b="1" dirty="0" smtClean="0">
                <a:solidFill>
                  <a:srgbClr val="002E3E"/>
                </a:solidFill>
                <a:latin typeface="Times New Roman" pitchFamily="18" charset="0"/>
                <a:cs typeface="Times New Roman" pitchFamily="18" charset="0"/>
              </a:rPr>
              <a:t>Голокост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dirty="0" smtClean="0">
                <a:solidFill>
                  <a:srgbClr val="002E3E"/>
                </a:solidFill>
                <a:latin typeface="Times New Roman" pitchFamily="18" charset="0"/>
                <a:cs typeface="Times New Roman" pitchFamily="18" charset="0"/>
              </a:rPr>
              <a:t>– (з грецької </a:t>
            </a:r>
            <a:r>
              <a:rPr lang="en-US" sz="4000" dirty="0" smtClean="0">
                <a:solidFill>
                  <a:srgbClr val="002E3E"/>
                </a:solidFill>
                <a:latin typeface="Times New Roman" pitchFamily="18" charset="0"/>
                <a:cs typeface="Times New Roman" pitchFamily="18" charset="0"/>
              </a:rPr>
              <a:t>Holocaust</a:t>
            </a:r>
            <a:r>
              <a:rPr lang="uk-UA" sz="4000" dirty="0" smtClean="0">
                <a:solidFill>
                  <a:srgbClr val="002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dirty="0" err="1" smtClean="0">
                <a:solidFill>
                  <a:srgbClr val="002E3E"/>
                </a:solidFill>
                <a:latin typeface="Times New Roman" pitchFamily="18" charset="0"/>
                <a:cs typeface="Times New Roman" pitchFamily="18" charset="0"/>
              </a:rPr>
              <a:t>“всеспалення”</a:t>
            </a:r>
            <a:r>
              <a:rPr lang="uk-UA" sz="4000" dirty="0" smtClean="0">
                <a:solidFill>
                  <a:srgbClr val="002E3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4000" dirty="0" err="1" smtClean="0">
                <a:solidFill>
                  <a:srgbClr val="002E3E"/>
                </a:solidFill>
                <a:latin typeface="Times New Roman" pitchFamily="18" charset="0"/>
                <a:cs typeface="Times New Roman" pitchFamily="18" charset="0"/>
              </a:rPr>
              <a:t>“знищення</a:t>
            </a:r>
            <a:r>
              <a:rPr lang="uk-UA" sz="4000" dirty="0" smtClean="0">
                <a:solidFill>
                  <a:srgbClr val="002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dirty="0" err="1" smtClean="0">
                <a:solidFill>
                  <a:srgbClr val="002E3E"/>
                </a:solidFill>
                <a:latin typeface="Times New Roman" pitchFamily="18" charset="0"/>
                <a:cs typeface="Times New Roman" pitchFamily="18" charset="0"/>
              </a:rPr>
              <a:t>вогнем”</a:t>
            </a:r>
            <a:r>
              <a:rPr lang="uk-UA" sz="4000" dirty="0" smtClean="0">
                <a:solidFill>
                  <a:srgbClr val="002E3E"/>
                </a:solidFill>
                <a:latin typeface="Times New Roman" pitchFamily="18" charset="0"/>
                <a:cs typeface="Times New Roman" pitchFamily="18" charset="0"/>
              </a:rPr>
              <a:t>) – визначення масових вбивств </a:t>
            </a:r>
            <a:r>
              <a:rPr lang="uk-UA" sz="4000" dirty="0" err="1" smtClean="0">
                <a:solidFill>
                  <a:srgbClr val="002E3E"/>
                </a:solidFill>
                <a:latin typeface="Times New Roman" pitchFamily="18" charset="0"/>
                <a:cs typeface="Times New Roman" pitchFamily="18" charset="0"/>
              </a:rPr>
              <a:t>фащистами</a:t>
            </a:r>
            <a:r>
              <a:rPr lang="uk-UA" sz="4000" dirty="0" smtClean="0">
                <a:solidFill>
                  <a:srgbClr val="002E3E"/>
                </a:solidFill>
                <a:latin typeface="Times New Roman" pitchFamily="18" charset="0"/>
                <a:cs typeface="Times New Roman" pitchFamily="18" charset="0"/>
              </a:rPr>
              <a:t> євреїв, циган, </a:t>
            </a:r>
            <a:r>
              <a:rPr lang="uk-UA" sz="4000" dirty="0" err="1" smtClean="0">
                <a:solidFill>
                  <a:srgbClr val="002E3E"/>
                </a:solidFill>
                <a:latin typeface="Times New Roman" pitchFamily="18" charset="0"/>
                <a:cs typeface="Times New Roman" pitchFamily="18" charset="0"/>
              </a:rPr>
              <a:t>слов</a:t>
            </a:r>
            <a:r>
              <a:rPr lang="en-US" sz="4000" dirty="0" smtClean="0">
                <a:solidFill>
                  <a:srgbClr val="002E3E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4000" dirty="0" err="1" smtClean="0">
                <a:solidFill>
                  <a:srgbClr val="002E3E"/>
                </a:solidFill>
                <a:latin typeface="Times New Roman" pitchFamily="18" charset="0"/>
                <a:cs typeface="Times New Roman" pitchFamily="18" charset="0"/>
              </a:rPr>
              <a:t>ян</a:t>
            </a:r>
            <a:r>
              <a:rPr lang="uk-UA" sz="4000" dirty="0" smtClean="0">
                <a:solidFill>
                  <a:srgbClr val="002E3E"/>
                </a:solidFill>
                <a:latin typeface="Times New Roman" pitchFamily="18" charset="0"/>
                <a:cs typeface="Times New Roman" pitchFamily="18" charset="0"/>
              </a:rPr>
              <a:t>  в 1933-1945 </a:t>
            </a:r>
            <a:r>
              <a:rPr lang="uk-UA" sz="4000" dirty="0" err="1" smtClean="0">
                <a:solidFill>
                  <a:srgbClr val="002E3E"/>
                </a:solidFill>
                <a:latin typeface="Times New Roman" pitchFamily="18" charset="0"/>
                <a:cs typeface="Times New Roman" pitchFamily="18" charset="0"/>
              </a:rPr>
              <a:t>р.р</a:t>
            </a:r>
            <a:r>
              <a:rPr lang="uk-UA" sz="4000" dirty="0" smtClean="0">
                <a:solidFill>
                  <a:srgbClr val="002E3E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5373216"/>
            <a:ext cx="7272808" cy="12192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err="1" smtClean="0">
                <a:solidFill>
                  <a:srgbClr val="002E3E"/>
                </a:solidFill>
                <a:latin typeface="Times New Roman" pitchFamily="18" charset="0"/>
                <a:cs typeface="Times New Roman" pitchFamily="18" charset="0"/>
              </a:rPr>
              <a:t>Концтаб</a:t>
            </a:r>
            <a:r>
              <a:rPr lang="uk-UA" sz="2800" b="1" dirty="0" smtClean="0">
                <a:solidFill>
                  <a:srgbClr val="002E3E"/>
                </a:solidFill>
                <a:latin typeface="Times New Roman" pitchFamily="18" charset="0"/>
                <a:cs typeface="Times New Roman" pitchFamily="18" charset="0"/>
              </a:rPr>
              <a:t>ори - спеціально обладнані  місця позбавлення волі для ворогів нацистського режиму</a:t>
            </a:r>
            <a:endParaRPr lang="ru-RU" sz="2800" b="1" dirty="0">
              <a:solidFill>
                <a:srgbClr val="002E3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user\Desktop\Освенцим\slide_5.jpg"/>
          <p:cNvPicPr>
            <a:picLocks noChangeAspect="1" noChangeArrowheads="1"/>
          </p:cNvPicPr>
          <p:nvPr/>
        </p:nvPicPr>
        <p:blipFill>
          <a:blip r:embed="rId2" cstate="print"/>
          <a:srcRect l="39605" t="4641" r="1806" b="34880"/>
          <a:stretch>
            <a:fillRect/>
          </a:stretch>
        </p:blipFill>
        <p:spPr bwMode="auto">
          <a:xfrm>
            <a:off x="1331640" y="188640"/>
            <a:ext cx="6480720" cy="50173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4186808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2E3E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b="1" dirty="0" smtClean="0">
                <a:solidFill>
                  <a:srgbClr val="002E3E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b="1" dirty="0" err="1" smtClean="0">
                <a:solidFill>
                  <a:srgbClr val="002E3E"/>
                </a:solidFill>
                <a:latin typeface="Times New Roman" pitchFamily="18" charset="0"/>
                <a:cs typeface="Times New Roman" pitchFamily="18" charset="0"/>
              </a:rPr>
              <a:t>язні</a:t>
            </a:r>
            <a:r>
              <a:rPr lang="uk-UA" b="1" dirty="0" smtClean="0">
                <a:solidFill>
                  <a:srgbClr val="002E3E"/>
                </a:solidFill>
                <a:latin typeface="Times New Roman" pitchFamily="18" charset="0"/>
                <a:cs typeface="Times New Roman" pitchFamily="18" charset="0"/>
              </a:rPr>
              <a:t>  концтабору</a:t>
            </a:r>
            <a:endParaRPr lang="ru-RU" b="1" dirty="0">
              <a:solidFill>
                <a:srgbClr val="002E3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16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111141" y="2132856"/>
            <a:ext cx="4460859" cy="4576426"/>
          </a:xfrm>
          <a:prstGeom prst="rect">
            <a:avLst/>
          </a:prstGeom>
          <a:noFill/>
        </p:spPr>
      </p:pic>
      <p:pic>
        <p:nvPicPr>
          <p:cNvPr id="6" name="Picture 2" descr="C:\Users\user\Desktop\Освенцим\images (1).jpg"/>
          <p:cNvPicPr>
            <a:picLocks noChangeAspect="1" noChangeArrowheads="1"/>
          </p:cNvPicPr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4716016" y="3429000"/>
            <a:ext cx="4320480" cy="3236190"/>
          </a:xfrm>
          <a:prstGeom prst="rect">
            <a:avLst/>
          </a:prstGeom>
          <a:noFill/>
        </p:spPr>
      </p:pic>
      <p:pic>
        <p:nvPicPr>
          <p:cNvPr id="7" name="Содержимое 8" descr="concent1112_468x32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45081" y="170282"/>
            <a:ext cx="4419407" cy="30312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301208"/>
            <a:ext cx="8229600" cy="794792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Концентраційний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табір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Освенцім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зйомка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безпілотного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апарату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ichef.bbci.co.uk/images/ic/720x405/p03t2jl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7533456" cy="4954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Присич Н\Освенцим\Ми в Освенцымы\IMG_20190705_121336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179512" y="260648"/>
            <a:ext cx="8448939" cy="63367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71800" y="537321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/>
              <a:t>_____________________________</a:t>
            </a:r>
            <a:endParaRPr lang="ru-RU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5400600" cy="490066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Татуйований номер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https://fakty.com.ua/wp-content/uploads/2018/04/10/1225-600x399-1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764704"/>
            <a:ext cx="568863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user\Desktop\Освенцим\images (16).jpg"/>
          <p:cNvPicPr>
            <a:picLocks noChangeAspect="1" noChangeArrowheads="1"/>
          </p:cNvPicPr>
          <p:nvPr/>
        </p:nvPicPr>
        <p:blipFill>
          <a:blip r:embed="rId5" cstate="print">
            <a:lum bright="-10000"/>
          </a:blip>
          <a:srcRect/>
          <a:stretch>
            <a:fillRect/>
          </a:stretch>
        </p:blipFill>
        <p:spPr bwMode="auto">
          <a:xfrm>
            <a:off x="3446822" y="3470984"/>
            <a:ext cx="5517666" cy="3198376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274638"/>
            <a:ext cx="3466728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 smtClean="0">
                <a:solidFill>
                  <a:srgbClr val="002E3E"/>
                </a:solidFill>
                <a:latin typeface="Times New Roman" pitchFamily="18" charset="0"/>
                <a:cs typeface="Times New Roman" pitchFamily="18" charset="0"/>
              </a:rPr>
              <a:t>Остання</a:t>
            </a:r>
            <a:r>
              <a:rPr lang="ru-RU" sz="3200" b="1" dirty="0" smtClean="0">
                <a:solidFill>
                  <a:srgbClr val="002E3E"/>
                </a:solidFill>
                <a:latin typeface="Times New Roman" pitchFamily="18" charset="0"/>
                <a:cs typeface="Times New Roman" pitchFamily="18" charset="0"/>
              </a:rPr>
              <a:t> дорога  </a:t>
            </a:r>
            <a:r>
              <a:rPr lang="ru-RU" sz="3200" b="1" dirty="0" err="1" smtClean="0">
                <a:solidFill>
                  <a:srgbClr val="002E3E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endParaRPr lang="ru-RU" sz="3200" b="1" dirty="0">
              <a:solidFill>
                <a:srgbClr val="002E3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Присич Н\Освенцим\Жінки з дітьм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0420"/>
            <a:ext cx="5112568" cy="2845401"/>
          </a:xfrm>
          <a:prstGeom prst="rect">
            <a:avLst/>
          </a:prstGeom>
          <a:noFill/>
        </p:spPr>
      </p:pic>
      <p:pic>
        <p:nvPicPr>
          <p:cNvPr id="1027" name="Picture 3" descr="D:\Присич Н\Освенцим\Кадр Освенцим. Один день в концлагере (00-13-06) діти і жінки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356992"/>
            <a:ext cx="5566462" cy="3096344"/>
          </a:xfrm>
          <a:prstGeom prst="rect">
            <a:avLst/>
          </a:prstGeom>
          <a:noFill/>
        </p:spPr>
      </p:pic>
      <p:pic>
        <p:nvPicPr>
          <p:cNvPr id="1028" name="Picture 4" descr="D:\Присич Н\Освенцим\Кадр Освенцим. Один день в концлагере (00-13-15 Бабуся з дітьми).jpg"/>
          <p:cNvPicPr>
            <a:picLocks noChangeAspect="1" noChangeArrowheads="1"/>
          </p:cNvPicPr>
          <p:nvPr/>
        </p:nvPicPr>
        <p:blipFill>
          <a:blip r:embed="rId4" cstate="print"/>
          <a:srcRect r="10542"/>
          <a:stretch>
            <a:fillRect/>
          </a:stretch>
        </p:blipFill>
        <p:spPr bwMode="auto">
          <a:xfrm>
            <a:off x="5148064" y="1700808"/>
            <a:ext cx="3816424" cy="2374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user\Desktop\Освенцим\112810246_1399639999_02352452145214528i94ljp0b5ogckg408scg0cs8ejcuplo1l0oo0sk8c40s8osc4th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251520" y="188640"/>
            <a:ext cx="8640959" cy="64807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73" y="476672"/>
            <a:ext cx="8330097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44227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Освенцим\31108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0" y="116632"/>
            <a:ext cx="4666222" cy="6120680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endParaRPr lang="ru-RU" dirty="0"/>
          </a:p>
        </p:txBody>
      </p:sp>
      <p:pic>
        <p:nvPicPr>
          <p:cNvPr id="2" name="Picture 2" descr="C:\Users\user\Desktop\Освенцим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88640"/>
            <a:ext cx="3707904" cy="2601067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Picture 2" descr="C:\Users\user\Desktop\Освенцим\images.jpg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4622574" y="3429000"/>
            <a:ext cx="4521426" cy="2782416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C:\Users\user\Desktop\Освенцим\1422332884_osvencim-1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323528" y="620688"/>
            <a:ext cx="8370826" cy="54724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user\Desktop\Освенцим\c96ecd6057475107fa00ca3fbb080d5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2680"/>
            <a:ext cx="4390285" cy="6595320"/>
          </a:xfrm>
          <a:prstGeom prst="rect">
            <a:avLst/>
          </a:prstGeom>
          <a:noFill/>
        </p:spPr>
      </p:pic>
      <p:pic>
        <p:nvPicPr>
          <p:cNvPr id="5" name="Picture 2" descr="C:\Users\user\Desktop\Освенцим\22db44aaeb5529967df30ac5fb317bdc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9973" y="2636912"/>
            <a:ext cx="4234027" cy="28226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Освенцим\Волосы подготовленные к отправке в Германию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5576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55576" y="6119336"/>
            <a:ext cx="797276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Волосся, підготовлене для вивезення в Німеччину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Присич Н\ПРЕЗЕНТАЦИИ овая папка\11 КЛАС 1\11 клас Архітектура світу\getImage (5)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395536" y="116632"/>
            <a:ext cx="8128000" cy="54102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5661248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Чехія. </a:t>
            </a:r>
            <a:r>
              <a:rPr lang="uk-UA" sz="2400" b="1" dirty="0" err="1" smtClean="0">
                <a:solidFill>
                  <a:srgbClr val="002060"/>
                </a:solidFill>
              </a:rPr>
              <a:t>Лідіце</a:t>
            </a:r>
            <a:r>
              <a:rPr lang="uk-UA" sz="2400" b="1" dirty="0" smtClean="0">
                <a:solidFill>
                  <a:srgbClr val="002060"/>
                </a:solidFill>
              </a:rPr>
              <a:t>. </a:t>
            </a:r>
            <a:r>
              <a:rPr lang="uk-UA" sz="2400" b="1" dirty="0" err="1" smtClean="0">
                <a:solidFill>
                  <a:srgbClr val="002060"/>
                </a:solidFill>
              </a:rPr>
              <a:t>Пам</a:t>
            </a:r>
            <a:r>
              <a:rPr lang="en-US" sz="2400" b="1" dirty="0" smtClean="0">
                <a:solidFill>
                  <a:srgbClr val="002060"/>
                </a:solidFill>
              </a:rPr>
              <a:t>’</a:t>
            </a:r>
            <a:r>
              <a:rPr lang="uk-UA" sz="2400" b="1" dirty="0" err="1" smtClean="0">
                <a:solidFill>
                  <a:srgbClr val="002060"/>
                </a:solidFill>
              </a:rPr>
              <a:t>ятник</a:t>
            </a:r>
            <a:r>
              <a:rPr lang="uk-UA" sz="2400" b="1" dirty="0" smtClean="0">
                <a:solidFill>
                  <a:srgbClr val="002060"/>
                </a:solidFill>
              </a:rPr>
              <a:t> дітям - жертвам фашизму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Освенцим\Ныколи быльш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236" y="332656"/>
            <a:ext cx="8559525" cy="6192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12815"/>
            <a:ext cx="5838825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88640"/>
            <a:ext cx="5271542" cy="347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8910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20" y="188640"/>
            <a:ext cx="7861396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83" y="3912828"/>
            <a:ext cx="2892197" cy="255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386" y="188640"/>
            <a:ext cx="249026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7675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06" y="1916832"/>
            <a:ext cx="6543155" cy="4523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2" y="476672"/>
            <a:ext cx="3571875" cy="340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7185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95350"/>
            <a:ext cx="7620000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3571875" cy="340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1835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1560" y="980728"/>
            <a:ext cx="7539092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336" y="188640"/>
            <a:ext cx="3571875" cy="340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681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1"/>
            <a:ext cx="8638728" cy="4831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830783"/>
            <a:ext cx="3096344" cy="2954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4447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620688"/>
            <a:ext cx="8316924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648225"/>
            <a:ext cx="3288191" cy="1854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17406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6705</TotalTime>
  <Words>93</Words>
  <Application>Microsoft Office PowerPoint</Application>
  <PresentationFormat>Экран (4:3)</PresentationFormat>
  <Paragraphs>18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Концтабори - спеціально обладнані  місця позбавлення волі для ворогів нацистського режиму</vt:lpstr>
      <vt:lpstr>В’язні  концтабору</vt:lpstr>
      <vt:lpstr>Презентация PowerPoint</vt:lpstr>
      <vt:lpstr>Презентация PowerPoint</vt:lpstr>
      <vt:lpstr>Татуйований номер</vt:lpstr>
      <vt:lpstr>Остання дорога  життя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SamForum.ws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home</cp:lastModifiedBy>
  <cp:revision>688</cp:revision>
  <dcterms:created xsi:type="dcterms:W3CDTF">2011-02-07T07:11:42Z</dcterms:created>
  <dcterms:modified xsi:type="dcterms:W3CDTF">2020-11-26T18:49:32Z</dcterms:modified>
</cp:coreProperties>
</file>