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46" y="10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B71E-D4D7-4067-9233-B7D4ECDE17BF}" type="datetimeFigureOut">
              <a:rPr lang="uk-UA" smtClean="0"/>
              <a:t>16.05.2021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CBD7-89BB-4127-A47F-D4AC37ED123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0156" y="756295"/>
            <a:ext cx="9721080" cy="65527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1270" name="Picture 6" descr="https://i.pinimg.com/564x/8b/67/ed/8b67ede9720ae4c8269d6d9a28d31c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324" y="2052439"/>
            <a:ext cx="6413500" cy="45466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98228" y="324247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                      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Дидактична гра</a:t>
            </a:r>
          </a:p>
          <a:p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Вогонь – друг,вогонь – ворог ”</a:t>
            </a:r>
            <a:endParaRPr lang="uk-UA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188" y="6300911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Мета: Формувати уявлення дітей,що вогонь може бути корисним і небезпечним. Розширити уявлення про причини виникнення пожежі. Виховувати дисциплінованість,прагнення зберегти своє здоров’я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4132" y="468263"/>
            <a:ext cx="10153128" cy="6840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6388" name="Picture 4" descr="Иллюстрации и иллюстраторы России, Украины, Белоруссии, Казахстана и из всего бывшего СССР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738188" y="3924647"/>
            <a:ext cx="3312368" cy="2565567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390" name="Picture 6" descr="Долинська РДА - &lt;br&gt;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922764" y="900311"/>
            <a:ext cx="3753831" cy="2593082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D:\Картинки для дет.сада\безпека\Вогонь наш друг, вогонь наш ворог\2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014" t="65008" r="50511" b="3531"/>
          <a:stretch/>
        </p:blipFill>
        <p:spPr bwMode="auto">
          <a:xfrm>
            <a:off x="6282804" y="3996655"/>
            <a:ext cx="3312368" cy="28750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9" name="Рисунок 8" descr="D:\Картинки для дет.сада\безпека\Вогонь наш друг, вогонь наш ворог\2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624" t="65008" r="27583" b="3531"/>
          <a:stretch/>
        </p:blipFill>
        <p:spPr bwMode="auto">
          <a:xfrm>
            <a:off x="738188" y="684287"/>
            <a:ext cx="3312368" cy="27363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0" name="Овал 9"/>
          <p:cNvSpPr/>
          <p:nvPr/>
        </p:nvSpPr>
        <p:spPr>
          <a:xfrm>
            <a:off x="3618508" y="255649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3690516" y="594087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9019108" y="586886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9235132" y="298854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4132" y="396255"/>
            <a:ext cx="10153128" cy="684076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8434" name="Picture 2" descr=" 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576256" y="828303"/>
            <a:ext cx="3438128" cy="2753088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8" descr="Абетка безпеки дошкільника - КЗ &quot;Новосілківський ЗДО &quot;Яблучко&quot;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6138788" y="3924647"/>
            <a:ext cx="3764010" cy="2931419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Овал 7"/>
          <p:cNvSpPr/>
          <p:nvPr/>
        </p:nvSpPr>
        <p:spPr>
          <a:xfrm>
            <a:off x="3690516" y="291653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5922764" y="608488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8435" name="Picture 3" descr="D:\МАМЫНА ПАПКА\DETSAD\НОВІ ІГРИ\ИГРЫ НОВЫЕ 2020-2021 ГОД\НОВІ ПОСІБНИКИ\Новая папка\43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848" y="4062535"/>
            <a:ext cx="3481724" cy="2960763"/>
          </a:xfrm>
          <a:prstGeom prst="rect">
            <a:avLst/>
          </a:prstGeom>
          <a:noFill/>
        </p:spPr>
      </p:pic>
      <p:pic>
        <p:nvPicPr>
          <p:cNvPr id="18436" name="Picture 4" descr="D:\МАМЫНА ПАПКА\DETSAD\НОВІ ІГРИ\ИГРЫ НОВЫЕ 2020-2021 ГОД\НОВІ ПОСІБНИКИ\Новая папка\віф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780" y="689917"/>
            <a:ext cx="3600400" cy="2935711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9235132" y="270051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3690516" y="601287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4132" y="396255"/>
            <a:ext cx="10153128" cy="6840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Picture 2" descr="Дитячі пустощі з вогнем - небезпечні! — Вінницька районна державна  адміністрац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172" y="828303"/>
            <a:ext cx="3601294" cy="2616045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Овал 5"/>
          <p:cNvSpPr/>
          <p:nvPr/>
        </p:nvSpPr>
        <p:spPr>
          <a:xfrm>
            <a:off x="3690516" y="284452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410" name="Picture 2" descr="D:\МАМЫНА ПАПКА\DETSAD\НОВІ ІГРИ\ИГРЫ НОВЫЕ 2020-2021 ГОД\НОВІ ПОСІБНИКИ\Новая папка\ч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6780" y="900311"/>
            <a:ext cx="3808407" cy="259040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9091116" y="284452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411" name="Picture 3" descr="D:\МАМЫНА ПАПКА\DETSAD\НОВІ ІГРИ\ИГРЫ НОВЫЕ 2020-2021 ГОД\НОВІ ПОСІБНИКИ\Новая папка\рпа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450156" y="3942183"/>
            <a:ext cx="3528392" cy="2797119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3402484" y="586886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412" name="Picture 4" descr="D:\МАМЫНА ПАПКА\DETSAD\НОВІ ІГРИ\ИГРЫ НОВЫЕ 2020-2021 ГОД\НОВІ ПОСІБНИКИ\Новая папка\аке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6443790" y="3996655"/>
            <a:ext cx="3659357" cy="2647553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9019108" y="594087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6140" y="324247"/>
            <a:ext cx="10153128" cy="6840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5363" name="Picture 3" descr="Формування основ пожарной безопасностиу дітей дошкільного и младшег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498828" y="612279"/>
            <a:ext cx="3113900" cy="2689796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Овал 11"/>
          <p:cNvSpPr/>
          <p:nvPr/>
        </p:nvSpPr>
        <p:spPr>
          <a:xfrm>
            <a:off x="9163124" y="277251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5365" name="Picture 5" descr="ДИДАКТИЧЕСКИЕ ИГРЫ ПО БЕЗОПАСНОСТИ ЖИЗНЕДЕЯТЕЛЬНОСТИ В СТАРШЕЙ ГРУППЕ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666180" y="4068663"/>
            <a:ext cx="3672408" cy="2592288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Овал 13"/>
          <p:cNvSpPr/>
          <p:nvPr/>
        </p:nvSpPr>
        <p:spPr>
          <a:xfrm>
            <a:off x="4050556" y="579685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5367" name="Picture 7" descr="https://i.pinimg.com/564x/27/ed/70/27ed70ecec2035d973f06a31722eed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96" y="684287"/>
            <a:ext cx="3563995" cy="2448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16" name="Овал 15"/>
          <p:cNvSpPr/>
          <p:nvPr/>
        </p:nvSpPr>
        <p:spPr>
          <a:xfrm>
            <a:off x="3906540" y="255649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5369" name="Picture 9" descr="Ракета в космос (отмененный) — Boomst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2804" y="4140671"/>
            <a:ext cx="3447901" cy="2448272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Овал 17"/>
          <p:cNvSpPr/>
          <p:nvPr/>
        </p:nvSpPr>
        <p:spPr>
          <a:xfrm>
            <a:off x="9307140" y="586886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540" y="5988543"/>
            <a:ext cx="1216522" cy="1572720"/>
          </a:xfrm>
          <a:prstGeom prst="rect">
            <a:avLst/>
          </a:prstGeom>
          <a:noFill/>
        </p:spPr>
      </p:pic>
      <p:pic>
        <p:nvPicPr>
          <p:cNvPr id="25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388" y="4932759"/>
            <a:ext cx="1216522" cy="1572720"/>
          </a:xfrm>
          <a:prstGeom prst="rect">
            <a:avLst/>
          </a:prstGeom>
          <a:noFill/>
        </p:spPr>
      </p:pic>
      <p:pic>
        <p:nvPicPr>
          <p:cNvPr id="26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4532" y="4932759"/>
            <a:ext cx="1216522" cy="1572720"/>
          </a:xfrm>
          <a:prstGeom prst="rect">
            <a:avLst/>
          </a:prstGeom>
          <a:noFill/>
        </p:spPr>
      </p:pic>
      <p:pic>
        <p:nvPicPr>
          <p:cNvPr id="27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388" y="3780631"/>
            <a:ext cx="1216522" cy="1572720"/>
          </a:xfrm>
          <a:prstGeom prst="rect">
            <a:avLst/>
          </a:prstGeom>
          <a:noFill/>
        </p:spPr>
      </p:pic>
      <p:pic>
        <p:nvPicPr>
          <p:cNvPr id="28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540" y="3708623"/>
            <a:ext cx="1216522" cy="1572720"/>
          </a:xfrm>
          <a:prstGeom prst="rect">
            <a:avLst/>
          </a:prstGeom>
          <a:noFill/>
        </p:spPr>
      </p:pic>
      <p:pic>
        <p:nvPicPr>
          <p:cNvPr id="29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380" y="2628503"/>
            <a:ext cx="1216522" cy="1572720"/>
          </a:xfrm>
          <a:prstGeom prst="rect">
            <a:avLst/>
          </a:prstGeom>
          <a:noFill/>
        </p:spPr>
      </p:pic>
      <p:pic>
        <p:nvPicPr>
          <p:cNvPr id="30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524" y="2556495"/>
            <a:ext cx="1216522" cy="1572720"/>
          </a:xfrm>
          <a:prstGeom prst="rect">
            <a:avLst/>
          </a:prstGeom>
          <a:noFill/>
        </p:spPr>
      </p:pic>
      <p:pic>
        <p:nvPicPr>
          <p:cNvPr id="31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372" y="1404367"/>
            <a:ext cx="1216522" cy="1572720"/>
          </a:xfrm>
          <a:prstGeom prst="rect">
            <a:avLst/>
          </a:prstGeom>
          <a:noFill/>
        </p:spPr>
      </p:pic>
      <p:pic>
        <p:nvPicPr>
          <p:cNvPr id="32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8508" y="1332359"/>
            <a:ext cx="1216522" cy="1572720"/>
          </a:xfrm>
          <a:prstGeom prst="rect">
            <a:avLst/>
          </a:prstGeom>
          <a:noFill/>
        </p:spPr>
      </p:pic>
      <p:pic>
        <p:nvPicPr>
          <p:cNvPr id="33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380" y="252239"/>
            <a:ext cx="1216522" cy="1572720"/>
          </a:xfrm>
          <a:prstGeom prst="rect">
            <a:avLst/>
          </a:prstGeom>
          <a:noFill/>
        </p:spPr>
      </p:pic>
      <p:pic>
        <p:nvPicPr>
          <p:cNvPr id="34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8508" y="252239"/>
            <a:ext cx="1216522" cy="1572720"/>
          </a:xfrm>
          <a:prstGeom prst="rect">
            <a:avLst/>
          </a:prstGeom>
          <a:noFill/>
        </p:spPr>
      </p:pic>
      <p:pic>
        <p:nvPicPr>
          <p:cNvPr id="35" name="Picture 2" descr="Плани роботи / Наш садок / Дитячий навчальний заклад №80 (ясла-садок)  &quot;Червона гвозди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388" y="5988543"/>
            <a:ext cx="1216522" cy="1572720"/>
          </a:xfrm>
          <a:prstGeom prst="rect">
            <a:avLst/>
          </a:prstGeom>
          <a:noFill/>
        </p:spPr>
      </p:pic>
      <p:sp>
        <p:nvSpPr>
          <p:cNvPr id="37" name="Овал 36"/>
          <p:cNvSpPr/>
          <p:nvPr/>
        </p:nvSpPr>
        <p:spPr>
          <a:xfrm>
            <a:off x="378148" y="252239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Овал 72"/>
          <p:cNvSpPr/>
          <p:nvPr/>
        </p:nvSpPr>
        <p:spPr>
          <a:xfrm>
            <a:off x="1458268" y="396255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" name="Овал 73"/>
          <p:cNvSpPr/>
          <p:nvPr/>
        </p:nvSpPr>
        <p:spPr>
          <a:xfrm>
            <a:off x="306140" y="1548383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Овал 74"/>
          <p:cNvSpPr/>
          <p:nvPr/>
        </p:nvSpPr>
        <p:spPr>
          <a:xfrm>
            <a:off x="1458268" y="1620391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Овал 75"/>
          <p:cNvSpPr/>
          <p:nvPr/>
        </p:nvSpPr>
        <p:spPr>
          <a:xfrm>
            <a:off x="234132" y="5220791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Овал 76"/>
          <p:cNvSpPr/>
          <p:nvPr/>
        </p:nvSpPr>
        <p:spPr>
          <a:xfrm>
            <a:off x="234132" y="4068663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Овал 77"/>
          <p:cNvSpPr/>
          <p:nvPr/>
        </p:nvSpPr>
        <p:spPr>
          <a:xfrm>
            <a:off x="306140" y="6372919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Овал 78"/>
          <p:cNvSpPr/>
          <p:nvPr/>
        </p:nvSpPr>
        <p:spPr>
          <a:xfrm>
            <a:off x="1458268" y="4068663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Овал 79"/>
          <p:cNvSpPr/>
          <p:nvPr/>
        </p:nvSpPr>
        <p:spPr>
          <a:xfrm>
            <a:off x="1458268" y="6372919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Овал 80"/>
          <p:cNvSpPr/>
          <p:nvPr/>
        </p:nvSpPr>
        <p:spPr>
          <a:xfrm>
            <a:off x="1458268" y="5220791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2" name="Овал 81"/>
          <p:cNvSpPr/>
          <p:nvPr/>
        </p:nvSpPr>
        <p:spPr>
          <a:xfrm>
            <a:off x="306140" y="2772519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3" name="Овал 82"/>
          <p:cNvSpPr/>
          <p:nvPr/>
        </p:nvSpPr>
        <p:spPr>
          <a:xfrm>
            <a:off x="1386260" y="2844527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4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674292" y="540271"/>
            <a:ext cx="576064" cy="716659"/>
          </a:xfrm>
          <a:prstGeom prst="rect">
            <a:avLst/>
          </a:prstGeom>
          <a:noFill/>
        </p:spPr>
      </p:pic>
      <p:pic>
        <p:nvPicPr>
          <p:cNvPr id="85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674292" y="2988543"/>
            <a:ext cx="576064" cy="716659"/>
          </a:xfrm>
          <a:prstGeom prst="rect">
            <a:avLst/>
          </a:prstGeom>
          <a:noFill/>
        </p:spPr>
      </p:pic>
      <p:pic>
        <p:nvPicPr>
          <p:cNvPr id="86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674292" y="1764407"/>
            <a:ext cx="576064" cy="716659"/>
          </a:xfrm>
          <a:prstGeom prst="rect">
            <a:avLst/>
          </a:prstGeom>
          <a:noFill/>
        </p:spPr>
      </p:pic>
      <p:pic>
        <p:nvPicPr>
          <p:cNvPr id="87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22164" y="1692399"/>
            <a:ext cx="576064" cy="716659"/>
          </a:xfrm>
          <a:prstGeom prst="rect">
            <a:avLst/>
          </a:prstGeom>
          <a:noFill/>
        </p:spPr>
      </p:pic>
      <p:pic>
        <p:nvPicPr>
          <p:cNvPr id="88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674292" y="6516935"/>
            <a:ext cx="576064" cy="716659"/>
          </a:xfrm>
          <a:prstGeom prst="rect">
            <a:avLst/>
          </a:prstGeom>
          <a:noFill/>
        </p:spPr>
      </p:pic>
      <p:pic>
        <p:nvPicPr>
          <p:cNvPr id="90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22164" y="4212679"/>
            <a:ext cx="576064" cy="716659"/>
          </a:xfrm>
          <a:prstGeom prst="rect">
            <a:avLst/>
          </a:prstGeom>
          <a:noFill/>
        </p:spPr>
      </p:pic>
      <p:pic>
        <p:nvPicPr>
          <p:cNvPr id="91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674292" y="4212679"/>
            <a:ext cx="576064" cy="716659"/>
          </a:xfrm>
          <a:prstGeom prst="rect">
            <a:avLst/>
          </a:prstGeom>
          <a:noFill/>
        </p:spPr>
      </p:pic>
      <p:pic>
        <p:nvPicPr>
          <p:cNvPr id="92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450156" y="2916535"/>
            <a:ext cx="576064" cy="716659"/>
          </a:xfrm>
          <a:prstGeom prst="rect">
            <a:avLst/>
          </a:prstGeom>
          <a:noFill/>
        </p:spPr>
      </p:pic>
      <p:pic>
        <p:nvPicPr>
          <p:cNvPr id="93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22164" y="396255"/>
            <a:ext cx="576064" cy="716659"/>
          </a:xfrm>
          <a:prstGeom prst="rect">
            <a:avLst/>
          </a:prstGeom>
          <a:noFill/>
        </p:spPr>
      </p:pic>
      <p:pic>
        <p:nvPicPr>
          <p:cNvPr id="94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22164" y="6516935"/>
            <a:ext cx="576064" cy="716659"/>
          </a:xfrm>
          <a:prstGeom prst="rect">
            <a:avLst/>
          </a:prstGeom>
          <a:noFill/>
        </p:spPr>
      </p:pic>
      <p:pic>
        <p:nvPicPr>
          <p:cNvPr id="95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674292" y="5364807"/>
            <a:ext cx="576064" cy="716659"/>
          </a:xfrm>
          <a:prstGeom prst="rect">
            <a:avLst/>
          </a:prstGeom>
          <a:noFill/>
        </p:spPr>
      </p:pic>
      <p:pic>
        <p:nvPicPr>
          <p:cNvPr id="96" name="Picture 6" descr="Зарахування до закладу освіти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450156" y="5364807"/>
            <a:ext cx="576064" cy="716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</Words>
  <Application>Microsoft Office PowerPoint</Application>
  <PresentationFormat>Произвольный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Valenyina</dc:creator>
  <cp:lastModifiedBy>Valenyina</cp:lastModifiedBy>
  <cp:revision>10</cp:revision>
  <dcterms:created xsi:type="dcterms:W3CDTF">2021-05-16T10:06:46Z</dcterms:created>
  <dcterms:modified xsi:type="dcterms:W3CDTF">2021-05-16T11:43:50Z</dcterms:modified>
</cp:coreProperties>
</file>