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546" y="108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B71E-D4D7-4067-9233-B7D4ECDE17BF}" type="datetimeFigureOut">
              <a:rPr lang="uk-UA" smtClean="0"/>
              <a:t>16.05.2021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4CBD7-89BB-4127-A47F-D4AC37ED12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B71E-D4D7-4067-9233-B7D4ECDE17BF}" type="datetimeFigureOut">
              <a:rPr lang="uk-UA" smtClean="0"/>
              <a:t>16.05.2021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4CBD7-89BB-4127-A47F-D4AC37ED12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B71E-D4D7-4067-9233-B7D4ECDE17BF}" type="datetimeFigureOut">
              <a:rPr lang="uk-UA" smtClean="0"/>
              <a:t>16.05.2021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4CBD7-89BB-4127-A47F-D4AC37ED12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B71E-D4D7-4067-9233-B7D4ECDE17BF}" type="datetimeFigureOut">
              <a:rPr lang="uk-UA" smtClean="0"/>
              <a:t>16.05.2021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4CBD7-89BB-4127-A47F-D4AC37ED12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B71E-D4D7-4067-9233-B7D4ECDE17BF}" type="datetimeFigureOut">
              <a:rPr lang="uk-UA" smtClean="0"/>
              <a:t>16.05.2021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4CBD7-89BB-4127-A47F-D4AC37ED12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B71E-D4D7-4067-9233-B7D4ECDE17BF}" type="datetimeFigureOut">
              <a:rPr lang="uk-UA" smtClean="0"/>
              <a:t>16.05.2021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4CBD7-89BB-4127-A47F-D4AC37ED12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B71E-D4D7-4067-9233-B7D4ECDE17BF}" type="datetimeFigureOut">
              <a:rPr lang="uk-UA" smtClean="0"/>
              <a:t>16.05.2021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4CBD7-89BB-4127-A47F-D4AC37ED12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B71E-D4D7-4067-9233-B7D4ECDE17BF}" type="datetimeFigureOut">
              <a:rPr lang="uk-UA" smtClean="0"/>
              <a:t>16.05.2021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4CBD7-89BB-4127-A47F-D4AC37ED12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B71E-D4D7-4067-9233-B7D4ECDE17BF}" type="datetimeFigureOut">
              <a:rPr lang="uk-UA" smtClean="0"/>
              <a:t>16.05.2021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4CBD7-89BB-4127-A47F-D4AC37ED12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B71E-D4D7-4067-9233-B7D4ECDE17BF}" type="datetimeFigureOut">
              <a:rPr lang="uk-UA" smtClean="0"/>
              <a:t>16.05.2021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4CBD7-89BB-4127-A47F-D4AC37ED12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B71E-D4D7-4067-9233-B7D4ECDE17BF}" type="datetimeFigureOut">
              <a:rPr lang="uk-UA" smtClean="0"/>
              <a:t>16.05.2021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4CBD7-89BB-4127-A47F-D4AC37ED123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1B71E-D4D7-4067-9233-B7D4ECDE17BF}" type="datetimeFigureOut">
              <a:rPr lang="uk-UA" smtClean="0"/>
              <a:t>16.05.2021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4CBD7-89BB-4127-A47F-D4AC37ED123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50156" y="756295"/>
            <a:ext cx="9721080" cy="65527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11270" name="Picture 6" descr="https://i.pinimg.com/564x/8b/67/ed/8b67ede9720ae4c8269d6d9a28d31c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2324" y="2052439"/>
            <a:ext cx="6413500" cy="4546601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098228" y="324247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                                        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Дидактична гра</a:t>
            </a:r>
          </a:p>
          <a:p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Вогонь – друг,вогонь – ворог ”</a:t>
            </a:r>
            <a:endParaRPr lang="uk-UA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8188" y="6300911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Мета: Формувати уявлення дітей,що вогонь може бути корисним і небезпечним. Розширити уявлення про причини виникнення пожежі. Виховувати дисциплінованість,прагнення зберегти своє здоров’я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34132" y="468263"/>
            <a:ext cx="10153128" cy="68407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16388" name="Picture 4" descr="Иллюстрации и иллюстраторы России, Украины, Белоруссии, Казахстана и из всего бывшего СССР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738188" y="3924647"/>
            <a:ext cx="3312368" cy="2565567"/>
          </a:xfrm>
          <a:prstGeom prst="roundRect">
            <a:avLst>
              <a:gd name="adj" fmla="val 16667"/>
            </a:avLst>
          </a:prstGeom>
          <a:ln w="38100">
            <a:solidFill>
              <a:srgbClr val="FF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390" name="Picture 6" descr="Долинська РДА - &lt;br&gt;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5922764" y="900311"/>
            <a:ext cx="3753831" cy="2593082"/>
          </a:xfrm>
          <a:prstGeom prst="roundRect">
            <a:avLst>
              <a:gd name="adj" fmla="val 16667"/>
            </a:avLst>
          </a:prstGeom>
          <a:ln w="38100">
            <a:solidFill>
              <a:srgbClr val="FF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 descr="D:\Картинки для дет.сада\безпека\Вогонь наш друг, вогонь наш ворог\2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014" t="65008" r="50511" b="3531"/>
          <a:stretch/>
        </p:blipFill>
        <p:spPr bwMode="auto">
          <a:xfrm>
            <a:off x="6282804" y="3996655"/>
            <a:ext cx="3312368" cy="28750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9" name="Рисунок 8" descr="D:\Картинки для дет.сада\безпека\Вогонь наш друг, вогонь наш ворог\2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624" t="65008" r="27583" b="3531"/>
          <a:stretch/>
        </p:blipFill>
        <p:spPr bwMode="auto">
          <a:xfrm>
            <a:off x="738188" y="684287"/>
            <a:ext cx="3312368" cy="273630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0" name="Овал 9"/>
          <p:cNvSpPr/>
          <p:nvPr/>
        </p:nvSpPr>
        <p:spPr>
          <a:xfrm>
            <a:off x="3618508" y="255649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690516" y="5940871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Овал 11"/>
          <p:cNvSpPr/>
          <p:nvPr/>
        </p:nvSpPr>
        <p:spPr>
          <a:xfrm>
            <a:off x="9019108" y="5868863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Овал 12"/>
          <p:cNvSpPr/>
          <p:nvPr/>
        </p:nvSpPr>
        <p:spPr>
          <a:xfrm>
            <a:off x="9235132" y="2988543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34132" y="396255"/>
            <a:ext cx="10153128" cy="684076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18434" name="Picture 2" descr=" 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576256" y="828303"/>
            <a:ext cx="3438128" cy="2753088"/>
          </a:xfrm>
          <a:prstGeom prst="roundRect">
            <a:avLst>
              <a:gd name="adj" fmla="val 16667"/>
            </a:avLst>
          </a:prstGeom>
          <a:ln w="38100">
            <a:solidFill>
              <a:srgbClr val="FF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8" descr="Абетка безпеки дошкільника - КЗ &quot;Новосілківський ЗДО &quot;Яблучко&quot;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6138788" y="3924647"/>
            <a:ext cx="3764010" cy="2931419"/>
          </a:xfrm>
          <a:prstGeom prst="roundRect">
            <a:avLst>
              <a:gd name="adj" fmla="val 16667"/>
            </a:avLst>
          </a:prstGeom>
          <a:ln w="38100">
            <a:solidFill>
              <a:srgbClr val="FF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Овал 7"/>
          <p:cNvSpPr/>
          <p:nvPr/>
        </p:nvSpPr>
        <p:spPr>
          <a:xfrm>
            <a:off x="3690516" y="291653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Овал 8"/>
          <p:cNvSpPr/>
          <p:nvPr/>
        </p:nvSpPr>
        <p:spPr>
          <a:xfrm>
            <a:off x="5922764" y="6084887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8435" name="Picture 3" descr="D:\МАМЫНА ПАПКА\DETSAD\НОВІ ІГРИ\ИГРЫ НОВЫЕ 2020-2021 ГОД\НОВІ ПОСІБНИКИ\Новая папка\436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2848" y="4062535"/>
            <a:ext cx="3481724" cy="2960763"/>
          </a:xfrm>
          <a:prstGeom prst="rect">
            <a:avLst/>
          </a:prstGeom>
          <a:noFill/>
        </p:spPr>
      </p:pic>
      <p:pic>
        <p:nvPicPr>
          <p:cNvPr id="18436" name="Picture 4" descr="D:\МАМЫНА ПАПКА\DETSAD\НОВІ ІГРИ\ИГРЫ НОВЫЕ 2020-2021 ГОД\НОВІ ПОСІБНИКИ\Новая папка\віф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66780" y="689917"/>
            <a:ext cx="3600400" cy="2935711"/>
          </a:xfrm>
          <a:prstGeom prst="rect">
            <a:avLst/>
          </a:prstGeom>
          <a:noFill/>
        </p:spPr>
      </p:pic>
      <p:sp>
        <p:nvSpPr>
          <p:cNvPr id="12" name="Овал 11"/>
          <p:cNvSpPr/>
          <p:nvPr/>
        </p:nvSpPr>
        <p:spPr>
          <a:xfrm>
            <a:off x="9235132" y="2700511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Овал 12"/>
          <p:cNvSpPr/>
          <p:nvPr/>
        </p:nvSpPr>
        <p:spPr>
          <a:xfrm>
            <a:off x="3690516" y="6012879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34132" y="396255"/>
            <a:ext cx="10153128" cy="68407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5" name="Picture 2" descr="Дитячі пустощі з вогнем - небезпечні! — Вінницька районна державна  адміністраці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172" y="828303"/>
            <a:ext cx="3601294" cy="2616045"/>
          </a:xfrm>
          <a:prstGeom prst="roundRect">
            <a:avLst>
              <a:gd name="adj" fmla="val 16667"/>
            </a:avLst>
          </a:prstGeom>
          <a:ln w="38100">
            <a:solidFill>
              <a:srgbClr val="FF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Овал 5"/>
          <p:cNvSpPr/>
          <p:nvPr/>
        </p:nvSpPr>
        <p:spPr>
          <a:xfrm>
            <a:off x="3690516" y="2844527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7410" name="Picture 2" descr="D:\МАМЫНА ПАПКА\DETSAD\НОВІ ІГРИ\ИГРЫ НОВЫЕ 2020-2021 ГОД\НОВІ ПОСІБНИКИ\Новая папка\ч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6780" y="900311"/>
            <a:ext cx="3808407" cy="2590403"/>
          </a:xfrm>
          <a:prstGeom prst="rect">
            <a:avLst/>
          </a:prstGeom>
          <a:noFill/>
        </p:spPr>
      </p:pic>
      <p:sp>
        <p:nvSpPr>
          <p:cNvPr id="11" name="Овал 10"/>
          <p:cNvSpPr/>
          <p:nvPr/>
        </p:nvSpPr>
        <p:spPr>
          <a:xfrm>
            <a:off x="9091116" y="2844527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7411" name="Picture 3" descr="D:\МАМЫНА ПАПКА\DETSAD\НОВІ ІГРИ\ИГРЫ НОВЫЕ 2020-2021 ГОД\НОВІ ПОСІБНИКИ\Новая папка\рпа.jpg"/>
          <p:cNvPicPr>
            <a:picLocks noChangeAspect="1" noChangeArrowheads="1"/>
          </p:cNvPicPr>
          <p:nvPr/>
        </p:nvPicPr>
        <p:blipFill>
          <a:blip r:embed="rId4" cstate="print">
            <a:lum contrast="10000"/>
          </a:blip>
          <a:srcRect/>
          <a:stretch>
            <a:fillRect/>
          </a:stretch>
        </p:blipFill>
        <p:spPr bwMode="auto">
          <a:xfrm>
            <a:off x="450156" y="3942183"/>
            <a:ext cx="3528392" cy="2797119"/>
          </a:xfrm>
          <a:prstGeom prst="rect">
            <a:avLst/>
          </a:prstGeom>
          <a:noFill/>
        </p:spPr>
      </p:pic>
      <p:sp>
        <p:nvSpPr>
          <p:cNvPr id="13" name="Овал 12"/>
          <p:cNvSpPr/>
          <p:nvPr/>
        </p:nvSpPr>
        <p:spPr>
          <a:xfrm>
            <a:off x="3402484" y="5868863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7412" name="Picture 4" descr="D:\МАМЫНА ПАПКА\DETSAD\НОВІ ІГРИ\ИГРЫ НОВЫЕ 2020-2021 ГОД\НОВІ ПОСІБНИКИ\Новая папка\аке.jpg"/>
          <p:cNvPicPr>
            <a:picLocks noChangeAspect="1" noChangeArrowheads="1"/>
          </p:cNvPicPr>
          <p:nvPr/>
        </p:nvPicPr>
        <p:blipFill>
          <a:blip r:embed="rId5" cstate="print">
            <a:lum contrast="10000"/>
          </a:blip>
          <a:srcRect/>
          <a:stretch>
            <a:fillRect/>
          </a:stretch>
        </p:blipFill>
        <p:spPr bwMode="auto">
          <a:xfrm>
            <a:off x="6443790" y="3996655"/>
            <a:ext cx="3659357" cy="2647553"/>
          </a:xfrm>
          <a:prstGeom prst="rect">
            <a:avLst/>
          </a:prstGeom>
          <a:noFill/>
        </p:spPr>
      </p:pic>
      <p:sp>
        <p:nvSpPr>
          <p:cNvPr id="15" name="Овал 14"/>
          <p:cNvSpPr/>
          <p:nvPr/>
        </p:nvSpPr>
        <p:spPr>
          <a:xfrm>
            <a:off x="9019108" y="5940871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06140" y="324247"/>
            <a:ext cx="10153128" cy="68407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15363" name="Picture 3" descr="Формування основ пожарной безопасностиу дітей дошкільного и младшег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6498828" y="612279"/>
            <a:ext cx="3113900" cy="2689796"/>
          </a:xfrm>
          <a:prstGeom prst="roundRect">
            <a:avLst>
              <a:gd name="adj" fmla="val 16667"/>
            </a:avLst>
          </a:prstGeom>
          <a:ln w="38100">
            <a:solidFill>
              <a:srgbClr val="FF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Овал 11"/>
          <p:cNvSpPr/>
          <p:nvPr/>
        </p:nvSpPr>
        <p:spPr>
          <a:xfrm>
            <a:off x="9163124" y="2772519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5365" name="Picture 5" descr="ДИДАКТИЧЕСКИЕ ИГРЫ ПО БЕЗОПАСНОСТИ ЖИЗНЕДЕЯТЕЛЬНОСТИ В СТАРШЕЙ ГРУППЕ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666180" y="4068663"/>
            <a:ext cx="3672408" cy="2592288"/>
          </a:xfrm>
          <a:prstGeom prst="roundRect">
            <a:avLst>
              <a:gd name="adj" fmla="val 16667"/>
            </a:avLst>
          </a:prstGeom>
          <a:ln w="38100">
            <a:solidFill>
              <a:srgbClr val="FF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Овал 13"/>
          <p:cNvSpPr/>
          <p:nvPr/>
        </p:nvSpPr>
        <p:spPr>
          <a:xfrm>
            <a:off x="4050556" y="579685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5367" name="Picture 7" descr="https://i.pinimg.com/564x/27/ed/70/27ed70ecec2035d973f06a31722eed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96" y="684287"/>
            <a:ext cx="3563995" cy="2448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sp>
        <p:nvSpPr>
          <p:cNvPr id="16" name="Овал 15"/>
          <p:cNvSpPr/>
          <p:nvPr/>
        </p:nvSpPr>
        <p:spPr>
          <a:xfrm>
            <a:off x="3906540" y="255649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5369" name="Picture 9" descr="Ракета в космос (отмененный) — Boomstart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2804" y="4140671"/>
            <a:ext cx="3447901" cy="2448272"/>
          </a:xfrm>
          <a:prstGeom prst="roundRect">
            <a:avLst>
              <a:gd name="adj" fmla="val 16667"/>
            </a:avLst>
          </a:prstGeom>
          <a:ln w="38100">
            <a:solidFill>
              <a:srgbClr val="FF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Овал 17"/>
          <p:cNvSpPr/>
          <p:nvPr/>
        </p:nvSpPr>
        <p:spPr>
          <a:xfrm>
            <a:off x="9307140" y="5868863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Плани роботи / Наш садок / Дитячий навчальний заклад №80 (ясла-садок)  &quot;Червона гвоздик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540" y="5988543"/>
            <a:ext cx="1216522" cy="1572720"/>
          </a:xfrm>
          <a:prstGeom prst="rect">
            <a:avLst/>
          </a:prstGeom>
          <a:noFill/>
        </p:spPr>
      </p:pic>
      <p:pic>
        <p:nvPicPr>
          <p:cNvPr id="25" name="Picture 2" descr="Плани роботи / Наш садок / Дитячий навчальний заклад №80 (ясла-садок)  &quot;Червона гвоздик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8388" y="4932759"/>
            <a:ext cx="1216522" cy="1572720"/>
          </a:xfrm>
          <a:prstGeom prst="rect">
            <a:avLst/>
          </a:prstGeom>
          <a:noFill/>
        </p:spPr>
      </p:pic>
      <p:pic>
        <p:nvPicPr>
          <p:cNvPr id="26" name="Picture 2" descr="Плани роботи / Наш садок / Дитячий навчальний заклад №80 (ясла-садок)  &quot;Червона гвоздик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34532" y="4932759"/>
            <a:ext cx="1216522" cy="1572720"/>
          </a:xfrm>
          <a:prstGeom prst="rect">
            <a:avLst/>
          </a:prstGeom>
          <a:noFill/>
        </p:spPr>
      </p:pic>
      <p:pic>
        <p:nvPicPr>
          <p:cNvPr id="27" name="Picture 2" descr="Плани роботи / Наш садок / Дитячий навчальний заклад №80 (ясла-садок)  &quot;Червона гвоздик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8388" y="3780631"/>
            <a:ext cx="1216522" cy="1572720"/>
          </a:xfrm>
          <a:prstGeom prst="rect">
            <a:avLst/>
          </a:prstGeom>
          <a:noFill/>
        </p:spPr>
      </p:pic>
      <p:pic>
        <p:nvPicPr>
          <p:cNvPr id="28" name="Picture 2" descr="Плани роботи / Наш садок / Дитячий навчальний заклад №80 (ясла-садок)  &quot;Червона гвоздик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540" y="3708623"/>
            <a:ext cx="1216522" cy="1572720"/>
          </a:xfrm>
          <a:prstGeom prst="rect">
            <a:avLst/>
          </a:prstGeom>
          <a:noFill/>
        </p:spPr>
      </p:pic>
      <p:pic>
        <p:nvPicPr>
          <p:cNvPr id="29" name="Picture 2" descr="Плани роботи / Наш садок / Дитячий навчальний заклад №80 (ясла-садок)  &quot;Червона гвоздик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6380" y="2628503"/>
            <a:ext cx="1216522" cy="1572720"/>
          </a:xfrm>
          <a:prstGeom prst="rect">
            <a:avLst/>
          </a:prstGeom>
          <a:noFill/>
        </p:spPr>
      </p:pic>
      <p:pic>
        <p:nvPicPr>
          <p:cNvPr id="30" name="Picture 2" descr="Плани роботи / Наш садок / Дитячий навчальний заклад №80 (ясла-садок)  &quot;Червона гвоздик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2524" y="2556495"/>
            <a:ext cx="1216522" cy="1572720"/>
          </a:xfrm>
          <a:prstGeom prst="rect">
            <a:avLst/>
          </a:prstGeom>
          <a:noFill/>
        </p:spPr>
      </p:pic>
      <p:pic>
        <p:nvPicPr>
          <p:cNvPr id="31" name="Picture 2" descr="Плани роботи / Наш садок / Дитячий навчальний заклад №80 (ясла-садок)  &quot;Червона гвоздик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4372" y="1404367"/>
            <a:ext cx="1216522" cy="1572720"/>
          </a:xfrm>
          <a:prstGeom prst="rect">
            <a:avLst/>
          </a:prstGeom>
          <a:noFill/>
        </p:spPr>
      </p:pic>
      <p:pic>
        <p:nvPicPr>
          <p:cNvPr id="32" name="Picture 2" descr="Плани роботи / Наш садок / Дитячий навчальний заклад №80 (ясла-садок)  &quot;Червона гвоздик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8508" y="1332359"/>
            <a:ext cx="1216522" cy="1572720"/>
          </a:xfrm>
          <a:prstGeom prst="rect">
            <a:avLst/>
          </a:prstGeom>
          <a:noFill/>
        </p:spPr>
      </p:pic>
      <p:pic>
        <p:nvPicPr>
          <p:cNvPr id="33" name="Picture 2" descr="Плани роботи / Наш садок / Дитячий навчальний заклад №80 (ясла-садок)  &quot;Червона гвоздик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6380" y="252239"/>
            <a:ext cx="1216522" cy="1572720"/>
          </a:xfrm>
          <a:prstGeom prst="rect">
            <a:avLst/>
          </a:prstGeom>
          <a:noFill/>
        </p:spPr>
      </p:pic>
      <p:pic>
        <p:nvPicPr>
          <p:cNvPr id="34" name="Picture 2" descr="Плани роботи / Наш садок / Дитячий навчальний заклад №80 (ясла-садок)  &quot;Червона гвоздик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8508" y="252239"/>
            <a:ext cx="1216522" cy="1572720"/>
          </a:xfrm>
          <a:prstGeom prst="rect">
            <a:avLst/>
          </a:prstGeom>
          <a:noFill/>
        </p:spPr>
      </p:pic>
      <p:pic>
        <p:nvPicPr>
          <p:cNvPr id="35" name="Picture 2" descr="Плани роботи / Наш садок / Дитячий навчальний заклад №80 (ясла-садок)  &quot;Червона гвоздика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8388" y="5988543"/>
            <a:ext cx="1216522" cy="1572720"/>
          </a:xfrm>
          <a:prstGeom prst="rect">
            <a:avLst/>
          </a:prstGeom>
          <a:noFill/>
        </p:spPr>
      </p:pic>
      <p:sp>
        <p:nvSpPr>
          <p:cNvPr id="37" name="Овал 36"/>
          <p:cNvSpPr/>
          <p:nvPr/>
        </p:nvSpPr>
        <p:spPr>
          <a:xfrm>
            <a:off x="378148" y="252239"/>
            <a:ext cx="1008112" cy="10081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3" name="Овал 72"/>
          <p:cNvSpPr/>
          <p:nvPr/>
        </p:nvSpPr>
        <p:spPr>
          <a:xfrm>
            <a:off x="1458268" y="396255"/>
            <a:ext cx="1008112" cy="10081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4" name="Овал 73"/>
          <p:cNvSpPr/>
          <p:nvPr/>
        </p:nvSpPr>
        <p:spPr>
          <a:xfrm>
            <a:off x="306140" y="1548383"/>
            <a:ext cx="1008112" cy="10081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5" name="Овал 74"/>
          <p:cNvSpPr/>
          <p:nvPr/>
        </p:nvSpPr>
        <p:spPr>
          <a:xfrm>
            <a:off x="1458268" y="1620391"/>
            <a:ext cx="1008112" cy="10081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6" name="Овал 75"/>
          <p:cNvSpPr/>
          <p:nvPr/>
        </p:nvSpPr>
        <p:spPr>
          <a:xfrm>
            <a:off x="234132" y="5220791"/>
            <a:ext cx="1008112" cy="10081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7" name="Овал 76"/>
          <p:cNvSpPr/>
          <p:nvPr/>
        </p:nvSpPr>
        <p:spPr>
          <a:xfrm>
            <a:off x="234132" y="4068663"/>
            <a:ext cx="1008112" cy="10081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8" name="Овал 77"/>
          <p:cNvSpPr/>
          <p:nvPr/>
        </p:nvSpPr>
        <p:spPr>
          <a:xfrm>
            <a:off x="306140" y="6372919"/>
            <a:ext cx="1008112" cy="10081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9" name="Овал 78"/>
          <p:cNvSpPr/>
          <p:nvPr/>
        </p:nvSpPr>
        <p:spPr>
          <a:xfrm>
            <a:off x="1458268" y="4068663"/>
            <a:ext cx="1008112" cy="10081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0" name="Овал 79"/>
          <p:cNvSpPr/>
          <p:nvPr/>
        </p:nvSpPr>
        <p:spPr>
          <a:xfrm>
            <a:off x="1458268" y="6372919"/>
            <a:ext cx="1008112" cy="10081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1" name="Овал 80"/>
          <p:cNvSpPr/>
          <p:nvPr/>
        </p:nvSpPr>
        <p:spPr>
          <a:xfrm>
            <a:off x="1458268" y="5220791"/>
            <a:ext cx="1008112" cy="10081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2" name="Овал 81"/>
          <p:cNvSpPr/>
          <p:nvPr/>
        </p:nvSpPr>
        <p:spPr>
          <a:xfrm>
            <a:off x="306140" y="2772519"/>
            <a:ext cx="1008112" cy="10081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3" name="Овал 82"/>
          <p:cNvSpPr/>
          <p:nvPr/>
        </p:nvSpPr>
        <p:spPr>
          <a:xfrm>
            <a:off x="1386260" y="2844527"/>
            <a:ext cx="1008112" cy="10081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84" name="Picture 6" descr="Зарахування до закладу освіти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1674292" y="540271"/>
            <a:ext cx="576064" cy="716659"/>
          </a:xfrm>
          <a:prstGeom prst="rect">
            <a:avLst/>
          </a:prstGeom>
          <a:noFill/>
        </p:spPr>
      </p:pic>
      <p:pic>
        <p:nvPicPr>
          <p:cNvPr id="85" name="Picture 6" descr="Зарахування до закладу освіти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1674292" y="2988543"/>
            <a:ext cx="576064" cy="716659"/>
          </a:xfrm>
          <a:prstGeom prst="rect">
            <a:avLst/>
          </a:prstGeom>
          <a:noFill/>
        </p:spPr>
      </p:pic>
      <p:pic>
        <p:nvPicPr>
          <p:cNvPr id="86" name="Picture 6" descr="Зарахування до закладу освіти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1674292" y="1764407"/>
            <a:ext cx="576064" cy="716659"/>
          </a:xfrm>
          <a:prstGeom prst="rect">
            <a:avLst/>
          </a:prstGeom>
          <a:noFill/>
        </p:spPr>
      </p:pic>
      <p:pic>
        <p:nvPicPr>
          <p:cNvPr id="87" name="Picture 6" descr="Зарахування до закладу освіти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522164" y="1692399"/>
            <a:ext cx="576064" cy="716659"/>
          </a:xfrm>
          <a:prstGeom prst="rect">
            <a:avLst/>
          </a:prstGeom>
          <a:noFill/>
        </p:spPr>
      </p:pic>
      <p:pic>
        <p:nvPicPr>
          <p:cNvPr id="88" name="Picture 6" descr="Зарахування до закладу освіти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1674292" y="6516935"/>
            <a:ext cx="576064" cy="716659"/>
          </a:xfrm>
          <a:prstGeom prst="rect">
            <a:avLst/>
          </a:prstGeom>
          <a:noFill/>
        </p:spPr>
      </p:pic>
      <p:pic>
        <p:nvPicPr>
          <p:cNvPr id="90" name="Picture 6" descr="Зарахування до закладу освіти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522164" y="4212679"/>
            <a:ext cx="576064" cy="716659"/>
          </a:xfrm>
          <a:prstGeom prst="rect">
            <a:avLst/>
          </a:prstGeom>
          <a:noFill/>
        </p:spPr>
      </p:pic>
      <p:pic>
        <p:nvPicPr>
          <p:cNvPr id="91" name="Picture 6" descr="Зарахування до закладу освіти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1674292" y="4212679"/>
            <a:ext cx="576064" cy="716659"/>
          </a:xfrm>
          <a:prstGeom prst="rect">
            <a:avLst/>
          </a:prstGeom>
          <a:noFill/>
        </p:spPr>
      </p:pic>
      <p:pic>
        <p:nvPicPr>
          <p:cNvPr id="92" name="Picture 6" descr="Зарахування до закладу освіти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450156" y="2916535"/>
            <a:ext cx="576064" cy="716659"/>
          </a:xfrm>
          <a:prstGeom prst="rect">
            <a:avLst/>
          </a:prstGeom>
          <a:noFill/>
        </p:spPr>
      </p:pic>
      <p:pic>
        <p:nvPicPr>
          <p:cNvPr id="93" name="Picture 6" descr="Зарахування до закладу освіти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522164" y="396255"/>
            <a:ext cx="576064" cy="716659"/>
          </a:xfrm>
          <a:prstGeom prst="rect">
            <a:avLst/>
          </a:prstGeom>
          <a:noFill/>
        </p:spPr>
      </p:pic>
      <p:pic>
        <p:nvPicPr>
          <p:cNvPr id="94" name="Picture 6" descr="Зарахування до закладу освіти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522164" y="6516935"/>
            <a:ext cx="576064" cy="716659"/>
          </a:xfrm>
          <a:prstGeom prst="rect">
            <a:avLst/>
          </a:prstGeom>
          <a:noFill/>
        </p:spPr>
      </p:pic>
      <p:pic>
        <p:nvPicPr>
          <p:cNvPr id="95" name="Picture 6" descr="Зарахування до закладу освіти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1674292" y="5364807"/>
            <a:ext cx="576064" cy="716659"/>
          </a:xfrm>
          <a:prstGeom prst="rect">
            <a:avLst/>
          </a:prstGeom>
          <a:noFill/>
        </p:spPr>
      </p:pic>
      <p:pic>
        <p:nvPicPr>
          <p:cNvPr id="96" name="Picture 6" descr="Зарахування до закладу освіти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450156" y="5364807"/>
            <a:ext cx="576064" cy="7166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34</Words>
  <Application>Microsoft Office PowerPoint</Application>
  <PresentationFormat>Произвольный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Valenyina</dc:creator>
  <cp:lastModifiedBy>Valenyina</cp:lastModifiedBy>
  <cp:revision>10</cp:revision>
  <dcterms:created xsi:type="dcterms:W3CDTF">2021-05-16T10:06:46Z</dcterms:created>
  <dcterms:modified xsi:type="dcterms:W3CDTF">2021-05-16T11:43:50Z</dcterms:modified>
</cp:coreProperties>
</file>