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58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4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4C29-A462-4B4D-A84A-2C0A83233FC1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83BA-9764-492E-9EA4-5362C5293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4C29-A462-4B4D-A84A-2C0A83233FC1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83BA-9764-492E-9EA4-5362C5293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4C29-A462-4B4D-A84A-2C0A83233FC1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83BA-9764-492E-9EA4-5362C5293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4C29-A462-4B4D-A84A-2C0A83233FC1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83BA-9764-492E-9EA4-5362C5293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4C29-A462-4B4D-A84A-2C0A83233FC1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83BA-9764-492E-9EA4-5362C5293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4C29-A462-4B4D-A84A-2C0A83233FC1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83BA-9764-492E-9EA4-5362C5293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4C29-A462-4B4D-A84A-2C0A83233FC1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83BA-9764-492E-9EA4-5362C5293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4C29-A462-4B4D-A84A-2C0A83233FC1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83BA-9764-492E-9EA4-5362C5293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4C29-A462-4B4D-A84A-2C0A83233FC1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83BA-9764-492E-9EA4-5362C5293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4C29-A462-4B4D-A84A-2C0A83233FC1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83BA-9764-492E-9EA4-5362C5293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4C29-A462-4B4D-A84A-2C0A83233FC1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98C83BA-9764-492E-9EA4-5362C5293C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374C29-A462-4B4D-A84A-2C0A83233FC1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8C83BA-9764-492E-9EA4-5362C5293C2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76672"/>
            <a:ext cx="7851648" cy="3816424"/>
          </a:xfrm>
        </p:spPr>
        <p:txBody>
          <a:bodyPr>
            <a:normAutofit/>
          </a:bodyPr>
          <a:lstStyle/>
          <a:p>
            <a:pPr algn="ctr"/>
            <a:r>
              <a:rPr lang="uk-UA" i="1" dirty="0" err="1" smtClean="0"/>
              <a:t>Першовересневий</a:t>
            </a:r>
            <a:r>
              <a:rPr lang="uk-UA" i="1" dirty="0" smtClean="0"/>
              <a:t> </a:t>
            </a:r>
            <a:r>
              <a:rPr lang="uk-UA" i="1" dirty="0" err="1" smtClean="0"/>
              <a:t>квест</a:t>
            </a:r>
            <a:r>
              <a:rPr lang="uk-UA" i="1" dirty="0" smtClean="0"/>
              <a:t> </a:t>
            </a:r>
            <a:br>
              <a:rPr lang="uk-UA" i="1" dirty="0" smtClean="0"/>
            </a:br>
            <a:r>
              <a:rPr lang="ru-RU" i="1" dirty="0" smtClean="0"/>
              <a:t>на тему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«Школа радо Вас </a:t>
            </a:r>
            <a:r>
              <a:rPr lang="ru-RU" i="1" dirty="0" err="1" smtClean="0"/>
              <a:t>вітає</a:t>
            </a:r>
            <a:r>
              <a:rPr lang="ru-RU" i="1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221088"/>
            <a:ext cx="7783016" cy="1728192"/>
          </a:xfrm>
        </p:spPr>
        <p:txBody>
          <a:bodyPr/>
          <a:lstStyle/>
          <a:p>
            <a:r>
              <a:rPr lang="ru-RU" dirty="0" smtClean="0"/>
              <a:t>П</a:t>
            </a:r>
            <a:r>
              <a:rPr lang="uk-UA" dirty="0" err="1" smtClean="0"/>
              <a:t>ідготувала</a:t>
            </a:r>
            <a:r>
              <a:rPr lang="uk-UA" dirty="0" smtClean="0"/>
              <a:t> вчитель </a:t>
            </a:r>
          </a:p>
          <a:p>
            <a:r>
              <a:rPr lang="uk-UA" dirty="0" smtClean="0"/>
              <a:t>   </a:t>
            </a:r>
            <a:r>
              <a:rPr lang="uk-UA" dirty="0" err="1" smtClean="0"/>
              <a:t>Криштопівського</a:t>
            </a:r>
            <a:r>
              <a:rPr lang="uk-UA" dirty="0" smtClean="0"/>
              <a:t> НВК </a:t>
            </a:r>
          </a:p>
          <a:p>
            <a:r>
              <a:rPr lang="uk-UA" dirty="0" smtClean="0"/>
              <a:t>Лепетун Т.М.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76672"/>
            <a:ext cx="8071048" cy="108012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Коридор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4365104"/>
            <a:ext cx="3528392" cy="6160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_20190829_1309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700808"/>
            <a:ext cx="6717791" cy="498087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8431088" cy="1152128"/>
          </a:xfrm>
        </p:spPr>
        <p:txBody>
          <a:bodyPr/>
          <a:lstStyle/>
          <a:p>
            <a:pPr algn="ctr"/>
            <a:r>
              <a:rPr lang="uk-UA" dirty="0" smtClean="0"/>
              <a:t>Спортивна кімната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4293096"/>
            <a:ext cx="3240360" cy="688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https://scontent.flwo1-1.fna.fbcdn.net/v/t1.15752-9/69527053_1017909191887150_9017703713954856960_n.jpg?_nc_cat=101&amp;_nc_oc=AQkSLiRoRws3ZymP6vh7F2amW7gFjTs1wjvIlOn1Nb-9rnN1GypNsrcUN5Utnk-TKOA&amp;_nc_ht=scontent.flwo1-1.fna&amp;oh=4378cf1afefcff31efb39417c7859606&amp;oe=5DD1BF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948264" cy="5153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136904" cy="1224136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Їдальня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956" y="2479854"/>
            <a:ext cx="2376264" cy="417759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4" name="Picture 3" descr="C:\Users\Танюша\Desktop\Новая папка 8\IMG-3107fbc1ecf6d54e9930a90500760427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20888"/>
            <a:ext cx="4224469" cy="3168352"/>
          </a:xfrm>
          <a:prstGeom prst="rect">
            <a:avLst/>
          </a:prstGeom>
          <a:noFill/>
        </p:spPr>
      </p:pic>
      <p:pic>
        <p:nvPicPr>
          <p:cNvPr id="5" name="Picture 7" descr="C:\Users\Танюша\Desktop\Новая папка 8\IMG-3dc32e5b7594a81c43aee10c05647d81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604796"/>
            <a:ext cx="3744416" cy="49925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280920" cy="1152128"/>
          </a:xfrm>
        </p:spPr>
        <p:txBody>
          <a:bodyPr/>
          <a:lstStyle/>
          <a:p>
            <a:pPr algn="ctr"/>
            <a:r>
              <a:rPr lang="uk-UA" dirty="0" smtClean="0"/>
              <a:t>Клас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2636912"/>
            <a:ext cx="1152128" cy="15841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7" descr="C:\Users\Танюша\Desktop\Звіт\Новая папка (5)\IMG_20190821_1109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4953044" cy="3672408"/>
          </a:xfrm>
          <a:prstGeom prst="rect">
            <a:avLst/>
          </a:prstGeom>
          <a:noFill/>
        </p:spPr>
      </p:pic>
      <p:pic>
        <p:nvPicPr>
          <p:cNvPr id="6" name="Picture 3" descr="C:\Users\Танюша\Desktop\Звіт\Новая папка (5)\IMG_20190821_1141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844824"/>
            <a:ext cx="3558511" cy="4799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3779912" y="3068960"/>
            <a:ext cx="1944216" cy="432048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1026" name="Picture 2" descr="ÐÐ°ÑÑÐ¸Ð½ÐºÐ¸ Ð¿Ð¾ Ð·Ð°Ð¿ÑÐ¾ÑÑ Ð´Ð·Ð²ÑÐ½Ð¾Ð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260648"/>
            <a:ext cx="3456384" cy="1944216"/>
          </a:xfrm>
          <a:prstGeom prst="rect">
            <a:avLst/>
          </a:prstGeom>
          <a:noFill/>
        </p:spPr>
      </p:pic>
      <p:pic>
        <p:nvPicPr>
          <p:cNvPr id="1027" name="Picture 3" descr="C:\Users\Танюша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700808"/>
            <a:ext cx="4274021" cy="3312368"/>
          </a:xfrm>
          <a:prstGeom prst="rect">
            <a:avLst/>
          </a:prstGeom>
          <a:noFill/>
        </p:spPr>
      </p:pic>
      <p:pic>
        <p:nvPicPr>
          <p:cNvPr id="1029" name="Picture 5" descr="ÐÐ°ÑÑÐ¸Ð½ÐºÐ¸ Ð¿Ð¾ Ð·Ð°Ð¿ÑÐ¾ÑÑ Ð·Ð¾ÑÐ¸Ñ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797152"/>
            <a:ext cx="1490390" cy="1825109"/>
          </a:xfrm>
          <a:prstGeom prst="rect">
            <a:avLst/>
          </a:prstGeom>
          <a:noFill/>
        </p:spPr>
      </p:pic>
      <p:pic>
        <p:nvPicPr>
          <p:cNvPr id="1031" name="Picture 7" descr="ÐÐ°ÑÑÐ¸Ð½ÐºÐ¸ Ð¿Ð¾ Ð·Ð°Ð¿ÑÐ¾ÑÑ Ð¾Ð»ÑÐ²ÑÑ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348880"/>
            <a:ext cx="2304256" cy="2304256"/>
          </a:xfrm>
          <a:prstGeom prst="rect">
            <a:avLst/>
          </a:prstGeom>
          <a:noFill/>
        </p:spPr>
      </p:pic>
      <p:pic>
        <p:nvPicPr>
          <p:cNvPr id="1033" name="Picture 9" descr="ÐÐ°ÑÑÐ¸Ð½ÐºÐ¸ Ð¿Ð¾ Ð·Ð°Ð¿ÑÐ¾ÑÑ Ð¿ÐµÐ½Ð°Ð»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5157192"/>
            <a:ext cx="2062797" cy="1497770"/>
          </a:xfrm>
          <a:prstGeom prst="rect">
            <a:avLst/>
          </a:prstGeom>
          <a:noFill/>
        </p:spPr>
      </p:pic>
      <p:pic>
        <p:nvPicPr>
          <p:cNvPr id="1035" name="Picture 11" descr="ÐÐ°ÑÑÐ¸Ð½ÐºÐ¸ Ð¿Ð¾ Ð·Ð°Ð¿ÑÐ¾ÑÑ ÑÐ¾Ð´ÐµÐ½Ð½Ð¸Ð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4437112"/>
            <a:ext cx="2234679" cy="2234679"/>
          </a:xfrm>
          <a:prstGeom prst="rect">
            <a:avLst/>
          </a:prstGeom>
          <a:noFill/>
        </p:spPr>
      </p:pic>
      <p:pic>
        <p:nvPicPr>
          <p:cNvPr id="1037" name="Picture 13" descr="https://scontent.flwo1-1.fna.fbcdn.net/v/t1.15752-9/69453110_1383659408439147_3037288979243204608_n.jpg?_nc_cat=107&amp;_nc_oc=AQmZJrM8aP8f6CdgU0MJZBiB-YZ12rX9hcbIeVhjOXglPkOwpWBl1061ZH2ZFnmwFQw&amp;_nc_ht=scontent.flwo1-1.fna&amp;oh=a5c28cce1d73a02eb817449c7f18b018&amp;oe=5DC7EDB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188640"/>
            <a:ext cx="3016540" cy="22372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</TotalTime>
  <Words>16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Першовересневий квест  на тему  «Школа радо Вас вітає» </vt:lpstr>
      <vt:lpstr>Коридор</vt:lpstr>
      <vt:lpstr>Спортивна кімната</vt:lpstr>
      <vt:lpstr>Їдальня</vt:lpstr>
      <vt:lpstr>Клас</vt:lpstr>
      <vt:lpstr>Слайд 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Першовересневий квест  на тему  «Школа радо Вас вітає»</dc:title>
  <dc:creator>Танюша</dc:creator>
  <cp:lastModifiedBy>Танюша</cp:lastModifiedBy>
  <cp:revision>7</cp:revision>
  <dcterms:created xsi:type="dcterms:W3CDTF">2019-09-02T17:27:29Z</dcterms:created>
  <dcterms:modified xsi:type="dcterms:W3CDTF">2019-09-02T18:36:13Z</dcterms:modified>
</cp:coreProperties>
</file>