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7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0" r:id="rId11"/>
    <p:sldId id="274" r:id="rId12"/>
    <p:sldId id="259" r:id="rId13"/>
    <p:sldId id="275" r:id="rId14"/>
    <p:sldId id="26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C1D6AB-CE3A-4B20-BCC8-8CE685DD7EBA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193FFB-FFE7-460A-B9A1-898717429407}">
      <dgm:prSet phldrT="[Текст]"/>
      <dgm:spPr/>
      <dgm:t>
        <a:bodyPr/>
        <a:lstStyle/>
        <a:p>
          <a:r>
            <a:rPr lang="uk-UA" b="1" dirty="0" smtClean="0"/>
            <a:t>Він, вона, воно, вони</a:t>
          </a:r>
          <a:endParaRPr lang="ru-RU" b="1" dirty="0"/>
        </a:p>
      </dgm:t>
    </dgm:pt>
    <dgm:pt modelId="{E9007BC1-8FBE-496D-BCF5-F49BE668D248}">
      <dgm:prSet phldrT="[Текст]"/>
      <dgm:spPr/>
      <dgm:t>
        <a:bodyPr/>
        <a:lstStyle/>
        <a:p>
          <a:r>
            <a:rPr lang="uk-UA" b="1" dirty="0" smtClean="0"/>
            <a:t>Я, ми</a:t>
          </a:r>
          <a:endParaRPr lang="ru-RU" b="1" dirty="0"/>
        </a:p>
      </dgm:t>
    </dgm:pt>
    <dgm:pt modelId="{954B2770-91A8-4F71-B38A-28B9F3879BC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Особові займенники</a:t>
          </a:r>
          <a:endParaRPr lang="ru-RU" b="1" dirty="0">
            <a:solidFill>
              <a:schemeClr val="tx1"/>
            </a:solidFill>
          </a:endParaRPr>
        </a:p>
      </dgm:t>
    </dgm:pt>
    <dgm:pt modelId="{CF186DED-AF6E-4DCF-A682-2A8038608544}" type="sibTrans" cxnId="{34624F3E-4656-4B35-9D54-0AABCA84FDA5}">
      <dgm:prSet/>
      <dgm:spPr/>
      <dgm:t>
        <a:bodyPr/>
        <a:lstStyle/>
        <a:p>
          <a:endParaRPr lang="ru-RU"/>
        </a:p>
      </dgm:t>
    </dgm:pt>
    <dgm:pt modelId="{57FA4CC1-EADE-4B23-B2DF-9594C3B247C8}" type="parTrans" cxnId="{34624F3E-4656-4B35-9D54-0AABCA84FDA5}">
      <dgm:prSet/>
      <dgm:spPr/>
      <dgm:t>
        <a:bodyPr/>
        <a:lstStyle/>
        <a:p>
          <a:endParaRPr lang="ru-RU"/>
        </a:p>
      </dgm:t>
    </dgm:pt>
    <dgm:pt modelId="{8A633AD4-AC64-471F-B3F3-ADC074C760AB}" type="sibTrans" cxnId="{DA6D95DB-9F48-4A97-A5F8-D75589F59A68}">
      <dgm:prSet/>
      <dgm:spPr/>
      <dgm:t>
        <a:bodyPr/>
        <a:lstStyle/>
        <a:p>
          <a:endParaRPr lang="ru-RU"/>
        </a:p>
      </dgm:t>
    </dgm:pt>
    <dgm:pt modelId="{4F2777C9-F396-4535-A2B4-B29F46497E87}" type="parTrans" cxnId="{DA6D95DB-9F48-4A97-A5F8-D75589F59A68}">
      <dgm:prSet/>
      <dgm:spPr/>
      <dgm:t>
        <a:bodyPr/>
        <a:lstStyle/>
        <a:p>
          <a:endParaRPr lang="ru-RU"/>
        </a:p>
      </dgm:t>
    </dgm:pt>
    <dgm:pt modelId="{8641EE6F-C843-43AD-A838-F3B751184451}" type="sibTrans" cxnId="{D565D5D9-7F6A-4AA6-A091-5710A0A1CA6F}">
      <dgm:prSet/>
      <dgm:spPr/>
      <dgm:t>
        <a:bodyPr/>
        <a:lstStyle/>
        <a:p>
          <a:endParaRPr lang="ru-RU"/>
        </a:p>
      </dgm:t>
    </dgm:pt>
    <dgm:pt modelId="{3CE0936B-6237-40CA-9297-42E85B58CB44}" type="parTrans" cxnId="{D565D5D9-7F6A-4AA6-A091-5710A0A1CA6F}">
      <dgm:prSet/>
      <dgm:spPr/>
      <dgm:t>
        <a:bodyPr/>
        <a:lstStyle/>
        <a:p>
          <a:endParaRPr lang="ru-RU"/>
        </a:p>
      </dgm:t>
    </dgm:pt>
    <dgm:pt modelId="{F639E73B-5357-46A3-87B1-88568C96D2CD}">
      <dgm:prSet phldrT="[Текст]"/>
      <dgm:spPr/>
      <dgm:t>
        <a:bodyPr/>
        <a:lstStyle/>
        <a:p>
          <a:pPr algn="l"/>
          <a:r>
            <a:rPr lang="uk-UA" b="1" dirty="0" smtClean="0"/>
            <a:t>Має 9 розрядів</a:t>
          </a:r>
          <a:endParaRPr lang="ru-RU" b="1" dirty="0"/>
        </a:p>
      </dgm:t>
    </dgm:pt>
    <dgm:pt modelId="{72FED32B-92E3-4EA3-802B-FA18714C3A4C}">
      <dgm:prSet phldrT="[Текст]"/>
      <dgm:spPr/>
      <dgm:t>
        <a:bodyPr/>
        <a:lstStyle/>
        <a:p>
          <a:pPr algn="l"/>
          <a:r>
            <a:rPr lang="uk-UA" b="1" dirty="0" smtClean="0"/>
            <a:t>Вказує, але не називає</a:t>
          </a:r>
          <a:endParaRPr lang="ru-RU" b="1" dirty="0"/>
        </a:p>
      </dgm:t>
    </dgm:pt>
    <dgm:pt modelId="{838D2EA8-417C-4DE9-8D3D-8E468D1C29B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Займенник</a:t>
          </a:r>
          <a:endParaRPr lang="ru-RU" b="1" dirty="0">
            <a:solidFill>
              <a:schemeClr val="tx1"/>
            </a:solidFill>
          </a:endParaRPr>
        </a:p>
      </dgm:t>
    </dgm:pt>
    <dgm:pt modelId="{C9692EB0-E093-44D5-94F7-656093CAB88F}" type="sibTrans" cxnId="{B87F0D2D-5839-40D9-967A-1494949F4A4C}">
      <dgm:prSet/>
      <dgm:spPr/>
      <dgm:t>
        <a:bodyPr/>
        <a:lstStyle/>
        <a:p>
          <a:endParaRPr lang="ru-RU"/>
        </a:p>
      </dgm:t>
    </dgm:pt>
    <dgm:pt modelId="{F8122181-5C63-4E3E-A340-975934AF6137}" type="parTrans" cxnId="{B87F0D2D-5839-40D9-967A-1494949F4A4C}">
      <dgm:prSet/>
      <dgm:spPr/>
      <dgm:t>
        <a:bodyPr/>
        <a:lstStyle/>
        <a:p>
          <a:endParaRPr lang="ru-RU"/>
        </a:p>
      </dgm:t>
    </dgm:pt>
    <dgm:pt modelId="{74B26842-F8B1-41A5-A3AC-08069BB4EFFB}" type="sibTrans" cxnId="{CD62F13F-BE5A-45E8-93B6-9E259BA9937E}">
      <dgm:prSet/>
      <dgm:spPr/>
      <dgm:t>
        <a:bodyPr/>
        <a:lstStyle/>
        <a:p>
          <a:endParaRPr lang="ru-RU"/>
        </a:p>
      </dgm:t>
    </dgm:pt>
    <dgm:pt modelId="{FBF77CD7-4FED-43B9-BAAE-D54EA34F6482}" type="parTrans" cxnId="{CD62F13F-BE5A-45E8-93B6-9E259BA9937E}">
      <dgm:prSet/>
      <dgm:spPr/>
      <dgm:t>
        <a:bodyPr/>
        <a:lstStyle/>
        <a:p>
          <a:endParaRPr lang="ru-RU"/>
        </a:p>
      </dgm:t>
    </dgm:pt>
    <dgm:pt modelId="{F3B76642-4FF8-41DE-AA8F-EEAD9184C2DC}" type="sibTrans" cxnId="{412F3029-3267-49E7-81F4-09EC89033377}">
      <dgm:prSet/>
      <dgm:spPr/>
      <dgm:t>
        <a:bodyPr/>
        <a:lstStyle/>
        <a:p>
          <a:endParaRPr lang="ru-RU"/>
        </a:p>
      </dgm:t>
    </dgm:pt>
    <dgm:pt modelId="{A269B144-FD71-40A3-A740-3F224AA0D7C3}" type="parTrans" cxnId="{412F3029-3267-49E7-81F4-09EC89033377}">
      <dgm:prSet/>
      <dgm:spPr/>
      <dgm:t>
        <a:bodyPr/>
        <a:lstStyle/>
        <a:p>
          <a:endParaRPr lang="ru-RU"/>
        </a:p>
      </dgm:t>
    </dgm:pt>
    <dgm:pt modelId="{D8AD6DE6-6201-48B5-8C69-FB50861C2292}">
      <dgm:prSet phldrT="[Текст]"/>
      <dgm:spPr/>
      <dgm:t>
        <a:bodyPr/>
        <a:lstStyle/>
        <a:p>
          <a:r>
            <a:rPr lang="uk-UA" b="1" dirty="0" smtClean="0"/>
            <a:t>Ти, ви</a:t>
          </a:r>
          <a:endParaRPr lang="ru-RU" b="1" dirty="0"/>
        </a:p>
      </dgm:t>
    </dgm:pt>
    <dgm:pt modelId="{0E80413A-D190-4D16-B849-64E645566BFD}" type="parTrans" cxnId="{942D9F7C-358C-416D-B07A-67E976CD2C0B}">
      <dgm:prSet/>
      <dgm:spPr/>
      <dgm:t>
        <a:bodyPr/>
        <a:lstStyle/>
        <a:p>
          <a:endParaRPr lang="ru-RU"/>
        </a:p>
      </dgm:t>
    </dgm:pt>
    <dgm:pt modelId="{10668B2B-CD6E-459B-BE75-7216728CE840}" type="sibTrans" cxnId="{942D9F7C-358C-416D-B07A-67E976CD2C0B}">
      <dgm:prSet/>
      <dgm:spPr/>
      <dgm:t>
        <a:bodyPr/>
        <a:lstStyle/>
        <a:p>
          <a:endParaRPr lang="ru-RU"/>
        </a:p>
      </dgm:t>
    </dgm:pt>
    <dgm:pt modelId="{FED7C2A5-727F-44AF-9446-860E6BE7E208}">
      <dgm:prSet phldrT="[Текст]"/>
      <dgm:spPr/>
      <dgm:t>
        <a:bodyPr/>
        <a:lstStyle/>
        <a:p>
          <a:r>
            <a:rPr lang="uk-UA" b="1" dirty="0" smtClean="0"/>
            <a:t>При відмінюванні з'являється приставний Н</a:t>
          </a:r>
          <a:endParaRPr lang="ru-RU" b="1" dirty="0"/>
        </a:p>
      </dgm:t>
    </dgm:pt>
    <dgm:pt modelId="{1399FE59-6185-4FB3-9175-7C7B0502ED4A}" type="parTrans" cxnId="{59BA16DE-B6F1-4EDF-BB8D-2E5B5975F265}">
      <dgm:prSet/>
      <dgm:spPr/>
      <dgm:t>
        <a:bodyPr/>
        <a:lstStyle/>
        <a:p>
          <a:endParaRPr lang="ru-RU"/>
        </a:p>
      </dgm:t>
    </dgm:pt>
    <dgm:pt modelId="{BBABEF4C-AE20-42F4-8E65-3602FDD24000}" type="sibTrans" cxnId="{59BA16DE-B6F1-4EDF-BB8D-2E5B5975F265}">
      <dgm:prSet/>
      <dgm:spPr/>
      <dgm:t>
        <a:bodyPr/>
        <a:lstStyle/>
        <a:p>
          <a:endParaRPr lang="ru-RU"/>
        </a:p>
      </dgm:t>
    </dgm:pt>
    <dgm:pt modelId="{60B1A258-FA07-422B-AA7A-EDE5ABE64E99}" type="pres">
      <dgm:prSet presAssocID="{0AC1D6AB-CE3A-4B20-BCC8-8CE685DD7EB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CD348D-0E73-474E-8352-46C117611FB8}" type="pres">
      <dgm:prSet presAssocID="{838D2EA8-417C-4DE9-8D3D-8E468D1C29B2}" presName="linNode" presStyleCnt="0"/>
      <dgm:spPr/>
    </dgm:pt>
    <dgm:pt modelId="{63B56CBE-36F0-46AB-ADA5-131DD38ADD50}" type="pres">
      <dgm:prSet presAssocID="{838D2EA8-417C-4DE9-8D3D-8E468D1C29B2}" presName="parentShp" presStyleLbl="node1" presStyleIdx="0" presStyleCnt="2" custScaleX="70199" custScaleY="77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D5B72-E67E-4F31-AB5A-25821C48909B}" type="pres">
      <dgm:prSet presAssocID="{838D2EA8-417C-4DE9-8D3D-8E468D1C29B2}" presName="childShp" presStyleLbl="bgAccFollowNode1" presStyleIdx="0" presStyleCnt="2" custScaleX="11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5A60F-273E-44F0-9C9A-CF7404259BB3}" type="pres">
      <dgm:prSet presAssocID="{C9692EB0-E093-44D5-94F7-656093CAB88F}" presName="spacing" presStyleCnt="0"/>
      <dgm:spPr/>
    </dgm:pt>
    <dgm:pt modelId="{ED57C92C-753E-43C2-BE4E-DC64FD9A60CB}" type="pres">
      <dgm:prSet presAssocID="{954B2770-91A8-4F71-B38A-28B9F3879BC3}" presName="linNode" presStyleCnt="0"/>
      <dgm:spPr/>
    </dgm:pt>
    <dgm:pt modelId="{48D3E8D8-EA4E-4878-929B-14F4B30B61ED}" type="pres">
      <dgm:prSet presAssocID="{954B2770-91A8-4F71-B38A-28B9F3879BC3}" presName="parentShp" presStyleLbl="node1" presStyleIdx="1" presStyleCnt="2" custScaleX="73842" custScaleY="68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8E046-95DC-47C0-AF82-432BD912101E}" type="pres">
      <dgm:prSet presAssocID="{954B2770-91A8-4F71-B38A-28B9F3879BC3}" presName="childShp" presStyleLbl="bgAccFollowNode1" presStyleIdx="1" presStyleCnt="2" custScaleX="115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24F3E-4656-4B35-9D54-0AABCA84FDA5}" srcId="{0AC1D6AB-CE3A-4B20-BCC8-8CE685DD7EBA}" destId="{954B2770-91A8-4F71-B38A-28B9F3879BC3}" srcOrd="1" destOrd="0" parTransId="{57FA4CC1-EADE-4B23-B2DF-9594C3B247C8}" sibTransId="{CF186DED-AF6E-4DCF-A682-2A8038608544}"/>
    <dgm:cxn modelId="{59BA16DE-B6F1-4EDF-BB8D-2E5B5975F265}" srcId="{954B2770-91A8-4F71-B38A-28B9F3879BC3}" destId="{FED7C2A5-727F-44AF-9446-860E6BE7E208}" srcOrd="3" destOrd="0" parTransId="{1399FE59-6185-4FB3-9175-7C7B0502ED4A}" sibTransId="{BBABEF4C-AE20-42F4-8E65-3602FDD24000}"/>
    <dgm:cxn modelId="{FF37B4E9-7022-410A-BF3A-1F4961619F07}" type="presOf" srcId="{954B2770-91A8-4F71-B38A-28B9F3879BC3}" destId="{48D3E8D8-EA4E-4878-929B-14F4B30B61ED}" srcOrd="0" destOrd="0" presId="urn:microsoft.com/office/officeart/2005/8/layout/vList6"/>
    <dgm:cxn modelId="{942D9F7C-358C-416D-B07A-67E976CD2C0B}" srcId="{954B2770-91A8-4F71-B38A-28B9F3879BC3}" destId="{D8AD6DE6-6201-48B5-8C69-FB50861C2292}" srcOrd="1" destOrd="0" parTransId="{0E80413A-D190-4D16-B849-64E645566BFD}" sibTransId="{10668B2B-CD6E-459B-BE75-7216728CE840}"/>
    <dgm:cxn modelId="{24E20D4D-B3BF-407A-8F8D-F2D526EABA74}" type="presOf" srcId="{0AC1D6AB-CE3A-4B20-BCC8-8CE685DD7EBA}" destId="{60B1A258-FA07-422B-AA7A-EDE5ABE64E99}" srcOrd="0" destOrd="0" presId="urn:microsoft.com/office/officeart/2005/8/layout/vList6"/>
    <dgm:cxn modelId="{CD62F13F-BE5A-45E8-93B6-9E259BA9937E}" srcId="{838D2EA8-417C-4DE9-8D3D-8E468D1C29B2}" destId="{F639E73B-5357-46A3-87B1-88568C96D2CD}" srcOrd="1" destOrd="0" parTransId="{FBF77CD7-4FED-43B9-BAAE-D54EA34F6482}" sibTransId="{74B26842-F8B1-41A5-A3AC-08069BB4EFFB}"/>
    <dgm:cxn modelId="{90240894-96E3-46FB-B33D-B5E845A96630}" type="presOf" srcId="{E9007BC1-8FBE-496D-BCF5-F49BE668D248}" destId="{4E38E046-95DC-47C0-AF82-432BD912101E}" srcOrd="0" destOrd="0" presId="urn:microsoft.com/office/officeart/2005/8/layout/vList6"/>
    <dgm:cxn modelId="{DA6D95DB-9F48-4A97-A5F8-D75589F59A68}" srcId="{954B2770-91A8-4F71-B38A-28B9F3879BC3}" destId="{9F193FFB-FFE7-460A-B9A1-898717429407}" srcOrd="2" destOrd="0" parTransId="{4F2777C9-F396-4535-A2B4-B29F46497E87}" sibTransId="{8A633AD4-AC64-471F-B3F3-ADC074C760AB}"/>
    <dgm:cxn modelId="{945FF283-11F6-45E8-AEA1-D7B028D8F532}" type="presOf" srcId="{F639E73B-5357-46A3-87B1-88568C96D2CD}" destId="{DE2D5B72-E67E-4F31-AB5A-25821C48909B}" srcOrd="0" destOrd="1" presId="urn:microsoft.com/office/officeart/2005/8/layout/vList6"/>
    <dgm:cxn modelId="{D565D5D9-7F6A-4AA6-A091-5710A0A1CA6F}" srcId="{954B2770-91A8-4F71-B38A-28B9F3879BC3}" destId="{E9007BC1-8FBE-496D-BCF5-F49BE668D248}" srcOrd="0" destOrd="0" parTransId="{3CE0936B-6237-40CA-9297-42E85B58CB44}" sibTransId="{8641EE6F-C843-43AD-A838-F3B751184451}"/>
    <dgm:cxn modelId="{412F3029-3267-49E7-81F4-09EC89033377}" srcId="{838D2EA8-417C-4DE9-8D3D-8E468D1C29B2}" destId="{72FED32B-92E3-4EA3-802B-FA18714C3A4C}" srcOrd="0" destOrd="0" parTransId="{A269B144-FD71-40A3-A740-3F224AA0D7C3}" sibTransId="{F3B76642-4FF8-41DE-AA8F-EEAD9184C2DC}"/>
    <dgm:cxn modelId="{849CBE64-7486-4E09-A087-E52815DCE32C}" type="presOf" srcId="{D8AD6DE6-6201-48B5-8C69-FB50861C2292}" destId="{4E38E046-95DC-47C0-AF82-432BD912101E}" srcOrd="0" destOrd="1" presId="urn:microsoft.com/office/officeart/2005/8/layout/vList6"/>
    <dgm:cxn modelId="{1CEE7789-3300-403F-ABD1-7F9165141BB9}" type="presOf" srcId="{72FED32B-92E3-4EA3-802B-FA18714C3A4C}" destId="{DE2D5B72-E67E-4F31-AB5A-25821C48909B}" srcOrd="0" destOrd="0" presId="urn:microsoft.com/office/officeart/2005/8/layout/vList6"/>
    <dgm:cxn modelId="{B87F0D2D-5839-40D9-967A-1494949F4A4C}" srcId="{0AC1D6AB-CE3A-4B20-BCC8-8CE685DD7EBA}" destId="{838D2EA8-417C-4DE9-8D3D-8E468D1C29B2}" srcOrd="0" destOrd="0" parTransId="{F8122181-5C63-4E3E-A340-975934AF6137}" sibTransId="{C9692EB0-E093-44D5-94F7-656093CAB88F}"/>
    <dgm:cxn modelId="{017C8262-DE03-4FFA-9ACD-D14EEB389E81}" type="presOf" srcId="{FED7C2A5-727F-44AF-9446-860E6BE7E208}" destId="{4E38E046-95DC-47C0-AF82-432BD912101E}" srcOrd="0" destOrd="3" presId="urn:microsoft.com/office/officeart/2005/8/layout/vList6"/>
    <dgm:cxn modelId="{20D7F091-CEB4-44F4-AB58-0B1E30CD2A75}" type="presOf" srcId="{9F193FFB-FFE7-460A-B9A1-898717429407}" destId="{4E38E046-95DC-47C0-AF82-432BD912101E}" srcOrd="0" destOrd="2" presId="urn:microsoft.com/office/officeart/2005/8/layout/vList6"/>
    <dgm:cxn modelId="{61D1C8E5-6959-4E5D-8B4B-B93CEF0A97E7}" type="presOf" srcId="{838D2EA8-417C-4DE9-8D3D-8E468D1C29B2}" destId="{63B56CBE-36F0-46AB-ADA5-131DD38ADD50}" srcOrd="0" destOrd="0" presId="urn:microsoft.com/office/officeart/2005/8/layout/vList6"/>
    <dgm:cxn modelId="{7566D603-7F59-4379-A7A9-9602E59B762D}" type="presParOf" srcId="{60B1A258-FA07-422B-AA7A-EDE5ABE64E99}" destId="{71CD348D-0E73-474E-8352-46C117611FB8}" srcOrd="0" destOrd="0" presId="urn:microsoft.com/office/officeart/2005/8/layout/vList6"/>
    <dgm:cxn modelId="{0917C640-D762-4D3F-91DC-394283113A9C}" type="presParOf" srcId="{71CD348D-0E73-474E-8352-46C117611FB8}" destId="{63B56CBE-36F0-46AB-ADA5-131DD38ADD50}" srcOrd="0" destOrd="0" presId="urn:microsoft.com/office/officeart/2005/8/layout/vList6"/>
    <dgm:cxn modelId="{DD24E4DF-84E4-49E7-94F3-49EF7BFFA64B}" type="presParOf" srcId="{71CD348D-0E73-474E-8352-46C117611FB8}" destId="{DE2D5B72-E67E-4F31-AB5A-25821C48909B}" srcOrd="1" destOrd="0" presId="urn:microsoft.com/office/officeart/2005/8/layout/vList6"/>
    <dgm:cxn modelId="{A08CDF73-72EF-4CC0-8D79-97392C411CB8}" type="presParOf" srcId="{60B1A258-FA07-422B-AA7A-EDE5ABE64E99}" destId="{7475A60F-273E-44F0-9C9A-CF7404259BB3}" srcOrd="1" destOrd="0" presId="urn:microsoft.com/office/officeart/2005/8/layout/vList6"/>
    <dgm:cxn modelId="{3361AC6B-C31B-4ED8-8710-07D9368FD0BB}" type="presParOf" srcId="{60B1A258-FA07-422B-AA7A-EDE5ABE64E99}" destId="{ED57C92C-753E-43C2-BE4E-DC64FD9A60CB}" srcOrd="2" destOrd="0" presId="urn:microsoft.com/office/officeart/2005/8/layout/vList6"/>
    <dgm:cxn modelId="{DB00F892-B9AD-4ADB-AA22-2FEBCD1A5038}" type="presParOf" srcId="{ED57C92C-753E-43C2-BE4E-DC64FD9A60CB}" destId="{48D3E8D8-EA4E-4878-929B-14F4B30B61ED}" srcOrd="0" destOrd="0" presId="urn:microsoft.com/office/officeart/2005/8/layout/vList6"/>
    <dgm:cxn modelId="{FD3145B6-1E72-4B00-80E3-821BC725D602}" type="presParOf" srcId="{ED57C92C-753E-43C2-BE4E-DC64FD9A60CB}" destId="{4E38E046-95DC-47C0-AF82-432BD912101E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8D5DA8-B49F-4EC0-AE06-EE2D9AFA2127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956CE0B-D019-45B9-86B6-AACFFA386C61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Зворотний</a:t>
          </a:r>
          <a:endParaRPr lang="ru-RU" b="1" dirty="0">
            <a:solidFill>
              <a:schemeClr val="tx1"/>
            </a:solidFill>
          </a:endParaRPr>
        </a:p>
      </dgm:t>
    </dgm:pt>
    <dgm:pt modelId="{6EAEBB71-3350-4C6F-9E15-5EF4DC277451}" type="parTrans" cxnId="{75A08324-9F89-4EE4-8B2E-3DCCC970D9BC}">
      <dgm:prSet/>
      <dgm:spPr/>
      <dgm:t>
        <a:bodyPr/>
        <a:lstStyle/>
        <a:p>
          <a:endParaRPr lang="ru-RU"/>
        </a:p>
      </dgm:t>
    </dgm:pt>
    <dgm:pt modelId="{0A8E12B4-9CE5-40F9-B5F7-B20D64A4094D}" type="sibTrans" cxnId="{75A08324-9F89-4EE4-8B2E-3DCCC970D9BC}">
      <dgm:prSet/>
      <dgm:spPr/>
      <dgm:t>
        <a:bodyPr/>
        <a:lstStyle/>
        <a:p>
          <a:endParaRPr lang="ru-RU"/>
        </a:p>
      </dgm:t>
    </dgm:pt>
    <dgm:pt modelId="{0DEE72E4-17B8-4D48-9F6F-31307AF345CC}">
      <dgm:prSet phldrT="[Текст]"/>
      <dgm:spPr/>
      <dgm:t>
        <a:bodyPr/>
        <a:lstStyle/>
        <a:p>
          <a:r>
            <a:rPr lang="uk-UA" b="1" dirty="0" smtClean="0"/>
            <a:t>Не має </a:t>
          </a:r>
          <a:r>
            <a:rPr lang="uk-UA" b="1" dirty="0" err="1" smtClean="0"/>
            <a:t>Н.в</a:t>
          </a:r>
          <a:r>
            <a:rPr lang="uk-UA" b="1" dirty="0" smtClean="0"/>
            <a:t>.</a:t>
          </a:r>
          <a:endParaRPr lang="ru-RU" b="1" dirty="0"/>
        </a:p>
      </dgm:t>
    </dgm:pt>
    <dgm:pt modelId="{379355EB-CBB2-479C-945F-BA3449A61C93}" type="parTrans" cxnId="{9591AA26-560B-4D2F-8CDE-181B03A0CD21}">
      <dgm:prSet/>
      <dgm:spPr/>
      <dgm:t>
        <a:bodyPr/>
        <a:lstStyle/>
        <a:p>
          <a:endParaRPr lang="ru-RU"/>
        </a:p>
      </dgm:t>
    </dgm:pt>
    <dgm:pt modelId="{CBE54CDF-9C4C-496E-A795-241DEC2E332C}" type="sibTrans" cxnId="{9591AA26-560B-4D2F-8CDE-181B03A0CD21}">
      <dgm:prSet/>
      <dgm:spPr/>
      <dgm:t>
        <a:bodyPr/>
        <a:lstStyle/>
        <a:p>
          <a:endParaRPr lang="ru-RU"/>
        </a:p>
      </dgm:t>
    </dgm:pt>
    <dgm:pt modelId="{F4D900D3-ADD1-4BAD-8AD5-FF2D9584CADF}">
      <dgm:prSet phldrT="[Текст]"/>
      <dgm:spPr/>
      <dgm:t>
        <a:bodyPr/>
        <a:lstStyle/>
        <a:p>
          <a:r>
            <a:rPr lang="uk-UA" b="1" dirty="0" smtClean="0"/>
            <a:t>Не має числа</a:t>
          </a:r>
          <a:endParaRPr lang="ru-RU" b="1" dirty="0"/>
        </a:p>
      </dgm:t>
    </dgm:pt>
    <dgm:pt modelId="{0450DB81-E47B-4781-B037-193EA1A33D19}" type="parTrans" cxnId="{C9059BAB-181C-475F-B30A-9D807F040FBA}">
      <dgm:prSet/>
      <dgm:spPr/>
      <dgm:t>
        <a:bodyPr/>
        <a:lstStyle/>
        <a:p>
          <a:endParaRPr lang="ru-RU"/>
        </a:p>
      </dgm:t>
    </dgm:pt>
    <dgm:pt modelId="{58764639-2062-4481-A0C1-2FB851204079}" type="sibTrans" cxnId="{C9059BAB-181C-475F-B30A-9D807F040FBA}">
      <dgm:prSet/>
      <dgm:spPr/>
      <dgm:t>
        <a:bodyPr/>
        <a:lstStyle/>
        <a:p>
          <a:endParaRPr lang="ru-RU"/>
        </a:p>
      </dgm:t>
    </dgm:pt>
    <dgm:pt modelId="{6F3A6115-D514-4E2C-8F36-05893A35CCD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Питальні й відносні</a:t>
          </a:r>
          <a:endParaRPr lang="ru-RU" b="1" dirty="0">
            <a:solidFill>
              <a:schemeClr val="tx1"/>
            </a:solidFill>
          </a:endParaRPr>
        </a:p>
      </dgm:t>
    </dgm:pt>
    <dgm:pt modelId="{D2C35894-119B-4309-95C5-92E7C9BE9089}" type="parTrans" cxnId="{DF0A59CD-8254-454E-8AC2-771B8A8955B1}">
      <dgm:prSet/>
      <dgm:spPr/>
      <dgm:t>
        <a:bodyPr/>
        <a:lstStyle/>
        <a:p>
          <a:endParaRPr lang="ru-RU"/>
        </a:p>
      </dgm:t>
    </dgm:pt>
    <dgm:pt modelId="{4D8FB8C7-835C-4FE4-9CB8-55A7DDF72F28}" type="sibTrans" cxnId="{DF0A59CD-8254-454E-8AC2-771B8A8955B1}">
      <dgm:prSet/>
      <dgm:spPr/>
      <dgm:t>
        <a:bodyPr/>
        <a:lstStyle/>
        <a:p>
          <a:endParaRPr lang="ru-RU"/>
        </a:p>
      </dgm:t>
    </dgm:pt>
    <dgm:pt modelId="{90278226-F0A4-4719-B9E2-99CE2BDFAE94}">
      <dgm:prSet phldrT="[Текст]"/>
      <dgm:spPr/>
      <dgm:t>
        <a:bodyPr/>
        <a:lstStyle/>
        <a:p>
          <a:r>
            <a:rPr lang="uk-UA" b="1" dirty="0" smtClean="0"/>
            <a:t>Питальні утворюють питальні речення</a:t>
          </a:r>
          <a:endParaRPr lang="ru-RU" b="1" dirty="0"/>
        </a:p>
      </dgm:t>
    </dgm:pt>
    <dgm:pt modelId="{11026AD4-CFA4-4DD2-8C8A-51384A8C8293}" type="parTrans" cxnId="{6ED441BD-49BF-492E-A0C2-7C4A29A40954}">
      <dgm:prSet/>
      <dgm:spPr/>
      <dgm:t>
        <a:bodyPr/>
        <a:lstStyle/>
        <a:p>
          <a:endParaRPr lang="ru-RU"/>
        </a:p>
      </dgm:t>
    </dgm:pt>
    <dgm:pt modelId="{00A9ACCE-2C1C-4886-B7FF-116AC274D64F}" type="sibTrans" cxnId="{6ED441BD-49BF-492E-A0C2-7C4A29A40954}">
      <dgm:prSet/>
      <dgm:spPr/>
      <dgm:t>
        <a:bodyPr/>
        <a:lstStyle/>
        <a:p>
          <a:endParaRPr lang="ru-RU"/>
        </a:p>
      </dgm:t>
    </dgm:pt>
    <dgm:pt modelId="{70A2B0C4-CC34-4012-9F62-16BBE21AA750}">
      <dgm:prSet phldrT="[Текст]"/>
      <dgm:spPr/>
      <dgm:t>
        <a:bodyPr/>
        <a:lstStyle/>
        <a:p>
          <a:r>
            <a:rPr lang="uk-UA" b="1" dirty="0" smtClean="0"/>
            <a:t>Відносні сполучають частини складного речення</a:t>
          </a:r>
          <a:endParaRPr lang="ru-RU" b="1" dirty="0"/>
        </a:p>
      </dgm:t>
    </dgm:pt>
    <dgm:pt modelId="{2F209883-399B-4C48-BB71-E29759EA3606}" type="parTrans" cxnId="{E4E9A87D-E82B-4BD2-8163-4E6E157BA0CA}">
      <dgm:prSet/>
      <dgm:spPr/>
      <dgm:t>
        <a:bodyPr/>
        <a:lstStyle/>
        <a:p>
          <a:endParaRPr lang="ru-RU"/>
        </a:p>
      </dgm:t>
    </dgm:pt>
    <dgm:pt modelId="{BA80A32C-D7D5-44BE-82A1-05C8496E25A2}" type="sibTrans" cxnId="{E4E9A87D-E82B-4BD2-8163-4E6E157BA0CA}">
      <dgm:prSet/>
      <dgm:spPr/>
      <dgm:t>
        <a:bodyPr/>
        <a:lstStyle/>
        <a:p>
          <a:endParaRPr lang="ru-RU"/>
        </a:p>
      </dgm:t>
    </dgm:pt>
    <dgm:pt modelId="{DBD84ED9-A80A-4FD4-9B84-C29D26613036}">
      <dgm:prSet phldrT="[Текст]"/>
      <dgm:spPr/>
      <dgm:t>
        <a:bodyPr/>
        <a:lstStyle/>
        <a:p>
          <a:endParaRPr lang="ru-RU" b="1" dirty="0"/>
        </a:p>
      </dgm:t>
    </dgm:pt>
    <dgm:pt modelId="{20BB4315-CAA5-49D4-B38D-A29F6169682D}" type="parTrans" cxnId="{41E7E70B-D6E7-48DA-B196-65D768AEAF44}">
      <dgm:prSet/>
      <dgm:spPr/>
    </dgm:pt>
    <dgm:pt modelId="{05B02BF6-8503-45BE-ADD3-A58B596BBDCF}" type="sibTrans" cxnId="{41E7E70B-D6E7-48DA-B196-65D768AEAF44}">
      <dgm:prSet/>
      <dgm:spPr/>
    </dgm:pt>
    <dgm:pt modelId="{0875E45A-B8E1-479C-9C99-36DF36B142CA}">
      <dgm:prSet phldrT="[Текст]"/>
      <dgm:spPr/>
      <dgm:t>
        <a:bodyPr/>
        <a:lstStyle/>
        <a:p>
          <a:endParaRPr lang="ru-RU" b="1" dirty="0"/>
        </a:p>
      </dgm:t>
    </dgm:pt>
    <dgm:pt modelId="{2D090E19-26C4-4699-AB95-070D58D80E43}" type="parTrans" cxnId="{9BC6439E-34C6-4D04-8912-2688E9136EA4}">
      <dgm:prSet/>
      <dgm:spPr/>
    </dgm:pt>
    <dgm:pt modelId="{B31B1E57-B0FF-4B04-BBDE-5D58A3F63BD4}" type="sibTrans" cxnId="{9BC6439E-34C6-4D04-8912-2688E9136EA4}">
      <dgm:prSet/>
      <dgm:spPr/>
    </dgm:pt>
    <dgm:pt modelId="{C03AF08B-9BD2-4923-8F1E-FFF189710DBA}" type="pres">
      <dgm:prSet presAssocID="{288D5DA8-B49F-4EC0-AE06-EE2D9AFA212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CAF0555-E057-435A-923B-4A8087E7E4EB}" type="pres">
      <dgm:prSet presAssocID="{4956CE0B-D019-45B9-86B6-AACFFA386C61}" presName="linNode" presStyleCnt="0"/>
      <dgm:spPr/>
    </dgm:pt>
    <dgm:pt modelId="{8BB22DC7-5630-4A75-B3FC-01895080BDC2}" type="pres">
      <dgm:prSet presAssocID="{4956CE0B-D019-45B9-86B6-AACFFA386C6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9660D-4C65-48D2-B43E-413D8A3FA3E2}" type="pres">
      <dgm:prSet presAssocID="{4956CE0B-D019-45B9-86B6-AACFFA386C6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78CE0-D24A-41F3-A705-E51CF00CE4CD}" type="pres">
      <dgm:prSet presAssocID="{0A8E12B4-9CE5-40F9-B5F7-B20D64A4094D}" presName="spacing" presStyleCnt="0"/>
      <dgm:spPr/>
    </dgm:pt>
    <dgm:pt modelId="{CEACE678-586F-47BD-A04B-63A2495827F3}" type="pres">
      <dgm:prSet presAssocID="{6F3A6115-D514-4E2C-8F36-05893A35CCD5}" presName="linNode" presStyleCnt="0"/>
      <dgm:spPr/>
    </dgm:pt>
    <dgm:pt modelId="{2A860841-9EB6-4DA5-9766-B794A1C8BDA5}" type="pres">
      <dgm:prSet presAssocID="{6F3A6115-D514-4E2C-8F36-05893A35CCD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FBCF4-49A7-418F-B28D-A57841F789BF}" type="pres">
      <dgm:prSet presAssocID="{6F3A6115-D514-4E2C-8F36-05893A35CCD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86DD82-0CFA-4F55-B2D8-24B562EE3B7D}" type="presOf" srcId="{70A2B0C4-CC34-4012-9F62-16BBE21AA750}" destId="{75EFBCF4-49A7-418F-B28D-A57841F789BF}" srcOrd="0" destOrd="2" presId="urn:microsoft.com/office/officeart/2005/8/layout/vList6"/>
    <dgm:cxn modelId="{9BC6439E-34C6-4D04-8912-2688E9136EA4}" srcId="{4956CE0B-D019-45B9-86B6-AACFFA386C61}" destId="{0875E45A-B8E1-479C-9C99-36DF36B142CA}" srcOrd="1" destOrd="0" parTransId="{2D090E19-26C4-4699-AB95-070D58D80E43}" sibTransId="{B31B1E57-B0FF-4B04-BBDE-5D58A3F63BD4}"/>
    <dgm:cxn modelId="{E4E9A87D-E82B-4BD2-8163-4E6E157BA0CA}" srcId="{6F3A6115-D514-4E2C-8F36-05893A35CCD5}" destId="{70A2B0C4-CC34-4012-9F62-16BBE21AA750}" srcOrd="2" destOrd="0" parTransId="{2F209883-399B-4C48-BB71-E29759EA3606}" sibTransId="{BA80A32C-D7D5-44BE-82A1-05C8496E25A2}"/>
    <dgm:cxn modelId="{31B82992-3822-427E-B600-138F88F96332}" type="presOf" srcId="{4956CE0B-D019-45B9-86B6-AACFFA386C61}" destId="{8BB22DC7-5630-4A75-B3FC-01895080BDC2}" srcOrd="0" destOrd="0" presId="urn:microsoft.com/office/officeart/2005/8/layout/vList6"/>
    <dgm:cxn modelId="{DF0A59CD-8254-454E-8AC2-771B8A8955B1}" srcId="{288D5DA8-B49F-4EC0-AE06-EE2D9AFA2127}" destId="{6F3A6115-D514-4E2C-8F36-05893A35CCD5}" srcOrd="1" destOrd="0" parTransId="{D2C35894-119B-4309-95C5-92E7C9BE9089}" sibTransId="{4D8FB8C7-835C-4FE4-9CB8-55A7DDF72F28}"/>
    <dgm:cxn modelId="{C4041C2D-BB6B-4956-87DE-0749AB3E5924}" type="presOf" srcId="{6F3A6115-D514-4E2C-8F36-05893A35CCD5}" destId="{2A860841-9EB6-4DA5-9766-B794A1C8BDA5}" srcOrd="0" destOrd="0" presId="urn:microsoft.com/office/officeart/2005/8/layout/vList6"/>
    <dgm:cxn modelId="{41E7E70B-D6E7-48DA-B196-65D768AEAF44}" srcId="{6F3A6115-D514-4E2C-8F36-05893A35CCD5}" destId="{DBD84ED9-A80A-4FD4-9B84-C29D26613036}" srcOrd="1" destOrd="0" parTransId="{20BB4315-CAA5-49D4-B38D-A29F6169682D}" sibTransId="{05B02BF6-8503-45BE-ADD3-A58B596BBDCF}"/>
    <dgm:cxn modelId="{E2035300-35BE-48C5-A11B-B5217F99A7F6}" type="presOf" srcId="{0875E45A-B8E1-479C-9C99-36DF36B142CA}" destId="{D769660D-4C65-48D2-B43E-413D8A3FA3E2}" srcOrd="0" destOrd="1" presId="urn:microsoft.com/office/officeart/2005/8/layout/vList6"/>
    <dgm:cxn modelId="{6D5BCAF0-C71E-4487-BA7C-23594314DA27}" type="presOf" srcId="{288D5DA8-B49F-4EC0-AE06-EE2D9AFA2127}" destId="{C03AF08B-9BD2-4923-8F1E-FFF189710DBA}" srcOrd="0" destOrd="0" presId="urn:microsoft.com/office/officeart/2005/8/layout/vList6"/>
    <dgm:cxn modelId="{9591AA26-560B-4D2F-8CDE-181B03A0CD21}" srcId="{4956CE0B-D019-45B9-86B6-AACFFA386C61}" destId="{0DEE72E4-17B8-4D48-9F6F-31307AF345CC}" srcOrd="0" destOrd="0" parTransId="{379355EB-CBB2-479C-945F-BA3449A61C93}" sibTransId="{CBE54CDF-9C4C-496E-A795-241DEC2E332C}"/>
    <dgm:cxn modelId="{2E6FE02A-5FE6-4B96-8EBD-84747296216B}" type="presOf" srcId="{90278226-F0A4-4719-B9E2-99CE2BDFAE94}" destId="{75EFBCF4-49A7-418F-B28D-A57841F789BF}" srcOrd="0" destOrd="0" presId="urn:microsoft.com/office/officeart/2005/8/layout/vList6"/>
    <dgm:cxn modelId="{D1EE5B49-0BAE-4E4F-A8AC-AAFBD76FFE9A}" type="presOf" srcId="{0DEE72E4-17B8-4D48-9F6F-31307AF345CC}" destId="{D769660D-4C65-48D2-B43E-413D8A3FA3E2}" srcOrd="0" destOrd="0" presId="urn:microsoft.com/office/officeart/2005/8/layout/vList6"/>
    <dgm:cxn modelId="{C9059BAB-181C-475F-B30A-9D807F040FBA}" srcId="{4956CE0B-D019-45B9-86B6-AACFFA386C61}" destId="{F4D900D3-ADD1-4BAD-8AD5-FF2D9584CADF}" srcOrd="2" destOrd="0" parTransId="{0450DB81-E47B-4781-B037-193EA1A33D19}" sibTransId="{58764639-2062-4481-A0C1-2FB851204079}"/>
    <dgm:cxn modelId="{75A08324-9F89-4EE4-8B2E-3DCCC970D9BC}" srcId="{288D5DA8-B49F-4EC0-AE06-EE2D9AFA2127}" destId="{4956CE0B-D019-45B9-86B6-AACFFA386C61}" srcOrd="0" destOrd="0" parTransId="{6EAEBB71-3350-4C6F-9E15-5EF4DC277451}" sibTransId="{0A8E12B4-9CE5-40F9-B5F7-B20D64A4094D}"/>
    <dgm:cxn modelId="{6ED441BD-49BF-492E-A0C2-7C4A29A40954}" srcId="{6F3A6115-D514-4E2C-8F36-05893A35CCD5}" destId="{90278226-F0A4-4719-B9E2-99CE2BDFAE94}" srcOrd="0" destOrd="0" parTransId="{11026AD4-CFA4-4DD2-8C8A-51384A8C8293}" sibTransId="{00A9ACCE-2C1C-4886-B7FF-116AC274D64F}"/>
    <dgm:cxn modelId="{23043281-1476-4AA6-A811-B779C02AB119}" type="presOf" srcId="{DBD84ED9-A80A-4FD4-9B84-C29D26613036}" destId="{75EFBCF4-49A7-418F-B28D-A57841F789BF}" srcOrd="0" destOrd="1" presId="urn:microsoft.com/office/officeart/2005/8/layout/vList6"/>
    <dgm:cxn modelId="{C228E04D-4A1B-4B89-89E6-171FB59B270E}" type="presOf" srcId="{F4D900D3-ADD1-4BAD-8AD5-FF2D9584CADF}" destId="{D769660D-4C65-48D2-B43E-413D8A3FA3E2}" srcOrd="0" destOrd="2" presId="urn:microsoft.com/office/officeart/2005/8/layout/vList6"/>
    <dgm:cxn modelId="{049B8E65-07B9-4E65-92FA-63CD6BCE120D}" type="presParOf" srcId="{C03AF08B-9BD2-4923-8F1E-FFF189710DBA}" destId="{4CAF0555-E057-435A-923B-4A8087E7E4EB}" srcOrd="0" destOrd="0" presId="urn:microsoft.com/office/officeart/2005/8/layout/vList6"/>
    <dgm:cxn modelId="{DF4E0CF1-3A9B-4C02-B30B-97ABF3AA7DEB}" type="presParOf" srcId="{4CAF0555-E057-435A-923B-4A8087E7E4EB}" destId="{8BB22DC7-5630-4A75-B3FC-01895080BDC2}" srcOrd="0" destOrd="0" presId="urn:microsoft.com/office/officeart/2005/8/layout/vList6"/>
    <dgm:cxn modelId="{A7D0B94C-74B4-4EF5-847E-D96992C8DCBE}" type="presParOf" srcId="{4CAF0555-E057-435A-923B-4A8087E7E4EB}" destId="{D769660D-4C65-48D2-B43E-413D8A3FA3E2}" srcOrd="1" destOrd="0" presId="urn:microsoft.com/office/officeart/2005/8/layout/vList6"/>
    <dgm:cxn modelId="{8DD75100-E14B-471C-8B00-525FEE5D1E0A}" type="presParOf" srcId="{C03AF08B-9BD2-4923-8F1E-FFF189710DBA}" destId="{98F78CE0-D24A-41F3-A705-E51CF00CE4CD}" srcOrd="1" destOrd="0" presId="urn:microsoft.com/office/officeart/2005/8/layout/vList6"/>
    <dgm:cxn modelId="{B4CBE69E-FF70-4185-AE1D-AD7D248A5BE4}" type="presParOf" srcId="{C03AF08B-9BD2-4923-8F1E-FFF189710DBA}" destId="{CEACE678-586F-47BD-A04B-63A2495827F3}" srcOrd="2" destOrd="0" presId="urn:microsoft.com/office/officeart/2005/8/layout/vList6"/>
    <dgm:cxn modelId="{DE99BB4B-2516-4145-AC0B-7B4F7BFBE93D}" type="presParOf" srcId="{CEACE678-586F-47BD-A04B-63A2495827F3}" destId="{2A860841-9EB6-4DA5-9766-B794A1C8BDA5}" srcOrd="0" destOrd="0" presId="urn:microsoft.com/office/officeart/2005/8/layout/vList6"/>
    <dgm:cxn modelId="{64FFCC1E-5029-4ABB-9231-0FB52EE0A511}" type="presParOf" srcId="{CEACE678-586F-47BD-A04B-63A2495827F3}" destId="{75EFBCF4-49A7-418F-B28D-A57841F789BF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BF6F4F-0363-4F5E-B4C4-8DA918614DEA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418D34-E318-4DF2-BDEE-9665C3FBE56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Неозначені</a:t>
          </a:r>
          <a:r>
            <a:rPr lang="uk-UA" dirty="0" smtClean="0"/>
            <a:t> </a:t>
          </a:r>
          <a:endParaRPr lang="ru-RU" dirty="0"/>
        </a:p>
      </dgm:t>
    </dgm:pt>
    <dgm:pt modelId="{0650A4D9-C9C9-407A-ABE6-25F3E7746579}" type="parTrans" cxnId="{8CDA92B6-63C6-40E1-B320-5D07E481319D}">
      <dgm:prSet/>
      <dgm:spPr/>
      <dgm:t>
        <a:bodyPr/>
        <a:lstStyle/>
        <a:p>
          <a:endParaRPr lang="ru-RU"/>
        </a:p>
      </dgm:t>
    </dgm:pt>
    <dgm:pt modelId="{121AFA9E-6ECC-4511-87A4-F82676C491D2}" type="sibTrans" cxnId="{8CDA92B6-63C6-40E1-B320-5D07E481319D}">
      <dgm:prSet/>
      <dgm:spPr/>
      <dgm:t>
        <a:bodyPr/>
        <a:lstStyle/>
        <a:p>
          <a:endParaRPr lang="ru-RU"/>
        </a:p>
      </dgm:t>
    </dgm:pt>
    <dgm:pt modelId="{00D41908-222C-467E-922B-136FDF6CDBB8}">
      <dgm:prSet phldrT="[Текст]"/>
      <dgm:spPr/>
      <dgm:t>
        <a:bodyPr/>
        <a:lstStyle/>
        <a:p>
          <a:r>
            <a:rPr lang="uk-UA" b="1" dirty="0" smtClean="0"/>
            <a:t>Утворюються від питальних із додаванням часток </a:t>
          </a:r>
          <a:r>
            <a:rPr lang="uk-UA" b="1" i="1" dirty="0" smtClean="0">
              <a:solidFill>
                <a:srgbClr val="FF0000"/>
              </a:solidFill>
            </a:rPr>
            <a:t>аби, </a:t>
          </a:r>
          <a:r>
            <a:rPr lang="uk-UA" b="1" i="1" dirty="0" err="1" smtClean="0">
              <a:solidFill>
                <a:srgbClr val="FF0000"/>
              </a:solidFill>
            </a:rPr>
            <a:t>де-</a:t>
          </a:r>
          <a:r>
            <a:rPr lang="uk-UA" b="1" i="1" dirty="0" smtClean="0">
              <a:solidFill>
                <a:srgbClr val="FF0000"/>
              </a:solidFill>
            </a:rPr>
            <a:t>, </a:t>
          </a:r>
          <a:r>
            <a:rPr lang="uk-UA" b="1" i="1" dirty="0" err="1" smtClean="0">
              <a:solidFill>
                <a:srgbClr val="FF0000"/>
              </a:solidFill>
            </a:rPr>
            <a:t>-сь</a:t>
          </a:r>
          <a:r>
            <a:rPr lang="uk-UA" b="1" i="1" dirty="0" smtClean="0">
              <a:solidFill>
                <a:srgbClr val="FF0000"/>
              </a:solidFill>
            </a:rPr>
            <a:t>, казна, хтозна, будь, небудь</a:t>
          </a:r>
          <a:endParaRPr lang="ru-RU" b="1" i="1" dirty="0">
            <a:solidFill>
              <a:srgbClr val="FF0000"/>
            </a:solidFill>
          </a:endParaRPr>
        </a:p>
      </dgm:t>
    </dgm:pt>
    <dgm:pt modelId="{126BF2A9-B7DA-4CA4-8811-C1428625A973}" type="parTrans" cxnId="{B613AF04-89A2-452C-B437-D299438F1040}">
      <dgm:prSet/>
      <dgm:spPr/>
      <dgm:t>
        <a:bodyPr/>
        <a:lstStyle/>
        <a:p>
          <a:endParaRPr lang="ru-RU"/>
        </a:p>
      </dgm:t>
    </dgm:pt>
    <dgm:pt modelId="{83BE3FFF-C970-42DE-810F-B835159B4BB4}" type="sibTrans" cxnId="{B613AF04-89A2-452C-B437-D299438F1040}">
      <dgm:prSet/>
      <dgm:spPr/>
      <dgm:t>
        <a:bodyPr/>
        <a:lstStyle/>
        <a:p>
          <a:endParaRPr lang="ru-RU"/>
        </a:p>
      </dgm:t>
    </dgm:pt>
    <dgm:pt modelId="{ABBF9359-CAF9-478A-A33E-6281BA765FEE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Написання неозначених займенників</a:t>
          </a:r>
          <a:endParaRPr lang="ru-RU" b="1" dirty="0">
            <a:solidFill>
              <a:schemeClr val="tx1"/>
            </a:solidFill>
          </a:endParaRPr>
        </a:p>
      </dgm:t>
    </dgm:pt>
    <dgm:pt modelId="{C05E5D29-71EB-4742-B8D2-E19AA217BCF9}" type="parTrans" cxnId="{6241975C-07EB-473B-AA33-D389A405CB00}">
      <dgm:prSet/>
      <dgm:spPr/>
      <dgm:t>
        <a:bodyPr/>
        <a:lstStyle/>
        <a:p>
          <a:endParaRPr lang="ru-RU"/>
        </a:p>
      </dgm:t>
    </dgm:pt>
    <dgm:pt modelId="{35237109-1EBC-423E-9917-AFC330522BE2}" type="sibTrans" cxnId="{6241975C-07EB-473B-AA33-D389A405CB00}">
      <dgm:prSet/>
      <dgm:spPr/>
      <dgm:t>
        <a:bodyPr/>
        <a:lstStyle/>
        <a:p>
          <a:endParaRPr lang="ru-RU"/>
        </a:p>
      </dgm:t>
    </dgm:pt>
    <dgm:pt modelId="{D7E0828F-D91E-4470-B6AD-F52E130783CB}">
      <dgm:prSet phldrT="[Текст]"/>
      <dgm:spPr/>
      <dgm:t>
        <a:bodyPr/>
        <a:lstStyle/>
        <a:p>
          <a:r>
            <a:rPr lang="uk-UA" b="1" dirty="0" smtClean="0"/>
            <a:t>Разом пишуться із частками </a:t>
          </a:r>
          <a:r>
            <a:rPr lang="uk-UA" b="1" i="1" dirty="0" smtClean="0">
              <a:solidFill>
                <a:srgbClr val="FF0000"/>
              </a:solidFill>
            </a:rPr>
            <a:t>аби,</a:t>
          </a:r>
          <a:r>
            <a:rPr lang="uk-UA" b="1" i="1" dirty="0" err="1" smtClean="0">
              <a:solidFill>
                <a:srgbClr val="FF0000"/>
              </a:solidFill>
            </a:rPr>
            <a:t>де-</a:t>
          </a:r>
          <a:r>
            <a:rPr lang="uk-UA" b="1" i="1" dirty="0" smtClean="0">
              <a:solidFill>
                <a:srgbClr val="FF0000"/>
              </a:solidFill>
            </a:rPr>
            <a:t>, </a:t>
          </a:r>
          <a:r>
            <a:rPr lang="uk-UA" b="1" i="1" dirty="0" err="1" smtClean="0">
              <a:solidFill>
                <a:srgbClr val="FF0000"/>
              </a:solidFill>
            </a:rPr>
            <a:t>-сь</a:t>
          </a:r>
          <a:endParaRPr lang="ru-RU" b="1" i="1" dirty="0">
            <a:solidFill>
              <a:srgbClr val="FF0000"/>
            </a:solidFill>
          </a:endParaRPr>
        </a:p>
      </dgm:t>
    </dgm:pt>
    <dgm:pt modelId="{20120E37-277A-40A1-957A-6EB3199D621A}" type="parTrans" cxnId="{DD9BDDA8-B922-474A-B573-498F1F9676C2}">
      <dgm:prSet/>
      <dgm:spPr/>
      <dgm:t>
        <a:bodyPr/>
        <a:lstStyle/>
        <a:p>
          <a:endParaRPr lang="ru-RU"/>
        </a:p>
      </dgm:t>
    </dgm:pt>
    <dgm:pt modelId="{A1F5B3E2-559F-4C00-B2F4-1BAE39D17EA2}" type="sibTrans" cxnId="{DD9BDDA8-B922-474A-B573-498F1F9676C2}">
      <dgm:prSet/>
      <dgm:spPr/>
      <dgm:t>
        <a:bodyPr/>
        <a:lstStyle/>
        <a:p>
          <a:endParaRPr lang="ru-RU"/>
        </a:p>
      </dgm:t>
    </dgm:pt>
    <dgm:pt modelId="{42988CEA-894E-4FCC-AFA7-97B25145F3A9}">
      <dgm:prSet phldrT="[Текст]"/>
      <dgm:spPr/>
      <dgm:t>
        <a:bodyPr/>
        <a:lstStyle/>
        <a:p>
          <a:r>
            <a:rPr lang="uk-UA" b="1" dirty="0" smtClean="0"/>
            <a:t>Через дефіс пишуть із частками </a:t>
          </a:r>
          <a:r>
            <a:rPr lang="uk-UA" b="1" i="1" dirty="0" smtClean="0">
              <a:solidFill>
                <a:srgbClr val="FF0000"/>
              </a:solidFill>
            </a:rPr>
            <a:t>казна, хтозна, будь, небудь</a:t>
          </a:r>
          <a:endParaRPr lang="ru-RU" b="1" i="1" dirty="0">
            <a:solidFill>
              <a:srgbClr val="FF0000"/>
            </a:solidFill>
          </a:endParaRPr>
        </a:p>
      </dgm:t>
    </dgm:pt>
    <dgm:pt modelId="{FEB2BC41-7ED9-41A8-BCFA-CDDB6C6A4026}" type="parTrans" cxnId="{62EFCAEE-2F5C-40C5-ACDE-F3AFE95D6A31}">
      <dgm:prSet/>
      <dgm:spPr/>
      <dgm:t>
        <a:bodyPr/>
        <a:lstStyle/>
        <a:p>
          <a:endParaRPr lang="ru-RU"/>
        </a:p>
      </dgm:t>
    </dgm:pt>
    <dgm:pt modelId="{70B3EBC5-A46B-473A-B4B4-58DF488A3E9F}" type="sibTrans" cxnId="{62EFCAEE-2F5C-40C5-ACDE-F3AFE95D6A31}">
      <dgm:prSet/>
      <dgm:spPr/>
      <dgm:t>
        <a:bodyPr/>
        <a:lstStyle/>
        <a:p>
          <a:endParaRPr lang="ru-RU"/>
        </a:p>
      </dgm:t>
    </dgm:pt>
    <dgm:pt modelId="{51CE8457-4E59-4678-91CF-B05B7F1933E2}" type="pres">
      <dgm:prSet presAssocID="{FBBF6F4F-0363-4F5E-B4C4-8DA918614DE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258D4B-E392-448C-98B9-E3FDCAFF9503}" type="pres">
      <dgm:prSet presAssocID="{D7418D34-E318-4DF2-BDEE-9665C3FBE562}" presName="linNode" presStyleCnt="0"/>
      <dgm:spPr/>
    </dgm:pt>
    <dgm:pt modelId="{F9BD15A7-99C9-4FA1-A6EB-A981A8E09449}" type="pres">
      <dgm:prSet presAssocID="{D7418D34-E318-4DF2-BDEE-9665C3FBE56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DCB8F-8ADF-49F6-BA6F-76FA886311CC}" type="pres">
      <dgm:prSet presAssocID="{D7418D34-E318-4DF2-BDEE-9665C3FBE56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C3F96-C2A1-4A99-B51E-AAA4A5B6BFBF}" type="pres">
      <dgm:prSet presAssocID="{121AFA9E-6ECC-4511-87A4-F82676C491D2}" presName="spacing" presStyleCnt="0"/>
      <dgm:spPr/>
    </dgm:pt>
    <dgm:pt modelId="{728C6050-BF1D-4715-B1D2-E8D1C43850F0}" type="pres">
      <dgm:prSet presAssocID="{ABBF9359-CAF9-478A-A33E-6281BA765FEE}" presName="linNode" presStyleCnt="0"/>
      <dgm:spPr/>
    </dgm:pt>
    <dgm:pt modelId="{C56ED605-3734-4EDB-A5CB-F653E40E80F3}" type="pres">
      <dgm:prSet presAssocID="{ABBF9359-CAF9-478A-A33E-6281BA765FE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22935-3D40-4E00-AA06-CEA8BC91A2E3}" type="pres">
      <dgm:prSet presAssocID="{ABBF9359-CAF9-478A-A33E-6281BA765FE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EAD8B-F77B-4D0B-9DBF-0B35A5E7C2D1}" type="presOf" srcId="{ABBF9359-CAF9-478A-A33E-6281BA765FEE}" destId="{C56ED605-3734-4EDB-A5CB-F653E40E80F3}" srcOrd="0" destOrd="0" presId="urn:microsoft.com/office/officeart/2005/8/layout/vList6"/>
    <dgm:cxn modelId="{B613AF04-89A2-452C-B437-D299438F1040}" srcId="{D7418D34-E318-4DF2-BDEE-9665C3FBE562}" destId="{00D41908-222C-467E-922B-136FDF6CDBB8}" srcOrd="0" destOrd="0" parTransId="{126BF2A9-B7DA-4CA4-8811-C1428625A973}" sibTransId="{83BE3FFF-C970-42DE-810F-B835159B4BB4}"/>
    <dgm:cxn modelId="{6241975C-07EB-473B-AA33-D389A405CB00}" srcId="{FBBF6F4F-0363-4F5E-B4C4-8DA918614DEA}" destId="{ABBF9359-CAF9-478A-A33E-6281BA765FEE}" srcOrd="1" destOrd="0" parTransId="{C05E5D29-71EB-4742-B8D2-E19AA217BCF9}" sibTransId="{35237109-1EBC-423E-9917-AFC330522BE2}"/>
    <dgm:cxn modelId="{DD9BDDA8-B922-474A-B573-498F1F9676C2}" srcId="{ABBF9359-CAF9-478A-A33E-6281BA765FEE}" destId="{D7E0828F-D91E-4470-B6AD-F52E130783CB}" srcOrd="0" destOrd="0" parTransId="{20120E37-277A-40A1-957A-6EB3199D621A}" sibTransId="{A1F5B3E2-559F-4C00-B2F4-1BAE39D17EA2}"/>
    <dgm:cxn modelId="{62EFCAEE-2F5C-40C5-ACDE-F3AFE95D6A31}" srcId="{ABBF9359-CAF9-478A-A33E-6281BA765FEE}" destId="{42988CEA-894E-4FCC-AFA7-97B25145F3A9}" srcOrd="1" destOrd="0" parTransId="{FEB2BC41-7ED9-41A8-BCFA-CDDB6C6A4026}" sibTransId="{70B3EBC5-A46B-473A-B4B4-58DF488A3E9F}"/>
    <dgm:cxn modelId="{9C5AC509-2023-43FE-BB98-9701023FE42D}" type="presOf" srcId="{00D41908-222C-467E-922B-136FDF6CDBB8}" destId="{4EDDCB8F-8ADF-49F6-BA6F-76FA886311CC}" srcOrd="0" destOrd="0" presId="urn:microsoft.com/office/officeart/2005/8/layout/vList6"/>
    <dgm:cxn modelId="{F24D26A8-BB5D-4C1D-A280-6B9DC2F65602}" type="presOf" srcId="{D7418D34-E318-4DF2-BDEE-9665C3FBE562}" destId="{F9BD15A7-99C9-4FA1-A6EB-A981A8E09449}" srcOrd="0" destOrd="0" presId="urn:microsoft.com/office/officeart/2005/8/layout/vList6"/>
    <dgm:cxn modelId="{8CDA92B6-63C6-40E1-B320-5D07E481319D}" srcId="{FBBF6F4F-0363-4F5E-B4C4-8DA918614DEA}" destId="{D7418D34-E318-4DF2-BDEE-9665C3FBE562}" srcOrd="0" destOrd="0" parTransId="{0650A4D9-C9C9-407A-ABE6-25F3E7746579}" sibTransId="{121AFA9E-6ECC-4511-87A4-F82676C491D2}"/>
    <dgm:cxn modelId="{5DF8E50C-6300-4D7C-9D5E-760839096306}" type="presOf" srcId="{D7E0828F-D91E-4470-B6AD-F52E130783CB}" destId="{12422935-3D40-4E00-AA06-CEA8BC91A2E3}" srcOrd="0" destOrd="0" presId="urn:microsoft.com/office/officeart/2005/8/layout/vList6"/>
    <dgm:cxn modelId="{2F89F447-186B-4B7B-BAA1-CEC28D930D4D}" type="presOf" srcId="{FBBF6F4F-0363-4F5E-B4C4-8DA918614DEA}" destId="{51CE8457-4E59-4678-91CF-B05B7F1933E2}" srcOrd="0" destOrd="0" presId="urn:microsoft.com/office/officeart/2005/8/layout/vList6"/>
    <dgm:cxn modelId="{1C09138C-AA67-47FD-A317-9174B9D37720}" type="presOf" srcId="{42988CEA-894E-4FCC-AFA7-97B25145F3A9}" destId="{12422935-3D40-4E00-AA06-CEA8BC91A2E3}" srcOrd="0" destOrd="1" presId="urn:microsoft.com/office/officeart/2005/8/layout/vList6"/>
    <dgm:cxn modelId="{A09A4F15-13C1-4DC8-AB38-88E73F72C5B5}" type="presParOf" srcId="{51CE8457-4E59-4678-91CF-B05B7F1933E2}" destId="{39258D4B-E392-448C-98B9-E3FDCAFF9503}" srcOrd="0" destOrd="0" presId="urn:microsoft.com/office/officeart/2005/8/layout/vList6"/>
    <dgm:cxn modelId="{7EAB2B62-1138-47E4-B8FA-216F8E2C6F4A}" type="presParOf" srcId="{39258D4B-E392-448C-98B9-E3FDCAFF9503}" destId="{F9BD15A7-99C9-4FA1-A6EB-A981A8E09449}" srcOrd="0" destOrd="0" presId="urn:microsoft.com/office/officeart/2005/8/layout/vList6"/>
    <dgm:cxn modelId="{7DFCF706-112C-4F52-8208-5A43DB7A6756}" type="presParOf" srcId="{39258D4B-E392-448C-98B9-E3FDCAFF9503}" destId="{4EDDCB8F-8ADF-49F6-BA6F-76FA886311CC}" srcOrd="1" destOrd="0" presId="urn:microsoft.com/office/officeart/2005/8/layout/vList6"/>
    <dgm:cxn modelId="{9D641F19-B4EA-4C9B-BA3B-51A8AFD9B72B}" type="presParOf" srcId="{51CE8457-4E59-4678-91CF-B05B7F1933E2}" destId="{517C3F96-C2A1-4A99-B51E-AAA4A5B6BFBF}" srcOrd="1" destOrd="0" presId="urn:microsoft.com/office/officeart/2005/8/layout/vList6"/>
    <dgm:cxn modelId="{6DD75121-0E09-45FD-AC60-3D8922213325}" type="presParOf" srcId="{51CE8457-4E59-4678-91CF-B05B7F1933E2}" destId="{728C6050-BF1D-4715-B1D2-E8D1C43850F0}" srcOrd="2" destOrd="0" presId="urn:microsoft.com/office/officeart/2005/8/layout/vList6"/>
    <dgm:cxn modelId="{D2D6A6DF-7C28-4ABB-BC4E-D15D240A753C}" type="presParOf" srcId="{728C6050-BF1D-4715-B1D2-E8D1C43850F0}" destId="{C56ED605-3734-4EDB-A5CB-F653E40E80F3}" srcOrd="0" destOrd="0" presId="urn:microsoft.com/office/officeart/2005/8/layout/vList6"/>
    <dgm:cxn modelId="{90B1586D-4D36-46EF-B410-B7F6E1D476F6}" type="presParOf" srcId="{728C6050-BF1D-4715-B1D2-E8D1C43850F0}" destId="{12422935-3D40-4E00-AA06-CEA8BC91A2E3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C4867-546E-4B04-88C5-3D03834853F1}" type="datetimeFigureOut">
              <a:rPr lang="ru-RU" smtClean="0"/>
              <a:pPr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520E-755D-4735-8214-A19FE45D4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dlya-prezentacii-deti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786842" cy="3262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</a:t>
            </a:r>
            <a:r>
              <a:rPr lang="ru-RU" sz="54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endParaRPr lang="ru-RU" sz="54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Українська мова</a:t>
            </a:r>
          </a:p>
          <a:p>
            <a:pPr algn="ctr"/>
            <a:r>
              <a:rPr lang="uk-UA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</a:t>
            </a:r>
            <a:r>
              <a:rPr lang="ru-RU" sz="4400" b="1" i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Написання</a:t>
            </a:r>
            <a:r>
              <a:rPr lang="ru-RU" sz="4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займенників</a:t>
            </a:r>
            <a:r>
              <a:rPr lang="ru-RU" sz="4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із</a:t>
            </a:r>
            <a:r>
              <a:rPr lang="ru-RU" sz="4400" b="1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  <a:r>
              <a:rPr lang="ru-RU" sz="4400" b="1" i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прийменниками</a:t>
            </a:r>
            <a:r>
              <a:rPr lang="ru-RU" sz="44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6286520"/>
            <a:ext cx="457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Вчитель: </a:t>
            </a:r>
            <a:r>
              <a:rPr lang="uk-UA" b="1" i="1" dirty="0" err="1" smtClean="0"/>
              <a:t>Дейнекіна</a:t>
            </a:r>
            <a:r>
              <a:rPr lang="uk-UA" b="1" i="1" dirty="0" smtClean="0"/>
              <a:t> Оксана Олександрівна</a:t>
            </a: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3855"/>
          <a:stretch>
            <a:fillRect/>
          </a:stretch>
        </p:blipFill>
        <p:spPr>
          <a:xfrm>
            <a:off x="0" y="23181"/>
            <a:ext cx="9144000" cy="6549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26" t="30273" r="47840" b="50195"/>
          <a:stretch>
            <a:fillRect/>
          </a:stretch>
        </p:blipFill>
        <p:spPr bwMode="auto">
          <a:xfrm>
            <a:off x="1000100" y="2214554"/>
            <a:ext cx="57864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786050" y="1142984"/>
            <a:ext cx="4282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Запамятайте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mages.jf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1643050"/>
            <a:ext cx="2582049" cy="4552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3854"/>
          <a:stretch>
            <a:fillRect/>
          </a:stretch>
        </p:blipFill>
        <p:spPr>
          <a:xfrm>
            <a:off x="0" y="23181"/>
            <a:ext cx="9144000" cy="65490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5506" y="928670"/>
            <a:ext cx="7138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Нумо</a:t>
            </a:r>
            <a:r>
              <a:rPr lang="ru-RU" sz="5400" b="1" cap="all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практикувати</a:t>
            </a:r>
            <a:r>
              <a:rPr lang="ru-RU" sz="5400" b="1" cap="all" spc="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5400" b="1" cap="all" spc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13726" t="30273" r="46193" b="31641"/>
          <a:stretch>
            <a:fillRect/>
          </a:stretch>
        </p:blipFill>
        <p:spPr bwMode="auto">
          <a:xfrm>
            <a:off x="357158" y="2000240"/>
            <a:ext cx="76438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белые-человечки-для-презентаций-png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3214686"/>
            <a:ext cx="28384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2806"/>
          <a:stretch>
            <a:fillRect/>
          </a:stretch>
        </p:blipFill>
        <p:spPr>
          <a:xfrm>
            <a:off x="0" y="23181"/>
            <a:ext cx="9144000" cy="6620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3177" t="30273" r="47291" b="32617"/>
          <a:stretch>
            <a:fillRect/>
          </a:stretch>
        </p:blipFill>
        <p:spPr bwMode="auto">
          <a:xfrm>
            <a:off x="2357390" y="1000108"/>
            <a:ext cx="67866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КАР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81200"/>
            <a:ext cx="309562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3854"/>
          <a:stretch>
            <a:fillRect/>
          </a:stretch>
        </p:blipFill>
        <p:spPr>
          <a:xfrm>
            <a:off x="0" y="23181"/>
            <a:ext cx="9144000" cy="65490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28992" y="928670"/>
            <a:ext cx="305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В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исновок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4" name="Рисунок 3" descr="depositphotos_31433169-stock-photo-man-with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0258" y="0"/>
            <a:ext cx="3333741" cy="250030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l="13726" t="31250" r="48389" b="36523"/>
          <a:stretch>
            <a:fillRect/>
          </a:stretch>
        </p:blipFill>
        <p:spPr bwMode="auto">
          <a:xfrm>
            <a:off x="1785918" y="2000240"/>
            <a:ext cx="73580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6143644"/>
            <a:ext cx="8123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Відповідь до завдання </a:t>
            </a:r>
            <a:r>
              <a:rPr lang="uk-UA" sz="2800" b="1" dirty="0" err="1" smtClean="0">
                <a:solidFill>
                  <a:srgbClr val="FF0000"/>
                </a:solidFill>
              </a:rPr>
              <a:t>“Знайди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>
                <a:solidFill>
                  <a:srgbClr val="FF0000"/>
                </a:solidFill>
              </a:rPr>
              <a:t>код”</a:t>
            </a:r>
            <a:r>
              <a:rPr lang="uk-UA" sz="2800" b="1" dirty="0" smtClean="0">
                <a:solidFill>
                  <a:srgbClr val="FF0000"/>
                </a:solidFill>
              </a:rPr>
              <a:t>  - 0301312023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2806"/>
          <a:stretch>
            <a:fillRect/>
          </a:stretch>
        </p:blipFill>
        <p:spPr>
          <a:xfrm>
            <a:off x="0" y="23181"/>
            <a:ext cx="9144000" cy="66205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1214422"/>
            <a:ext cx="6144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Домашнє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428868"/>
            <a:ext cx="7358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600" dirty="0" smtClean="0"/>
              <a:t>Повторити все про займенник </a:t>
            </a:r>
          </a:p>
          <a:p>
            <a:pPr marL="342900" indent="-342900"/>
            <a:r>
              <a:rPr lang="uk-UA" sz="3600" dirty="0" smtClean="0"/>
              <a:t>§ 58-61</a:t>
            </a:r>
          </a:p>
          <a:p>
            <a:pPr marL="342900" indent="-342900"/>
            <a:r>
              <a:rPr lang="uk-UA" sz="3600" dirty="0" smtClean="0"/>
              <a:t>2.Скласти 5-6 речень про правила</a:t>
            </a:r>
          </a:p>
          <a:p>
            <a:pPr marL="342900" indent="-342900"/>
            <a:r>
              <a:rPr lang="uk-UA" sz="3600" dirty="0" smtClean="0"/>
              <a:t>безпечної поведінки в Інтернеті, </a:t>
            </a:r>
          </a:p>
          <a:p>
            <a:pPr marL="342900" indent="-342900"/>
            <a:r>
              <a:rPr lang="uk-UA" sz="3600" dirty="0" smtClean="0"/>
              <a:t>використовуючи неозначені</a:t>
            </a:r>
          </a:p>
          <a:p>
            <a:pPr marL="342900" indent="-342900"/>
            <a:r>
              <a:rPr lang="uk-UA" sz="3600" dirty="0" smtClean="0"/>
              <a:t>займенники</a:t>
            </a:r>
            <a:endParaRPr lang="ru-RU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as-yednaye-movaa4-2_5a8d3433ea2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72560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3854"/>
          <a:stretch>
            <a:fillRect/>
          </a:stretch>
        </p:blipFill>
        <p:spPr>
          <a:xfrm>
            <a:off x="0" y="23181"/>
            <a:ext cx="9144000" cy="6549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4546" y="948690"/>
            <a:ext cx="692945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600" b="1" dirty="0" smtClean="0">
                <a:solidFill>
                  <a:srgbClr val="FF0000"/>
                </a:solidFill>
              </a:rPr>
              <a:t>МЕТА:</a:t>
            </a:r>
          </a:p>
          <a:p>
            <a:pPr fontAlgn="base">
              <a:buFont typeface="Wingdings" pitchFamily="2" charset="2"/>
              <a:buChar char="Ø"/>
            </a:pPr>
            <a:r>
              <a:rPr lang="ru-RU" dirty="0" smtClean="0"/>
              <a:t>-</a:t>
            </a:r>
            <a:r>
              <a:rPr lang="ru-RU" sz="2000" dirty="0" err="1" smtClean="0"/>
              <a:t>удосконалювати</a:t>
            </a:r>
            <a:r>
              <a:rPr lang="ru-RU" sz="2000" dirty="0" smtClean="0"/>
              <a:t> </a:t>
            </a:r>
            <a:r>
              <a:rPr lang="ru-RU" sz="2000" dirty="0" err="1"/>
              <a:t>загальнопізнавальні</a:t>
            </a:r>
            <a:r>
              <a:rPr lang="ru-RU" sz="2000" dirty="0"/>
              <a:t> </a:t>
            </a: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утворювати</a:t>
            </a:r>
            <a:r>
              <a:rPr lang="ru-RU" sz="2000" dirty="0"/>
              <a:t> </a:t>
            </a:r>
            <a:r>
              <a:rPr lang="ru-RU" sz="2000" dirty="0" err="1"/>
              <a:t>неозначені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/>
              <a:t>займенники</a:t>
            </a:r>
            <a:r>
              <a:rPr lang="ru-RU" sz="2000" dirty="0"/>
              <a:t>, правильно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 smtClean="0"/>
              <a:t>писати</a:t>
            </a:r>
            <a:r>
              <a:rPr lang="ru-RU" sz="2000" dirty="0" smtClean="0"/>
              <a:t>, </a:t>
            </a:r>
            <a:r>
              <a:rPr lang="ru-RU" sz="2000" dirty="0" err="1"/>
              <a:t>аналізувати</a:t>
            </a:r>
            <a:r>
              <a:rPr lang="ru-RU" sz="2000" dirty="0"/>
              <a:t> </a:t>
            </a:r>
            <a:r>
              <a:rPr lang="ru-RU" sz="2000" dirty="0" err="1"/>
              <a:t>речення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тексти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стилістичної</a:t>
            </a:r>
            <a:r>
              <a:rPr lang="ru-RU" sz="2000" dirty="0"/>
              <a:t> </a:t>
            </a:r>
            <a:r>
              <a:rPr lang="ru-RU" sz="2000" dirty="0" err="1"/>
              <a:t>ролі</a:t>
            </a:r>
            <a:r>
              <a:rPr lang="ru-RU" sz="2000" dirty="0"/>
              <a:t> в них </a:t>
            </a:r>
            <a:r>
              <a:rPr lang="ru-RU" sz="2000" dirty="0" smtClean="0"/>
              <a:t> </a:t>
            </a:r>
            <a:r>
              <a:rPr lang="ru-RU" sz="2000" dirty="0" err="1"/>
              <a:t>неозначених</a:t>
            </a:r>
            <a:r>
              <a:rPr lang="ru-RU" sz="2000" dirty="0"/>
              <a:t> </a:t>
            </a:r>
            <a:r>
              <a:rPr lang="ru-RU" sz="2000" dirty="0" err="1"/>
              <a:t>займенників</a:t>
            </a:r>
            <a:r>
              <a:rPr lang="ru-RU" sz="2000" dirty="0"/>
              <a:t>, </a:t>
            </a:r>
            <a:r>
              <a:rPr lang="ru-RU" sz="2000" dirty="0" err="1"/>
              <a:t>помічати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виправляти</a:t>
            </a:r>
            <a:r>
              <a:rPr lang="ru-RU" sz="2000" dirty="0"/>
              <a:t> </a:t>
            </a:r>
            <a:r>
              <a:rPr lang="ru-RU" sz="2000" dirty="0" err="1"/>
              <a:t>помилки</a:t>
            </a:r>
            <a:r>
              <a:rPr lang="ru-RU" sz="2000" dirty="0"/>
              <a:t> в </a:t>
            </a:r>
            <a:r>
              <a:rPr lang="ru-RU" sz="2000" dirty="0" err="1"/>
              <a:t>написанні</a:t>
            </a:r>
            <a:r>
              <a:rPr lang="ru-RU" sz="2000" dirty="0"/>
              <a:t> та </a:t>
            </a:r>
            <a:r>
              <a:rPr lang="ru-RU" sz="2000" dirty="0" err="1"/>
              <a:t>вживанні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/>
              <a:t>неозначених</a:t>
            </a:r>
            <a:r>
              <a:rPr lang="ru-RU" sz="2000" dirty="0"/>
              <a:t> </a:t>
            </a:r>
            <a:r>
              <a:rPr lang="ru-RU" sz="2000" dirty="0" err="1"/>
              <a:t>займенників</a:t>
            </a:r>
            <a:r>
              <a:rPr lang="ru-RU" sz="2000" dirty="0"/>
              <a:t>; </a:t>
            </a:r>
            <a:endParaRPr lang="ru-RU" sz="2000" dirty="0" smtClean="0"/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/>
              <a:t>-</a:t>
            </a:r>
            <a:r>
              <a:rPr lang="ru-RU" sz="2000" dirty="0" err="1" smtClean="0"/>
              <a:t>розвивати</a:t>
            </a:r>
            <a:r>
              <a:rPr lang="ru-RU" sz="2000" dirty="0" smtClean="0"/>
              <a:t> </a:t>
            </a:r>
            <a:r>
              <a:rPr lang="ru-RU" sz="2000" dirty="0" err="1"/>
              <a:t>орфографічні</a:t>
            </a:r>
            <a:r>
              <a:rPr lang="ru-RU" sz="2000" dirty="0"/>
              <a:t> </a:t>
            </a: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написання</a:t>
            </a:r>
            <a:r>
              <a:rPr lang="ru-RU" sz="2000" dirty="0"/>
              <a:t> </a:t>
            </a:r>
            <a:r>
              <a:rPr lang="ru-RU" sz="2000" dirty="0" err="1"/>
              <a:t>займенників</a:t>
            </a:r>
            <a:r>
              <a:rPr lang="ru-RU" sz="2000" dirty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розряду</a:t>
            </a:r>
            <a:r>
              <a:rPr lang="ru-RU" sz="2000" dirty="0" smtClean="0"/>
              <a:t> </a:t>
            </a:r>
            <a:r>
              <a:rPr lang="ru-RU" sz="2000" dirty="0"/>
              <a:t>разом, через </a:t>
            </a:r>
            <a:r>
              <a:rPr lang="ru-RU" sz="2000" dirty="0" err="1"/>
              <a:t>дефіс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окремо</a:t>
            </a:r>
            <a:r>
              <a:rPr lang="ru-RU" sz="2000" dirty="0"/>
              <a:t>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/>
              <a:t>-за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мовленнєво-комунікативного</a:t>
            </a:r>
            <a:r>
              <a:rPr lang="ru-RU" sz="2000" dirty="0"/>
              <a:t> дидактичного </a:t>
            </a:r>
            <a:r>
              <a:rPr lang="ru-RU" sz="2000" dirty="0" err="1"/>
              <a:t>матеріалу</a:t>
            </a:r>
            <a:r>
              <a:rPr lang="ru-RU" sz="2000" dirty="0"/>
              <a:t> </a:t>
            </a:r>
            <a:r>
              <a:rPr lang="ru-RU" sz="2000" dirty="0" err="1"/>
              <a:t>виховувати</a:t>
            </a:r>
            <a:r>
              <a:rPr lang="ru-RU" sz="2000" dirty="0"/>
              <a:t> </a:t>
            </a:r>
            <a:r>
              <a:rPr lang="ru-RU" sz="2000" dirty="0" err="1"/>
              <a:t>почуття</a:t>
            </a:r>
            <a:r>
              <a:rPr lang="ru-RU" sz="2000" dirty="0"/>
              <a:t> </a:t>
            </a:r>
            <a:r>
              <a:rPr lang="ru-RU" sz="2000" dirty="0" err="1"/>
              <a:t>поваги</a:t>
            </a:r>
            <a:r>
              <a:rPr lang="ru-RU" sz="2000" dirty="0"/>
              <a:t> </a:t>
            </a:r>
            <a:r>
              <a:rPr lang="ru-RU" sz="2000" dirty="0" err="1"/>
              <a:t>школярів</a:t>
            </a:r>
            <a:r>
              <a:rPr lang="ru-RU" sz="2000" dirty="0"/>
              <a:t> до </a:t>
            </a:r>
            <a:r>
              <a:rPr lang="ru-RU" sz="2000" dirty="0" err="1"/>
              <a:t>вчителів</a:t>
            </a:r>
            <a:r>
              <a:rPr lang="ru-RU" sz="2000" dirty="0"/>
              <a:t>.</a:t>
            </a:r>
          </a:p>
          <a:p>
            <a:pPr fontAlgn="base"/>
            <a:r>
              <a:rPr lang="ru-RU" sz="2400" b="1" dirty="0" err="1">
                <a:solidFill>
                  <a:srgbClr val="FF0000"/>
                </a:solidFill>
              </a:rPr>
              <a:t>Правопис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  <a:r>
              <a:rPr lang="ru-RU" dirty="0"/>
              <a:t> </a:t>
            </a:r>
            <a:r>
              <a:rPr lang="ru-RU" sz="2000" dirty="0" err="1"/>
              <a:t>написання</a:t>
            </a:r>
            <a:r>
              <a:rPr lang="ru-RU" sz="2000" dirty="0"/>
              <a:t> разом </a:t>
            </a:r>
            <a:r>
              <a:rPr lang="ru-RU" sz="2000" dirty="0" err="1"/>
              <a:t>і</a:t>
            </a:r>
            <a:r>
              <a:rPr lang="ru-RU" sz="2000" dirty="0"/>
              <a:t> через </a:t>
            </a:r>
            <a:r>
              <a:rPr lang="ru-RU" sz="2000" dirty="0" err="1"/>
              <a:t>дефіс</a:t>
            </a:r>
            <a:r>
              <a:rPr lang="ru-RU" sz="2000" dirty="0"/>
              <a:t> </a:t>
            </a:r>
            <a:r>
              <a:rPr lang="ru-RU" sz="2000" dirty="0" err="1"/>
              <a:t>неозначених</a:t>
            </a:r>
            <a:r>
              <a:rPr lang="ru-RU" sz="2000" dirty="0"/>
              <a:t> </a:t>
            </a:r>
            <a:r>
              <a:rPr lang="ru-RU" sz="2000" dirty="0" err="1"/>
              <a:t>займенників</a:t>
            </a:r>
            <a:r>
              <a:rPr lang="ru-RU" sz="2000" dirty="0"/>
              <a:t>; </a:t>
            </a:r>
            <a:r>
              <a:rPr lang="ru-RU" sz="2000" dirty="0" smtClean="0"/>
              <a:t> </a:t>
            </a:r>
            <a:r>
              <a:rPr lang="ru-RU" sz="2000" dirty="0" err="1"/>
              <a:t>написання</a:t>
            </a:r>
            <a:r>
              <a:rPr lang="ru-RU" sz="2000" dirty="0"/>
              <a:t> </a:t>
            </a:r>
            <a:r>
              <a:rPr lang="ru-RU" sz="2000" dirty="0" err="1"/>
              <a:t>займенників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прийменниками</a:t>
            </a:r>
            <a:r>
              <a:rPr lang="ru-RU" sz="2000" dirty="0"/>
              <a:t> </a:t>
            </a:r>
            <a:r>
              <a:rPr lang="ru-RU" sz="2000" dirty="0" err="1" smtClean="0"/>
              <a:t>окремо</a:t>
            </a:r>
            <a:r>
              <a:rPr lang="ru-RU" sz="2000" dirty="0" smtClean="0"/>
              <a:t>.</a:t>
            </a:r>
          </a:p>
          <a:p>
            <a:pPr fontAlgn="base"/>
            <a:r>
              <a:rPr lang="ru-RU" sz="2400" b="1" dirty="0" err="1" smtClean="0">
                <a:solidFill>
                  <a:srgbClr val="FF0000"/>
                </a:solidFill>
              </a:rPr>
              <a:t>Лексикологія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фразеологія</a:t>
            </a:r>
            <a:r>
              <a:rPr lang="ru-RU" sz="2400" b="1" dirty="0">
                <a:solidFill>
                  <a:srgbClr val="FF0000"/>
                </a:solidFill>
              </a:rPr>
              <a:t>: </a:t>
            </a:r>
            <a:r>
              <a:rPr lang="ru-RU" sz="2000" dirty="0" err="1"/>
              <a:t>засвоєння</a:t>
            </a:r>
            <a:r>
              <a:rPr lang="ru-RU" sz="2000" dirty="0"/>
              <a:t> </a:t>
            </a:r>
            <a:r>
              <a:rPr lang="ru-RU" sz="2000" dirty="0" err="1"/>
              <a:t>народних</a:t>
            </a:r>
            <a:r>
              <a:rPr lang="ru-RU" sz="2000" dirty="0"/>
              <a:t> </a:t>
            </a:r>
            <a:r>
              <a:rPr lang="ru-RU" sz="2000" dirty="0" err="1"/>
              <a:t>висловів</a:t>
            </a:r>
            <a:r>
              <a:rPr lang="ru-RU" sz="2000" dirty="0"/>
              <a:t>, до складу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входять</a:t>
            </a:r>
            <a:r>
              <a:rPr lang="ru-RU" sz="2000" dirty="0"/>
              <a:t> </a:t>
            </a:r>
            <a:r>
              <a:rPr lang="ru-RU" sz="2000" dirty="0" err="1"/>
              <a:t>заперечні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неозначені</a:t>
            </a:r>
            <a:r>
              <a:rPr lang="ru-RU" sz="2000" dirty="0"/>
              <a:t> </a:t>
            </a:r>
            <a:r>
              <a:rPr lang="ru-RU" sz="2000" dirty="0" err="1"/>
              <a:t>займенники</a:t>
            </a:r>
            <a:r>
              <a:rPr lang="ru-RU" sz="2000" dirty="0"/>
              <a:t>.</a:t>
            </a:r>
          </a:p>
          <a:p>
            <a:pPr fontAlgn="base"/>
            <a:r>
              <a:rPr lang="ru-RU" sz="2400" b="1" dirty="0">
                <a:solidFill>
                  <a:srgbClr val="FF0000"/>
                </a:solidFill>
              </a:rPr>
              <a:t>Тип уроку: </a:t>
            </a:r>
            <a:r>
              <a:rPr lang="ru-RU" sz="2000" dirty="0"/>
              <a:t>урок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практичних</a:t>
            </a:r>
            <a:r>
              <a:rPr lang="ru-RU" sz="2000" dirty="0"/>
              <a:t> </a:t>
            </a:r>
            <a:r>
              <a:rPr lang="ru-RU" sz="2000" dirty="0" err="1"/>
              <a:t>умінь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навичок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1"/>
            <a:ext cx="9144000" cy="68116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13265" y="0"/>
            <a:ext cx="51307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Спочатку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пригадаймо!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43042" y="2143116"/>
          <a:ext cx="71914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3854"/>
          <a:stretch>
            <a:fillRect/>
          </a:stretch>
        </p:blipFill>
        <p:spPr>
          <a:xfrm>
            <a:off x="0" y="23181"/>
            <a:ext cx="9144000" cy="654909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1928794" y="1785926"/>
          <a:ext cx="6786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3854"/>
          <a:stretch>
            <a:fillRect/>
          </a:stretch>
        </p:blipFill>
        <p:spPr>
          <a:xfrm>
            <a:off x="0" y="23181"/>
            <a:ext cx="9144000" cy="654909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2143108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2806"/>
          <a:stretch>
            <a:fillRect/>
          </a:stretch>
        </p:blipFill>
        <p:spPr>
          <a:xfrm>
            <a:off x="0" y="23181"/>
            <a:ext cx="9144000" cy="6620529"/>
          </a:xfrm>
          <a:prstGeom prst="rect">
            <a:avLst/>
          </a:prstGeom>
        </p:spPr>
      </p:pic>
      <p:pic>
        <p:nvPicPr>
          <p:cNvPr id="4" name="Рисунок 3" descr="depositphotos_6571442-stock-photo-man-with-magnifying-glass-loo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2" y="0"/>
            <a:ext cx="3286128" cy="3286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670" y="857232"/>
            <a:ext cx="4191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Знайди код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1714488"/>
            <a:ext cx="4581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Закодуй слова, відповідно до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                   інструкції, код запиши.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2428868"/>
            <a:ext cx="1951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Особові-0</a:t>
            </a:r>
          </a:p>
          <a:p>
            <a:r>
              <a:rPr lang="uk-UA" sz="2400" b="1" dirty="0" err="1" smtClean="0">
                <a:solidFill>
                  <a:srgbClr val="002060"/>
                </a:solidFill>
              </a:rPr>
              <a:t>Зворотний-</a:t>
            </a:r>
            <a:r>
              <a:rPr lang="uk-UA" sz="2400" b="1" dirty="0" smtClean="0">
                <a:solidFill>
                  <a:srgbClr val="002060"/>
                </a:solidFill>
              </a:rPr>
              <a:t> 1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Відносні-2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Неозначені-3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428625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Ми, хтось,тобі, собі, кому-небудь, себе, кого, нею, скільки, хтозна.</a:t>
            </a:r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3854"/>
          <a:stretch>
            <a:fillRect/>
          </a:stretch>
        </p:blipFill>
        <p:spPr>
          <a:xfrm>
            <a:off x="0" y="23181"/>
            <a:ext cx="9144000" cy="6549091"/>
          </a:xfrm>
          <a:prstGeom prst="rect">
            <a:avLst/>
          </a:prstGeom>
        </p:spPr>
      </p:pic>
      <p:pic>
        <p:nvPicPr>
          <p:cNvPr id="3" name="Рисунок 2" descr="КАР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81200"/>
            <a:ext cx="3095625" cy="4876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99929" y="857232"/>
            <a:ext cx="71440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Знайди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помилки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виправ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0860" y="1857364"/>
            <a:ext cx="62531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i="1" dirty="0" smtClean="0">
                <a:solidFill>
                  <a:srgbClr val="002060"/>
                </a:solidFill>
              </a:rPr>
              <a:t>Когось, аби-чий, казна-хто, скільки-небудь, будьщо, де чий, абикого, хтозна чому, хто </a:t>
            </a:r>
            <a:r>
              <a:rPr lang="uk-UA" sz="4400" i="1" dirty="0" err="1" smtClean="0">
                <a:solidFill>
                  <a:srgbClr val="002060"/>
                </a:solidFill>
              </a:rPr>
              <a:t>сь</a:t>
            </a:r>
            <a:r>
              <a:rPr lang="uk-UA" sz="4400" i="1" dirty="0" smtClean="0">
                <a:solidFill>
                  <a:srgbClr val="002060"/>
                </a:solidFill>
              </a:rPr>
              <a:t>, будь-ким, що небудь, </a:t>
            </a:r>
            <a:r>
              <a:rPr lang="uk-UA" sz="4400" i="1" dirty="0" err="1" smtClean="0">
                <a:solidFill>
                  <a:srgbClr val="002060"/>
                </a:solidFill>
              </a:rPr>
              <a:t>де-який</a:t>
            </a:r>
            <a:r>
              <a:rPr lang="uk-UA" sz="4400" i="1" dirty="0" smtClean="0">
                <a:solidFill>
                  <a:srgbClr val="002060"/>
                </a:solidFill>
              </a:rPr>
              <a:t> </a:t>
            </a:r>
            <a:endParaRPr lang="ru-RU" sz="4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2806"/>
          <a:stretch>
            <a:fillRect/>
          </a:stretch>
        </p:blipFill>
        <p:spPr>
          <a:xfrm>
            <a:off x="0" y="0"/>
            <a:ext cx="9144000" cy="66205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1000108"/>
            <a:ext cx="3237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Досліди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znak-pytanny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259" y="0"/>
            <a:ext cx="3923741" cy="238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1928802"/>
            <a:ext cx="7347140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/>
              <a:t>Чому написано саме так?</a:t>
            </a:r>
          </a:p>
          <a:p>
            <a:r>
              <a:rPr lang="uk-UA" sz="4000" b="1" i="1" dirty="0"/>
              <a:t> </a:t>
            </a:r>
            <a:r>
              <a:rPr lang="uk-UA" sz="4000" b="1" i="1" dirty="0" smtClean="0"/>
              <a:t>                Поясни</a:t>
            </a:r>
          </a:p>
          <a:p>
            <a:endParaRPr lang="uk-UA" sz="4000" b="1" i="1" dirty="0"/>
          </a:p>
          <a:p>
            <a:r>
              <a:rPr lang="uk-UA" sz="5400" b="1" i="1" dirty="0" smtClean="0">
                <a:solidFill>
                  <a:srgbClr val="0070C0"/>
                </a:solidFill>
              </a:rPr>
              <a:t>Будь-ким     Будь із ким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.jpg"/>
          <p:cNvPicPr>
            <a:picLocks noChangeAspect="1"/>
          </p:cNvPicPr>
          <p:nvPr/>
        </p:nvPicPr>
        <p:blipFill>
          <a:blip r:embed="rId2"/>
          <a:srcRect b="2806"/>
          <a:stretch>
            <a:fillRect/>
          </a:stretch>
        </p:blipFill>
        <p:spPr>
          <a:xfrm>
            <a:off x="0" y="23181"/>
            <a:ext cx="9144000" cy="6620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27452" t="39062" r="47291" b="36523"/>
          <a:stretch>
            <a:fillRect/>
          </a:stretch>
        </p:blipFill>
        <p:spPr bwMode="auto">
          <a:xfrm>
            <a:off x="2143108" y="1857364"/>
            <a:ext cx="70008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14678" y="857232"/>
            <a:ext cx="4969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Потрібно знати!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338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14</cp:revision>
  <dcterms:created xsi:type="dcterms:W3CDTF">2021-04-22T15:38:36Z</dcterms:created>
  <dcterms:modified xsi:type="dcterms:W3CDTF">2021-05-13T05:53:16Z</dcterms:modified>
</cp:coreProperties>
</file>