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59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B8E5B2-D624-4F87-BBFF-F281DB4A708A}" v="248" dt="2021-04-21T08:22:19.102"/>
    <p1510:client id="{8CF520B3-BCD9-4BBE-A371-B3D4632CD31D}" v="59" dt="2021-04-21T08:34:10.494"/>
    <p1510:client id="{9BC569FA-3B28-4E5F-9519-70E254AD4147}" v="356" dt="2021-04-21T07:30:30.671"/>
    <p1510:client id="{DDD127D0-752B-4E3B-A8ED-6A5CFBFD45B0}" v="7" dt="2021-04-21T08:25:44.797"/>
    <p1510:client id="{E7307A82-FD93-4B9F-B165-59365541B620}" v="2" dt="2021-04-21T08:28:02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810A33C-B70A-4F9C-A9ED-201B42616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15096"/>
            <a:ext cx="12246633" cy="68738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7057" y="2229420"/>
            <a:ext cx="9144000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8000" i="1" dirty="0">
                <a:cs typeface="Calibri Light"/>
              </a:rPr>
              <a:t>Весна - </a:t>
            </a:r>
            <a:r>
              <a:rPr lang="ru-RU" sz="8000" i="1" dirty="0" err="1">
                <a:cs typeface="Calibri Light"/>
              </a:rPr>
              <a:t>найчарівніша</a:t>
            </a:r>
            <a:r>
              <a:rPr lang="ru-RU" sz="8000" i="1" dirty="0">
                <a:cs typeface="Calibri Light"/>
              </a:rPr>
              <a:t> пора року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623" y="2681887"/>
            <a:ext cx="9144000" cy="16557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8340" y="2229420"/>
            <a:ext cx="9144000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endParaRPr lang="ru-RU" sz="8000" i="1" dirty="0">
              <a:cs typeface="Calibri Ligh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941DAC4-436F-4CFB-9A50-0B09D401A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85545"/>
            <a:ext cx="12217879" cy="678755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946" y="205714"/>
            <a:ext cx="10183962" cy="58108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u-RU" sz="3600" dirty="0" err="1">
                <a:ea typeface="+mn-lt"/>
                <a:cs typeface="+mn-lt"/>
              </a:rPr>
              <a:t>Чарівна</a:t>
            </a:r>
            <a:r>
              <a:rPr lang="ru-RU" sz="3600" dirty="0">
                <a:ea typeface="+mn-lt"/>
                <a:cs typeface="+mn-lt"/>
              </a:rPr>
              <a:t>, </a:t>
            </a:r>
            <a:r>
              <a:rPr lang="ru-RU" sz="3600" dirty="0" err="1">
                <a:ea typeface="+mn-lt"/>
                <a:cs typeface="+mn-lt"/>
              </a:rPr>
              <a:t>свіжа</a:t>
            </a:r>
            <a:r>
              <a:rPr lang="ru-RU" sz="3600" dirty="0">
                <a:ea typeface="+mn-lt"/>
                <a:cs typeface="+mn-lt"/>
              </a:rPr>
              <a:t>, </a:t>
            </a:r>
            <a:r>
              <a:rPr lang="ru-RU" sz="3600" dirty="0" err="1">
                <a:ea typeface="+mn-lt"/>
                <a:cs typeface="+mn-lt"/>
              </a:rPr>
              <a:t>життєрадісна</a:t>
            </a:r>
            <a:r>
              <a:rPr lang="ru-RU" sz="3600" dirty="0">
                <a:ea typeface="+mn-lt"/>
                <a:cs typeface="+mn-lt"/>
              </a:rPr>
              <a:t> пора року - весна. </a:t>
            </a:r>
            <a:endParaRPr lang="ru-RU" dirty="0" err="1">
              <a:ea typeface="+mn-lt"/>
              <a:cs typeface="+mn-lt"/>
            </a:endParaRPr>
          </a:p>
          <a:p>
            <a:pPr algn="just"/>
            <a:r>
              <a:rPr lang="ru-RU" sz="3600" dirty="0">
                <a:ea typeface="+mn-lt"/>
                <a:cs typeface="+mn-lt"/>
              </a:rPr>
              <a:t>Символ </a:t>
            </a:r>
            <a:r>
              <a:rPr lang="ru-RU" sz="3600" dirty="0" err="1">
                <a:ea typeface="+mn-lt"/>
                <a:cs typeface="+mn-lt"/>
              </a:rPr>
              <a:t>відродження</a:t>
            </a:r>
            <a:r>
              <a:rPr lang="ru-RU" sz="3600" dirty="0">
                <a:ea typeface="+mn-lt"/>
                <a:cs typeface="+mn-lt"/>
              </a:rPr>
              <a:t>, нового </a:t>
            </a:r>
            <a:r>
              <a:rPr lang="ru-RU" sz="3600" dirty="0" err="1">
                <a:ea typeface="+mn-lt"/>
                <a:cs typeface="+mn-lt"/>
              </a:rPr>
              <a:t>життя</a:t>
            </a:r>
            <a:r>
              <a:rPr lang="ru-RU" sz="3600" dirty="0">
                <a:ea typeface="+mn-lt"/>
                <a:cs typeface="+mn-lt"/>
              </a:rPr>
              <a:t> і </a:t>
            </a:r>
            <a:r>
              <a:rPr lang="ru-RU" sz="3600" dirty="0" err="1">
                <a:ea typeface="+mn-lt"/>
                <a:cs typeface="+mn-lt"/>
              </a:rPr>
              <a:t>сподівань</a:t>
            </a:r>
            <a:r>
              <a:rPr lang="ru-RU" sz="3600" dirty="0">
                <a:ea typeface="+mn-lt"/>
                <a:cs typeface="+mn-lt"/>
              </a:rPr>
              <a:t>. </a:t>
            </a:r>
            <a:endParaRPr lang="ru-RU">
              <a:ea typeface="+mn-lt"/>
              <a:cs typeface="+mn-lt"/>
            </a:endParaRPr>
          </a:p>
          <a:p>
            <a:pPr algn="just"/>
            <a:r>
              <a:rPr lang="ru-RU" sz="3600" dirty="0">
                <a:ea typeface="+mn-lt"/>
                <a:cs typeface="+mn-lt"/>
              </a:rPr>
              <a:t>В </a:t>
            </a:r>
            <a:r>
              <a:rPr lang="ru-RU" sz="3600" dirty="0" err="1">
                <a:ea typeface="+mn-lt"/>
                <a:cs typeface="+mn-lt"/>
              </a:rPr>
              <a:t>нашому</a:t>
            </a:r>
            <a:r>
              <a:rPr lang="ru-RU" sz="3600" dirty="0">
                <a:ea typeface="+mn-lt"/>
                <a:cs typeface="+mn-lt"/>
              </a:rPr>
              <a:t> </a:t>
            </a:r>
            <a:r>
              <a:rPr lang="ru-RU" sz="3600" dirty="0" err="1">
                <a:ea typeface="+mn-lt"/>
                <a:cs typeface="+mn-lt"/>
              </a:rPr>
              <a:t>Запорізькому</a:t>
            </a:r>
            <a:r>
              <a:rPr lang="ru-RU" sz="3600" dirty="0">
                <a:ea typeface="+mn-lt"/>
                <a:cs typeface="+mn-lt"/>
              </a:rPr>
              <a:t> </a:t>
            </a:r>
            <a:r>
              <a:rPr lang="ru-RU" sz="3600" dirty="0" err="1">
                <a:ea typeface="+mn-lt"/>
                <a:cs typeface="+mn-lt"/>
              </a:rPr>
              <a:t>краї</a:t>
            </a:r>
            <a:r>
              <a:rPr lang="ru-RU" sz="3600" dirty="0">
                <a:ea typeface="+mn-lt"/>
                <a:cs typeface="+mn-lt"/>
              </a:rPr>
              <a:t> </a:t>
            </a:r>
            <a:r>
              <a:rPr lang="ru-RU" sz="3600" dirty="0" err="1">
                <a:ea typeface="+mn-lt"/>
                <a:cs typeface="+mn-lt"/>
              </a:rPr>
              <a:t>первоцвіти</a:t>
            </a:r>
            <a:r>
              <a:rPr lang="ru-RU" sz="3600" dirty="0">
                <a:ea typeface="+mn-lt"/>
                <a:cs typeface="+mn-lt"/>
              </a:rPr>
              <a:t> першими </a:t>
            </a:r>
            <a:r>
              <a:rPr lang="ru-RU" sz="3600" dirty="0" err="1">
                <a:ea typeface="+mn-lt"/>
                <a:cs typeface="+mn-lt"/>
              </a:rPr>
              <a:t>з’являються</a:t>
            </a:r>
            <a:r>
              <a:rPr lang="ru-RU" sz="3600" dirty="0">
                <a:ea typeface="+mn-lt"/>
                <a:cs typeface="+mn-lt"/>
              </a:rPr>
              <a:t> </a:t>
            </a:r>
            <a:r>
              <a:rPr lang="ru-RU" sz="3600" dirty="0" err="1">
                <a:ea typeface="+mn-lt"/>
                <a:cs typeface="+mn-lt"/>
              </a:rPr>
              <a:t>після</a:t>
            </a:r>
            <a:r>
              <a:rPr lang="ru-RU" sz="3600" dirty="0">
                <a:ea typeface="+mn-lt"/>
                <a:cs typeface="+mn-lt"/>
              </a:rPr>
              <a:t> </a:t>
            </a:r>
            <a:r>
              <a:rPr lang="ru-RU" sz="3600" dirty="0" err="1">
                <a:ea typeface="+mn-lt"/>
                <a:cs typeface="+mn-lt"/>
              </a:rPr>
              <a:t>холодної</a:t>
            </a:r>
            <a:r>
              <a:rPr lang="ru-RU" sz="3600" dirty="0">
                <a:ea typeface="+mn-lt"/>
                <a:cs typeface="+mn-lt"/>
              </a:rPr>
              <a:t> </a:t>
            </a:r>
            <a:r>
              <a:rPr lang="ru-RU" sz="3600" dirty="0" err="1">
                <a:ea typeface="+mn-lt"/>
                <a:cs typeface="+mn-lt"/>
              </a:rPr>
              <a:t>зими</a:t>
            </a:r>
            <a:r>
              <a:rPr lang="ru-RU" sz="3600" dirty="0">
                <a:ea typeface="+mn-lt"/>
                <a:cs typeface="+mn-lt"/>
              </a:rPr>
              <a:t> </a:t>
            </a:r>
            <a:endParaRPr lang="ru-RU" dirty="0">
              <a:ea typeface="+mn-lt"/>
              <a:cs typeface="+mn-lt"/>
            </a:endParaRPr>
          </a:p>
          <a:p>
            <a:pPr algn="just"/>
            <a:r>
              <a:rPr lang="ru-RU" sz="3600" dirty="0">
                <a:ea typeface="+mn-lt"/>
                <a:cs typeface="+mn-lt"/>
              </a:rPr>
              <a:t>та </a:t>
            </a:r>
            <a:r>
              <a:rPr lang="ru-RU" sz="3600" dirty="0" err="1">
                <a:ea typeface="+mn-lt"/>
                <a:cs typeface="+mn-lt"/>
              </a:rPr>
              <a:t>вітають</a:t>
            </a:r>
            <a:r>
              <a:rPr lang="ru-RU" sz="3600" dirty="0">
                <a:ea typeface="+mn-lt"/>
                <a:cs typeface="+mn-lt"/>
              </a:rPr>
              <a:t> </a:t>
            </a:r>
            <a:r>
              <a:rPr lang="ru-RU" sz="3600" dirty="0" err="1">
                <a:ea typeface="+mn-lt"/>
                <a:cs typeface="+mn-lt"/>
              </a:rPr>
              <a:t>прихід</a:t>
            </a:r>
            <a:r>
              <a:rPr lang="ru-RU" sz="3600" dirty="0">
                <a:ea typeface="+mn-lt"/>
                <a:cs typeface="+mn-lt"/>
              </a:rPr>
              <a:t> </a:t>
            </a:r>
            <a:r>
              <a:rPr lang="ru-RU" sz="3600" dirty="0" err="1">
                <a:ea typeface="+mn-lt"/>
                <a:cs typeface="+mn-lt"/>
              </a:rPr>
              <a:t>весни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251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75585" y="1711834"/>
            <a:ext cx="4600754" cy="2028167"/>
          </a:xfrm>
        </p:spPr>
        <p:txBody>
          <a:bodyPr/>
          <a:lstStyle/>
          <a:p>
            <a:endParaRPr lang="ru-RU" dirty="0"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4831" y="367133"/>
            <a:ext cx="5132716" cy="50631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4800" dirty="0" err="1">
                <a:ea typeface="+mn-lt"/>
                <a:cs typeface="+mn-lt"/>
              </a:rPr>
              <a:t>Ішла</a:t>
            </a:r>
            <a:r>
              <a:rPr lang="ru-RU" sz="4800" dirty="0">
                <a:ea typeface="+mn-lt"/>
                <a:cs typeface="+mn-lt"/>
              </a:rPr>
              <a:t> весна-красна</a:t>
            </a:r>
            <a:br>
              <a:rPr lang="ru-RU" sz="4800" dirty="0">
                <a:ea typeface="+mn-lt"/>
                <a:cs typeface="+mn-lt"/>
              </a:rPr>
            </a:br>
            <a:r>
              <a:rPr lang="ru-RU" sz="4800" dirty="0">
                <a:ea typeface="+mn-lt"/>
                <a:cs typeface="+mn-lt"/>
              </a:rPr>
              <a:t>у </a:t>
            </a:r>
            <a:r>
              <a:rPr lang="ru-RU" sz="4800" dirty="0" err="1">
                <a:ea typeface="+mn-lt"/>
                <a:cs typeface="+mn-lt"/>
              </a:rPr>
              <a:t>синій</a:t>
            </a:r>
            <a:r>
              <a:rPr lang="ru-RU" sz="4800" dirty="0">
                <a:ea typeface="+mn-lt"/>
                <a:cs typeface="+mn-lt"/>
              </a:rPr>
              <a:t> </a:t>
            </a:r>
            <a:r>
              <a:rPr lang="ru-RU" sz="4800" dirty="0" err="1">
                <a:ea typeface="+mn-lt"/>
                <a:cs typeface="+mn-lt"/>
              </a:rPr>
              <a:t>хустинці</a:t>
            </a:r>
            <a:r>
              <a:rPr lang="ru-RU" sz="4800" dirty="0">
                <a:ea typeface="+mn-lt"/>
                <a:cs typeface="+mn-lt"/>
              </a:rPr>
              <a:t>.</a:t>
            </a:r>
            <a:br>
              <a:rPr lang="ru-RU" sz="4800" dirty="0">
                <a:ea typeface="+mn-lt"/>
                <a:cs typeface="+mn-lt"/>
              </a:rPr>
            </a:br>
            <a:r>
              <a:rPr lang="ru-RU" sz="4800" dirty="0">
                <a:ea typeface="+mn-lt"/>
                <a:cs typeface="+mn-lt"/>
              </a:rPr>
              <a:t>Несла весна-красна</a:t>
            </a:r>
            <a:br>
              <a:rPr lang="ru-RU" sz="4800" dirty="0">
                <a:ea typeface="+mn-lt"/>
                <a:cs typeface="+mn-lt"/>
              </a:rPr>
            </a:br>
            <a:r>
              <a:rPr lang="ru-RU" sz="4800" dirty="0">
                <a:ea typeface="+mn-lt"/>
                <a:cs typeface="+mn-lt"/>
              </a:rPr>
              <a:t>у </a:t>
            </a:r>
            <a:r>
              <a:rPr lang="ru-RU" sz="4800" dirty="0" err="1">
                <a:ea typeface="+mn-lt"/>
                <a:cs typeface="+mn-lt"/>
              </a:rPr>
              <a:t>скриньці</a:t>
            </a:r>
            <a:r>
              <a:rPr lang="ru-RU" sz="4800" dirty="0">
                <a:ea typeface="+mn-lt"/>
                <a:cs typeface="+mn-lt"/>
              </a:rPr>
              <a:t> </a:t>
            </a:r>
            <a:r>
              <a:rPr lang="ru-RU" sz="4800" dirty="0" err="1">
                <a:ea typeface="+mn-lt"/>
                <a:cs typeface="+mn-lt"/>
              </a:rPr>
              <a:t>гостинці</a:t>
            </a:r>
            <a:r>
              <a:rPr lang="ru-RU" sz="4800" dirty="0">
                <a:ea typeface="+mn-lt"/>
                <a:cs typeface="+mn-lt"/>
              </a:rPr>
              <a:t>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C152800-03FA-4B1C-ACA5-AC3F3D608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35" y="-39274"/>
            <a:ext cx="5323670" cy="69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2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4981" y="3940326"/>
            <a:ext cx="4500113" cy="2502618"/>
          </a:xfrm>
        </p:spPr>
        <p:txBody>
          <a:bodyPr>
            <a:noAutofit/>
          </a:bodyPr>
          <a:lstStyle/>
          <a:p>
            <a:r>
              <a:rPr lang="ru-RU" sz="4400" dirty="0" err="1">
                <a:ea typeface="+mj-lt"/>
                <a:cs typeface="+mj-lt"/>
              </a:rPr>
              <a:t>Проростає</a:t>
            </a:r>
            <a:r>
              <a:rPr lang="ru-RU" sz="4400" dirty="0">
                <a:ea typeface="+mj-lt"/>
                <a:cs typeface="+mj-lt"/>
              </a:rPr>
              <a:t> </a:t>
            </a:r>
            <a:r>
              <a:rPr lang="ru-RU" sz="4400" dirty="0" err="1">
                <a:ea typeface="+mj-lt"/>
                <a:cs typeface="+mj-lt"/>
              </a:rPr>
              <a:t>крізь</a:t>
            </a:r>
            <a:r>
              <a:rPr lang="ru-RU" sz="4400" dirty="0">
                <a:ea typeface="+mj-lt"/>
                <a:cs typeface="+mj-lt"/>
              </a:rPr>
              <a:t> </a:t>
            </a:r>
            <a:r>
              <a:rPr lang="ru-RU" sz="4400" dirty="0" err="1">
                <a:ea typeface="+mj-lt"/>
                <a:cs typeface="+mj-lt"/>
              </a:rPr>
              <a:t>сніжок</a:t>
            </a:r>
            <a:r>
              <a:rPr lang="ru-RU" sz="4400" dirty="0">
                <a:ea typeface="+mj-lt"/>
                <a:cs typeface="+mj-lt"/>
              </a:rPr>
              <a:t>,</a:t>
            </a:r>
            <a:endParaRPr lang="ru-RU" sz="4400" dirty="0"/>
          </a:p>
          <a:p>
            <a:r>
              <a:rPr lang="ru-RU" sz="4400" dirty="0">
                <a:ea typeface="+mj-lt"/>
                <a:cs typeface="+mj-lt"/>
              </a:rPr>
              <a:t>До </a:t>
            </a:r>
            <a:r>
              <a:rPr lang="ru-RU" sz="4400" dirty="0" err="1">
                <a:ea typeface="+mj-lt"/>
                <a:cs typeface="+mj-lt"/>
              </a:rPr>
              <a:t>сонячних</a:t>
            </a:r>
            <a:r>
              <a:rPr lang="ru-RU" sz="4400" dirty="0">
                <a:ea typeface="+mj-lt"/>
                <a:cs typeface="+mj-lt"/>
              </a:rPr>
              <a:t> </a:t>
            </a:r>
            <a:r>
              <a:rPr lang="ru-RU" sz="4400" dirty="0" err="1">
                <a:ea typeface="+mj-lt"/>
                <a:cs typeface="+mj-lt"/>
              </a:rPr>
              <a:t>променів</a:t>
            </a:r>
            <a:r>
              <a:rPr lang="ru-RU" sz="4400" dirty="0">
                <a:ea typeface="+mj-lt"/>
                <a:cs typeface="+mj-lt"/>
              </a:rPr>
              <a:t>, </a:t>
            </a:r>
            <a:r>
              <a:rPr lang="ru-RU" sz="4400" dirty="0" err="1">
                <a:ea typeface="+mj-lt"/>
                <a:cs typeface="+mj-lt"/>
              </a:rPr>
              <a:t>квітка</a:t>
            </a:r>
            <a:r>
              <a:rPr lang="ru-RU" sz="4400" dirty="0">
                <a:ea typeface="+mj-lt"/>
                <a:cs typeface="+mj-lt"/>
              </a:rPr>
              <a:t>,</a:t>
            </a:r>
            <a:endParaRPr lang="ru-RU" sz="4400" dirty="0"/>
          </a:p>
          <a:p>
            <a:r>
              <a:rPr lang="ru-RU" sz="4400" dirty="0">
                <a:ea typeface="+mj-lt"/>
                <a:cs typeface="+mj-lt"/>
              </a:rPr>
              <a:t>Маленький та </a:t>
            </a:r>
            <a:r>
              <a:rPr lang="ru-RU" sz="4400" dirty="0" err="1">
                <a:ea typeface="+mj-lt"/>
                <a:cs typeface="+mj-lt"/>
              </a:rPr>
              <a:t>ніжний</a:t>
            </a:r>
            <a:r>
              <a:rPr lang="ru-RU" sz="4400" dirty="0">
                <a:ea typeface="+mj-lt"/>
                <a:cs typeface="+mj-lt"/>
              </a:rPr>
              <a:t>,</a:t>
            </a:r>
            <a:endParaRPr lang="ru-RU" sz="4400" dirty="0"/>
          </a:p>
          <a:p>
            <a:r>
              <a:rPr lang="ru-RU" sz="4400" dirty="0" err="1">
                <a:ea typeface="+mj-lt"/>
                <a:cs typeface="+mj-lt"/>
              </a:rPr>
              <a:t>Біленький</a:t>
            </a:r>
            <a:r>
              <a:rPr lang="ru-RU" sz="4400" dirty="0">
                <a:ea typeface="+mj-lt"/>
                <a:cs typeface="+mj-lt"/>
              </a:rPr>
              <a:t> </a:t>
            </a:r>
            <a:r>
              <a:rPr lang="ru-RU" sz="4400" dirty="0" err="1">
                <a:ea typeface="+mj-lt"/>
                <a:cs typeface="+mj-lt"/>
              </a:rPr>
              <a:t>пролісок</a:t>
            </a:r>
            <a:r>
              <a:rPr lang="ru-RU" sz="4400" dirty="0">
                <a:ea typeface="+mj-lt"/>
                <a:cs typeface="+mj-lt"/>
              </a:rPr>
              <a:t>.</a:t>
            </a:r>
            <a:endParaRPr lang="ru-RU" sz="4400" dirty="0"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5246" y="3602038"/>
            <a:ext cx="9172754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endParaRPr lang="ru-RU" dirty="0">
              <a:latin typeface="Calibri Light"/>
              <a:cs typeface="Calibri Light"/>
            </a:endParaRPr>
          </a:p>
        </p:txBody>
      </p:sp>
      <p:pic>
        <p:nvPicPr>
          <p:cNvPr id="4" name="Рисунок 4" descr="Изображение выглядит как цветок, горечавк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C04F5C9-A0A5-4C4D-AA92-37C9BF8CF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85210"/>
            <a:ext cx="7387087" cy="675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47471" y="4026590"/>
            <a:ext cx="4557623" cy="2416354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ru-RU" sz="4400" dirty="0" err="1">
                <a:latin typeface="Calibri"/>
                <a:ea typeface="+mj-lt"/>
                <a:cs typeface="Calibri"/>
              </a:rPr>
              <a:t>Ще</a:t>
            </a:r>
            <a:r>
              <a:rPr lang="ru-RU" sz="4400" dirty="0">
                <a:latin typeface="Calibri"/>
                <a:ea typeface="+mj-lt"/>
                <a:cs typeface="Calibri"/>
              </a:rPr>
              <a:t> спить земля </a:t>
            </a:r>
            <a:r>
              <a:rPr lang="ru-RU" sz="4400" dirty="0" err="1">
                <a:latin typeface="Calibri"/>
                <a:ea typeface="+mj-lt"/>
                <a:cs typeface="Calibri"/>
              </a:rPr>
              <a:t>солодким</a:t>
            </a:r>
            <a:r>
              <a:rPr lang="ru-RU" sz="4400" dirty="0">
                <a:latin typeface="Calibri"/>
                <a:ea typeface="+mj-lt"/>
                <a:cs typeface="Calibri"/>
              </a:rPr>
              <a:t> сном.</a:t>
            </a:r>
            <a:endParaRPr lang="ru-RU" sz="4400" dirty="0"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ru-RU" sz="4400" dirty="0" err="1">
                <a:latin typeface="Calibri"/>
                <a:ea typeface="+mj-lt"/>
                <a:cs typeface="Calibri"/>
              </a:rPr>
              <a:t>Ще</a:t>
            </a:r>
            <a:r>
              <a:rPr lang="ru-RU" sz="4400" dirty="0">
                <a:latin typeface="Calibri"/>
                <a:ea typeface="+mj-lt"/>
                <a:cs typeface="Calibri"/>
              </a:rPr>
              <a:t> трави </a:t>
            </a:r>
            <a:r>
              <a:rPr lang="ru-RU" sz="4400" dirty="0" err="1">
                <a:latin typeface="Calibri"/>
                <a:ea typeface="+mj-lt"/>
                <a:cs typeface="Calibri"/>
              </a:rPr>
              <a:t>сплять</a:t>
            </a:r>
            <a:r>
              <a:rPr lang="ru-RU" sz="4400" dirty="0">
                <a:latin typeface="Calibri"/>
                <a:ea typeface="+mj-lt"/>
                <a:cs typeface="Calibri"/>
              </a:rPr>
              <a:t> в краю </a:t>
            </a:r>
            <a:r>
              <a:rPr lang="ru-RU" sz="4400" dirty="0" err="1">
                <a:latin typeface="Calibri"/>
                <a:ea typeface="+mj-lt"/>
                <a:cs typeface="Calibri"/>
              </a:rPr>
              <a:t>лелечім</a:t>
            </a:r>
            <a:r>
              <a:rPr lang="ru-RU" sz="4400" dirty="0">
                <a:latin typeface="Calibri"/>
                <a:ea typeface="+mj-lt"/>
                <a:cs typeface="Calibri"/>
              </a:rPr>
              <a:t>.</a:t>
            </a:r>
            <a:endParaRPr lang="ru-RU" sz="4400" dirty="0"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ru-RU" sz="4400" dirty="0">
                <a:latin typeface="Calibri"/>
                <a:ea typeface="+mj-lt"/>
                <a:cs typeface="Calibri"/>
              </a:rPr>
              <a:t>А </a:t>
            </a:r>
            <a:r>
              <a:rPr lang="ru-RU" sz="4400" dirty="0" err="1">
                <a:latin typeface="Calibri"/>
                <a:ea typeface="+mj-lt"/>
                <a:cs typeface="Calibri"/>
              </a:rPr>
              <a:t>десь</a:t>
            </a:r>
            <a:r>
              <a:rPr lang="ru-RU" sz="4400" dirty="0">
                <a:latin typeface="Calibri"/>
                <a:ea typeface="+mj-lt"/>
                <a:cs typeface="Calibri"/>
              </a:rPr>
              <a:t> </a:t>
            </a:r>
            <a:r>
              <a:rPr lang="ru-RU" sz="4400" dirty="0" err="1">
                <a:latin typeface="Calibri"/>
                <a:ea typeface="+mj-lt"/>
                <a:cs typeface="Calibri"/>
              </a:rPr>
              <a:t>під</a:t>
            </a:r>
            <a:r>
              <a:rPr lang="ru-RU" sz="4400" dirty="0">
                <a:latin typeface="Calibri"/>
                <a:ea typeface="+mj-lt"/>
                <a:cs typeface="Calibri"/>
              </a:rPr>
              <a:t> </a:t>
            </a:r>
            <a:r>
              <a:rPr lang="ru-RU" sz="4400" dirty="0" err="1">
                <a:latin typeface="Calibri"/>
                <a:ea typeface="+mj-lt"/>
                <a:cs typeface="Calibri"/>
              </a:rPr>
              <a:t>снігом</a:t>
            </a:r>
            <a:r>
              <a:rPr lang="ru-RU" sz="4400" dirty="0">
                <a:latin typeface="Calibri"/>
                <a:ea typeface="+mj-lt"/>
                <a:cs typeface="Calibri"/>
              </a:rPr>
              <a:t>, за бугром,</a:t>
            </a:r>
          </a:p>
          <a:p>
            <a:pPr>
              <a:spcBef>
                <a:spcPts val="1000"/>
              </a:spcBef>
            </a:pPr>
            <a:r>
              <a:rPr lang="ru-RU" sz="4400" dirty="0" err="1">
                <a:latin typeface="Calibri"/>
                <a:ea typeface="+mj-lt"/>
                <a:cs typeface="Calibri"/>
              </a:rPr>
              <a:t>Підсніжник</a:t>
            </a:r>
            <a:r>
              <a:rPr lang="ru-RU" sz="4400" dirty="0">
                <a:latin typeface="Calibri"/>
                <a:ea typeface="+mj-lt"/>
                <a:cs typeface="Calibri"/>
              </a:rPr>
              <a:t> </a:t>
            </a:r>
            <a:r>
              <a:rPr lang="ru-RU" sz="4400" dirty="0" err="1">
                <a:latin typeface="Calibri"/>
                <a:ea typeface="+mj-lt"/>
                <a:cs typeface="Calibri"/>
              </a:rPr>
              <a:t>розправляє</a:t>
            </a:r>
            <a:r>
              <a:rPr lang="ru-RU" sz="4400" dirty="0">
                <a:latin typeface="Calibri"/>
                <a:ea typeface="+mj-lt"/>
                <a:cs typeface="Calibri"/>
              </a:rPr>
              <a:t> </a:t>
            </a:r>
            <a:r>
              <a:rPr lang="ru-RU" sz="4400" dirty="0" err="1">
                <a:latin typeface="Calibri"/>
                <a:ea typeface="+mj-lt"/>
                <a:cs typeface="Calibri"/>
              </a:rPr>
              <a:t>плечі</a:t>
            </a:r>
            <a:endParaRPr lang="ru-RU" sz="4400" dirty="0" err="1">
              <a:ea typeface="+mj-lt"/>
              <a:cs typeface="+mj-lt"/>
            </a:endParaRPr>
          </a:p>
          <a:p>
            <a:endParaRPr lang="ru-RU" sz="4400" dirty="0"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5246" y="3602038"/>
            <a:ext cx="9172754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endParaRPr lang="ru-RU" dirty="0">
              <a:latin typeface="Calibri Light"/>
              <a:cs typeface="Calibri Light"/>
            </a:endParaRPr>
          </a:p>
        </p:txBody>
      </p:sp>
      <p:pic>
        <p:nvPicPr>
          <p:cNvPr id="7" name="Рисунок 7" descr="Изображение выглядит как цветок, растение, ветреница&#10;&#10;Автоматически созданное описание">
            <a:extLst>
              <a:ext uri="{FF2B5EF4-FFF2-40B4-BE49-F238E27FC236}">
                <a16:creationId xmlns:a16="http://schemas.microsoft.com/office/drawing/2014/main" id="{FD7C3EA2-0352-4EDD-BE04-7108D2009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2" y="1437"/>
            <a:ext cx="7243313" cy="682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0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8150" y="4055344"/>
            <a:ext cx="4226944" cy="2387600"/>
          </a:xfrm>
        </p:spPr>
        <p:txBody>
          <a:bodyPr>
            <a:noAutofit/>
          </a:bodyPr>
          <a:lstStyle/>
          <a:p>
            <a:r>
              <a:rPr lang="ru-RU" sz="4400" dirty="0" err="1">
                <a:ea typeface="+mj-lt"/>
                <a:cs typeface="+mj-lt"/>
              </a:rPr>
              <a:t>Співають</a:t>
            </a:r>
            <a:r>
              <a:rPr lang="ru-RU" sz="4400" dirty="0">
                <a:ea typeface="+mj-lt"/>
                <a:cs typeface="+mj-lt"/>
              </a:rPr>
              <a:t> </a:t>
            </a:r>
            <a:r>
              <a:rPr lang="ru-RU" sz="4400" dirty="0" err="1">
                <a:ea typeface="+mj-lt"/>
                <a:cs typeface="+mj-lt"/>
              </a:rPr>
              <a:t>ранішні</a:t>
            </a:r>
            <a:r>
              <a:rPr lang="ru-RU" sz="4400" dirty="0">
                <a:ea typeface="+mj-lt"/>
                <a:cs typeface="+mj-lt"/>
              </a:rPr>
              <a:t> </a:t>
            </a:r>
            <a:r>
              <a:rPr lang="ru-RU" sz="4400" dirty="0" err="1">
                <a:ea typeface="+mj-lt"/>
                <a:cs typeface="+mj-lt"/>
              </a:rPr>
              <a:t>тумани</a:t>
            </a:r>
            <a:r>
              <a:rPr lang="ru-RU" sz="4400" dirty="0">
                <a:ea typeface="+mj-lt"/>
                <a:cs typeface="+mj-lt"/>
              </a:rPr>
              <a:t>,</a:t>
            </a:r>
            <a:endParaRPr lang="ru-RU" dirty="0"/>
          </a:p>
          <a:p>
            <a:r>
              <a:rPr lang="ru-RU" sz="4400" dirty="0" err="1">
                <a:ea typeface="+mj-lt"/>
                <a:cs typeface="+mj-lt"/>
              </a:rPr>
              <a:t>Проміння</a:t>
            </a:r>
            <a:r>
              <a:rPr lang="ru-RU" sz="4400" dirty="0">
                <a:ea typeface="+mj-lt"/>
                <a:cs typeface="+mj-lt"/>
              </a:rPr>
              <a:t> </a:t>
            </a:r>
            <a:r>
              <a:rPr lang="ru-RU" sz="4400" dirty="0" err="1">
                <a:ea typeface="+mj-lt"/>
                <a:cs typeface="+mj-lt"/>
              </a:rPr>
              <a:t>дихає</a:t>
            </a:r>
            <a:r>
              <a:rPr lang="ru-RU" sz="4400" dirty="0">
                <a:ea typeface="+mj-lt"/>
                <a:cs typeface="+mj-lt"/>
              </a:rPr>
              <a:t> в </a:t>
            </a:r>
            <a:r>
              <a:rPr lang="ru-RU" sz="4400" dirty="0" err="1">
                <a:ea typeface="+mj-lt"/>
                <a:cs typeface="+mj-lt"/>
              </a:rPr>
              <a:t>вікні</a:t>
            </a:r>
            <a:r>
              <a:rPr lang="ru-RU" sz="4400" dirty="0">
                <a:ea typeface="+mj-lt"/>
                <a:cs typeface="+mj-lt"/>
              </a:rPr>
              <a:t>,</a:t>
            </a:r>
            <a:endParaRPr lang="ru-RU" dirty="0"/>
          </a:p>
          <a:p>
            <a:r>
              <a:rPr lang="ru-RU" sz="4400" dirty="0">
                <a:ea typeface="+mj-lt"/>
                <a:cs typeface="+mj-lt"/>
              </a:rPr>
              <a:t>А </a:t>
            </a:r>
            <a:r>
              <a:rPr lang="ru-RU" sz="4400" dirty="0" err="1">
                <a:ea typeface="+mj-lt"/>
                <a:cs typeface="+mj-lt"/>
              </a:rPr>
              <a:t>під</a:t>
            </a:r>
            <a:r>
              <a:rPr lang="ru-RU" sz="4400" dirty="0">
                <a:ea typeface="+mj-lt"/>
                <a:cs typeface="+mj-lt"/>
              </a:rPr>
              <a:t> </a:t>
            </a:r>
            <a:r>
              <a:rPr lang="ru-RU" sz="4400" dirty="0" err="1">
                <a:ea typeface="+mj-lt"/>
                <a:cs typeface="+mj-lt"/>
              </a:rPr>
              <a:t>вікном</a:t>
            </a:r>
            <a:r>
              <a:rPr lang="ru-RU" sz="4400" dirty="0">
                <a:ea typeface="+mj-lt"/>
                <a:cs typeface="+mj-lt"/>
              </a:rPr>
              <a:t> </a:t>
            </a:r>
            <a:r>
              <a:rPr lang="ru-RU" sz="4400" dirty="0" err="1">
                <a:ea typeface="+mj-lt"/>
                <a:cs typeface="+mj-lt"/>
              </a:rPr>
              <a:t>цвітуть</a:t>
            </a:r>
            <a:r>
              <a:rPr lang="ru-RU" sz="4400" dirty="0">
                <a:ea typeface="+mj-lt"/>
                <a:cs typeface="+mj-lt"/>
              </a:rPr>
              <a:t> </a:t>
            </a:r>
            <a:r>
              <a:rPr lang="ru-RU" sz="4400" dirty="0" err="1">
                <a:ea typeface="+mj-lt"/>
                <a:cs typeface="+mj-lt"/>
              </a:rPr>
              <a:t>тюльпани</a:t>
            </a:r>
            <a:r>
              <a:rPr lang="ru-RU" sz="4400" dirty="0">
                <a:ea typeface="+mj-lt"/>
                <a:cs typeface="+mj-lt"/>
              </a:rPr>
              <a:t>,</a:t>
            </a:r>
            <a:endParaRPr lang="ru-RU" dirty="0">
              <a:ea typeface="+mj-lt"/>
              <a:cs typeface="+mj-lt"/>
            </a:endParaRPr>
          </a:p>
          <a:p>
            <a:r>
              <a:rPr lang="ru-RU" sz="4400" dirty="0" err="1">
                <a:ea typeface="+mj-lt"/>
                <a:cs typeface="+mj-lt"/>
              </a:rPr>
              <a:t>Весняні</a:t>
            </a:r>
            <a:r>
              <a:rPr lang="ru-RU" sz="4400" dirty="0">
                <a:ea typeface="+mj-lt"/>
                <a:cs typeface="+mj-lt"/>
              </a:rPr>
              <a:t> </a:t>
            </a:r>
            <a:r>
              <a:rPr lang="ru-RU" sz="4400" dirty="0" err="1">
                <a:ea typeface="+mj-lt"/>
                <a:cs typeface="+mj-lt"/>
              </a:rPr>
              <a:t>квіти</a:t>
            </a:r>
            <a:r>
              <a:rPr lang="ru-RU" sz="4400" dirty="0">
                <a:ea typeface="+mj-lt"/>
                <a:cs typeface="+mj-lt"/>
              </a:rPr>
              <a:t> </a:t>
            </a:r>
            <a:r>
              <a:rPr lang="ru-RU" sz="4400" dirty="0" err="1">
                <a:ea typeface="+mj-lt"/>
                <a:cs typeface="+mj-lt"/>
              </a:rPr>
              <a:t>чарівні</a:t>
            </a:r>
            <a:r>
              <a:rPr lang="ru-RU" sz="4400" dirty="0">
                <a:ea typeface="+mj-lt"/>
                <a:cs typeface="+mj-lt"/>
              </a:rPr>
              <a:t>.</a:t>
            </a:r>
            <a:endParaRPr lang="ru-RU" sz="4400" dirty="0"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5246" y="3602038"/>
            <a:ext cx="9172754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endParaRPr lang="ru-RU" dirty="0">
              <a:latin typeface="Calibri Light"/>
              <a:cs typeface="Calibri Light"/>
            </a:endParaRPr>
          </a:p>
        </p:txBody>
      </p:sp>
      <p:pic>
        <p:nvPicPr>
          <p:cNvPr id="5" name="Рисунок 5" descr="Изображение выглядит как растение, цветок, розовый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0EF7B94E-21A8-4393-A94D-312D49BD8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2760"/>
            <a:ext cx="7789652" cy="67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7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8113" y="4026590"/>
            <a:ext cx="4456981" cy="2416354"/>
          </a:xfrm>
        </p:spPr>
        <p:txBody>
          <a:bodyPr>
            <a:noAutofit/>
          </a:bodyPr>
          <a:lstStyle/>
          <a:p>
            <a:r>
              <a:rPr lang="ru-RU" sz="4400" dirty="0">
                <a:ea typeface="+mj-lt"/>
                <a:cs typeface="+mj-lt"/>
              </a:rPr>
              <a:t>Ось </a:t>
            </a:r>
            <a:r>
              <a:rPr lang="ru-RU" sz="4400" dirty="0" err="1">
                <a:ea typeface="+mj-lt"/>
                <a:cs typeface="+mj-lt"/>
              </a:rPr>
              <a:t>нарциси</a:t>
            </a:r>
            <a:r>
              <a:rPr lang="ru-RU" sz="4400" dirty="0">
                <a:ea typeface="+mj-lt"/>
                <a:cs typeface="+mj-lt"/>
              </a:rPr>
              <a:t> стали в ряд.</a:t>
            </a:r>
            <a:endParaRPr lang="ru-RU" dirty="0"/>
          </a:p>
          <a:p>
            <a:r>
              <a:rPr lang="ru-RU" sz="4400" dirty="0" err="1">
                <a:ea typeface="+mj-lt"/>
                <a:cs typeface="+mj-lt"/>
              </a:rPr>
              <a:t>Певно</a:t>
            </a:r>
            <a:r>
              <a:rPr lang="ru-RU" sz="4400" dirty="0">
                <a:ea typeface="+mj-lt"/>
                <a:cs typeface="+mj-lt"/>
              </a:rPr>
              <a:t>, </a:t>
            </a:r>
            <a:r>
              <a:rPr lang="ru-RU" sz="4400" dirty="0" err="1">
                <a:ea typeface="+mj-lt"/>
                <a:cs typeface="+mj-lt"/>
              </a:rPr>
              <a:t>вийшли</a:t>
            </a:r>
            <a:r>
              <a:rPr lang="ru-RU" sz="4400" dirty="0">
                <a:ea typeface="+mj-lt"/>
                <a:cs typeface="+mj-lt"/>
              </a:rPr>
              <a:t> на парад?</a:t>
            </a:r>
            <a:endParaRPr lang="ru-RU" dirty="0"/>
          </a:p>
          <a:p>
            <a:r>
              <a:rPr lang="ru-RU" sz="4400" dirty="0" err="1">
                <a:ea typeface="+mj-lt"/>
                <a:cs typeface="+mj-lt"/>
              </a:rPr>
              <a:t>Напарфумені</a:t>
            </a:r>
            <a:r>
              <a:rPr lang="ru-RU" sz="4400" dirty="0">
                <a:ea typeface="+mj-lt"/>
                <a:cs typeface="+mj-lt"/>
              </a:rPr>
              <a:t>, </a:t>
            </a:r>
            <a:r>
              <a:rPr lang="ru-RU" sz="4400" dirty="0" err="1">
                <a:ea typeface="+mj-lt"/>
                <a:cs typeface="+mj-lt"/>
              </a:rPr>
              <a:t>біленькі</a:t>
            </a:r>
            <a:r>
              <a:rPr lang="ru-RU" sz="4400" dirty="0">
                <a:ea typeface="+mj-lt"/>
                <a:cs typeface="+mj-lt"/>
              </a:rPr>
              <a:t>,</a:t>
            </a:r>
            <a:endParaRPr lang="ru-RU" dirty="0"/>
          </a:p>
          <a:p>
            <a:r>
              <a:rPr lang="ru-RU" sz="4400" dirty="0">
                <a:ea typeface="+mj-lt"/>
                <a:cs typeface="+mj-lt"/>
              </a:rPr>
              <a:t>У листочках зелененьких.</a:t>
            </a:r>
            <a:endParaRPr lang="ru-RU" sz="4400" dirty="0">
              <a:cs typeface="Calibri Light"/>
            </a:endParaRPr>
          </a:p>
        </p:txBody>
      </p:sp>
      <p:pic>
        <p:nvPicPr>
          <p:cNvPr id="5" name="Рисунок 5" descr="Изображение выглядит как цветок, растение, белый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5D260C5E-90EC-4237-8650-A560E6958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3796"/>
            <a:ext cx="7372710" cy="6850408"/>
          </a:xfrm>
          <a:prstGeom prst="rect">
            <a:avLst/>
          </a:prstGeom>
        </p:spPr>
      </p:pic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E3E1329A-782E-4F5B-9C9C-9472EE1EF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189" y="3530151"/>
            <a:ext cx="9144000" cy="16557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4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34377" y="3422740"/>
            <a:ext cx="4456981" cy="1596845"/>
          </a:xfrm>
        </p:spPr>
        <p:txBody>
          <a:bodyPr>
            <a:noAutofit/>
          </a:bodyPr>
          <a:lstStyle/>
          <a:p>
            <a:r>
              <a:rPr lang="ru-RU" sz="4400" dirty="0" err="1">
                <a:ea typeface="+mj-lt"/>
                <a:cs typeface="+mj-lt"/>
              </a:rPr>
              <a:t>Крокуси</a:t>
            </a:r>
            <a:r>
              <a:rPr lang="ru-RU" sz="4400" dirty="0">
                <a:ea typeface="+mj-lt"/>
                <a:cs typeface="+mj-lt"/>
              </a:rPr>
              <a:t> </a:t>
            </a:r>
            <a:r>
              <a:rPr lang="ru-RU" sz="4400" dirty="0" err="1">
                <a:ea typeface="+mj-lt"/>
                <a:cs typeface="+mj-lt"/>
              </a:rPr>
              <a:t>маленькі</a:t>
            </a:r>
            <a:endParaRPr lang="ru-RU" dirty="0" err="1"/>
          </a:p>
          <a:p>
            <a:r>
              <a:rPr lang="ru-RU" sz="4400" dirty="0" err="1">
                <a:ea typeface="+mj-lt"/>
                <a:cs typeface="+mj-lt"/>
              </a:rPr>
              <a:t>Гарні</a:t>
            </a:r>
            <a:r>
              <a:rPr lang="ru-RU" sz="4400" dirty="0">
                <a:ea typeface="+mj-lt"/>
                <a:cs typeface="+mj-lt"/>
              </a:rPr>
              <a:t> </a:t>
            </a:r>
            <a:r>
              <a:rPr lang="ru-RU" sz="4400" dirty="0" err="1">
                <a:ea typeface="+mj-lt"/>
                <a:cs typeface="+mj-lt"/>
              </a:rPr>
              <a:t>квіточки</a:t>
            </a:r>
            <a:r>
              <a:rPr lang="ru-RU" sz="4400" dirty="0">
                <a:ea typeface="+mj-lt"/>
                <a:cs typeface="+mj-lt"/>
              </a:rPr>
              <a:t>.</a:t>
            </a:r>
            <a:endParaRPr lang="ru-RU" dirty="0"/>
          </a:p>
          <a:p>
            <a:r>
              <a:rPr lang="ru-RU" sz="4400" dirty="0">
                <a:ea typeface="+mj-lt"/>
                <a:cs typeface="+mj-lt"/>
              </a:rPr>
              <a:t>Вони </a:t>
            </a:r>
            <a:r>
              <a:rPr lang="ru-RU" sz="4400" dirty="0" err="1">
                <a:ea typeface="+mj-lt"/>
                <a:cs typeface="+mj-lt"/>
              </a:rPr>
              <a:t>такі</a:t>
            </a:r>
            <a:r>
              <a:rPr lang="ru-RU" sz="4400" dirty="0">
                <a:ea typeface="+mj-lt"/>
                <a:cs typeface="+mj-lt"/>
              </a:rPr>
              <a:t> </a:t>
            </a:r>
            <a:r>
              <a:rPr lang="ru-RU" sz="4400" dirty="0" err="1">
                <a:ea typeface="+mj-lt"/>
                <a:cs typeface="+mj-lt"/>
              </a:rPr>
              <a:t>миленькі</a:t>
            </a:r>
            <a:r>
              <a:rPr lang="ru-RU" sz="4400" dirty="0">
                <a:ea typeface="+mj-lt"/>
                <a:cs typeface="+mj-lt"/>
              </a:rPr>
              <a:t>,</a:t>
            </a:r>
            <a:endParaRPr lang="ru-RU" dirty="0"/>
          </a:p>
          <a:p>
            <a:r>
              <a:rPr lang="ru-RU" sz="4400" dirty="0" err="1">
                <a:ea typeface="+mj-lt"/>
                <a:cs typeface="+mj-lt"/>
              </a:rPr>
              <a:t>Немовби</a:t>
            </a:r>
            <a:r>
              <a:rPr lang="ru-RU" sz="4400" dirty="0">
                <a:ea typeface="+mj-lt"/>
                <a:cs typeface="+mj-lt"/>
              </a:rPr>
              <a:t> </a:t>
            </a:r>
            <a:r>
              <a:rPr lang="ru-RU" sz="4400" dirty="0" err="1">
                <a:ea typeface="+mj-lt"/>
                <a:cs typeface="+mj-lt"/>
              </a:rPr>
              <a:t>зірочки</a:t>
            </a:r>
            <a:r>
              <a:rPr lang="ru-RU" sz="4400" dirty="0">
                <a:ea typeface="+mj-lt"/>
                <a:cs typeface="+mj-lt"/>
              </a:rPr>
              <a:t>.</a:t>
            </a:r>
            <a:endParaRPr lang="ru-RU" sz="4400" dirty="0">
              <a:cs typeface="Calibri Light"/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E3E1329A-782E-4F5B-9C9C-9472EE1EF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2604" y="755322"/>
            <a:ext cx="2961736" cy="260466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51FC81-B667-476E-A6B9-C1A8ADF8D519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К.ua&lt;/a&gt;</a:t>
            </a:r>
            <a:endParaRPr lang="en-US" dirty="0">
              <a:cs typeface="Calibri"/>
            </a:endParaRPr>
          </a:p>
        </p:txBody>
      </p:sp>
      <p:pic>
        <p:nvPicPr>
          <p:cNvPr id="4" name="Рисунок 5" descr="Изображение выглядит как цветок, растение, сиреневый, цветной&#10;&#10;Автоматически созданное описание">
            <a:extLst>
              <a:ext uri="{FF2B5EF4-FFF2-40B4-BE49-F238E27FC236}">
                <a16:creationId xmlns:a16="http://schemas.microsoft.com/office/drawing/2014/main" id="{7E4A2161-4699-4431-9003-7CB8217F8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420"/>
            <a:ext cx="7559616" cy="68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03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Весна - найчарівніша пора року</vt:lpstr>
      <vt:lpstr>Презентация PowerPoint</vt:lpstr>
      <vt:lpstr>Презентация PowerPoint</vt:lpstr>
      <vt:lpstr>Проростає крізь сніжок, До сонячних променів, квітка, Маленький та ніжний, Біленький пролісок.</vt:lpstr>
      <vt:lpstr>Ще спить земля солодким сном. Ще трави сплять в краю лелечім. А десь під снігом, за бугром, Підсніжник розправляє плечі </vt:lpstr>
      <vt:lpstr>Співають ранішні тумани, Проміння дихає в вікні, А під вікном цвітуть тюльпани, Весняні квіти чарівні.</vt:lpstr>
      <vt:lpstr>Ось нарциси стали в ряд. Певно, вийшли на парад? Напарфумені, біленькі, У листочках зелененьких.</vt:lpstr>
      <vt:lpstr>Крокуси маленькі Гарні квіточки. Вони такі миленькі, Немовби зірочки.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242</cp:revision>
  <dcterms:created xsi:type="dcterms:W3CDTF">2021-04-21T07:06:37Z</dcterms:created>
  <dcterms:modified xsi:type="dcterms:W3CDTF">2021-04-23T05:24:41Z</dcterms:modified>
</cp:coreProperties>
</file>