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9" r:id="rId6"/>
    <p:sldId id="268" r:id="rId7"/>
    <p:sldId id="267" r:id="rId8"/>
    <p:sldId id="272" r:id="rId9"/>
    <p:sldId id="274" r:id="rId10"/>
    <p:sldId id="27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6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3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8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4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8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4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1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623D0-8A94-48CA-8720-557843687BBB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CEF6-0B59-47CD-9166-E1BA7F0D9B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0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98045" y="1002057"/>
            <a:ext cx="607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 МАТЕМАТИКИ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4641" y="2366834"/>
            <a:ext cx="948272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ТЕМА: 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Додаємо і віднімаємо </a:t>
            </a:r>
          </a:p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основі складу чисел другого </a:t>
            </a:r>
          </a:p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десятка</a:t>
            </a:r>
          </a:p>
        </p:txBody>
      </p:sp>
    </p:spTree>
    <p:extLst>
      <p:ext uri="{BB962C8B-B14F-4D97-AF65-F5344CB8AC3E}">
        <p14:creationId xmlns:p14="http://schemas.microsoft.com/office/powerpoint/2010/main" val="35193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8976" y="0"/>
            <a:ext cx="5174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Розв’яжи задачу.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63" b="9850"/>
          <a:stretch/>
        </p:blipFill>
        <p:spPr>
          <a:xfrm>
            <a:off x="302144" y="1713319"/>
            <a:ext cx="11772429" cy="3561016"/>
          </a:xfrm>
          <a:prstGeom prst="rect">
            <a:avLst/>
          </a:prstGeom>
        </p:spPr>
      </p:pic>
      <p:sp>
        <p:nvSpPr>
          <p:cNvPr id="9" name="Правая фигурная скобка 8"/>
          <p:cNvSpPr/>
          <p:nvPr/>
        </p:nvSpPr>
        <p:spPr>
          <a:xfrm>
            <a:off x="2600153" y="3138985"/>
            <a:ext cx="368489" cy="1282890"/>
          </a:xfrm>
          <a:prstGeom prst="rightBrac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98298" y="3318765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д.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9146" y="42420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46626" y="440822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2613" y="444426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6176" y="4254339"/>
            <a:ext cx="67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72924" y="433128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68413" y="433128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721493" y="43312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660795" y="4177393"/>
            <a:ext cx="673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49" name="Выгнутая вправо стрелка 2048"/>
          <p:cNvSpPr/>
          <p:nvPr/>
        </p:nvSpPr>
        <p:spPr>
          <a:xfrm>
            <a:off x="10440537" y="3138985"/>
            <a:ext cx="280956" cy="1192297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51" name="Прямоугольник 2050"/>
          <p:cNvSpPr/>
          <p:nvPr/>
        </p:nvSpPr>
        <p:spPr>
          <a:xfrm>
            <a:off x="10670430" y="3144756"/>
            <a:ext cx="1521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?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7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/>
      <p:bldP spid="31" grpId="0"/>
      <p:bldP spid="33" grpId="0"/>
      <p:bldP spid="34" grpId="0"/>
      <p:bldP spid="2049" grpId="0" animBg="1"/>
      <p:bldP spid="20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3042" y="407303"/>
            <a:ext cx="5972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ДЯКУЮ ЗА РОБОТУ!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6864" y="1330633"/>
            <a:ext cx="3822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МОЛОДЦІ!!!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66" name="Picture 2" descr="Смайлики в нашей жиз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94" y="2440933"/>
            <a:ext cx="5036767" cy="42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2774" y="114953"/>
            <a:ext cx="509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УСНИЙ РАХУНОК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Збірник завдань для формування усних обчислювальних навичок у молодших  школяр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28" y="1189015"/>
            <a:ext cx="7992138" cy="44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5822" y="1381137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75408" y="1381137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04421" y="3066201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98842" y="4367593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03286" y="4483289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84778" y="4483289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75408" y="3101980"/>
            <a:ext cx="1487606" cy="846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Світлові явищ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72" y="1189015"/>
            <a:ext cx="4131966" cy="45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853" y="0"/>
            <a:ext cx="474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Порівняй числа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761" y="101490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9214" y="187298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4262" y="189028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61467" y="18984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5166" y="1890281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38323" y="187538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8741" y="189028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5406" y="97512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88741" y="9907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2913" y="99731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61467" y="99076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20873" y="96695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9" y="2733469"/>
            <a:ext cx="8188900" cy="405309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60055" y="1875389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005454" y="92333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93981" y="183737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>
            <a:off x="1551020" y="1067814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10015074" y="1933902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5772574" y="1019833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61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1" t="88358" r="3920"/>
          <a:stretch/>
        </p:blipFill>
        <p:spPr>
          <a:xfrm rot="10800000">
            <a:off x="300109" y="368224"/>
            <a:ext cx="11648049" cy="1992573"/>
          </a:xfrm>
          <a:prstGeom prst="rect">
            <a:avLst/>
          </a:prstGeom>
        </p:spPr>
      </p:pic>
      <p:pic>
        <p:nvPicPr>
          <p:cNvPr id="6" name="Picture 2" descr="Дешевые билеты в театр: 5 правил их покуп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57" y="2360798"/>
            <a:ext cx="6721360" cy="449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3482" y="130818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3673" y="1165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43150" y="11344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55333" y="1165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24810" y="128596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17564" y="13645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45852" y="136451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32633" y="1340559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08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" y="1569763"/>
            <a:ext cx="11945320" cy="2043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7915" y="-13377"/>
            <a:ext cx="9876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Додаємо на основі складу чисел </a:t>
            </a:r>
          </a:p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ругого десятка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10937" y="2511188"/>
            <a:ext cx="4763069" cy="57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16771" y="2157245"/>
            <a:ext cx="444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7" y="3800294"/>
            <a:ext cx="2850724" cy="11670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01755" y="4213204"/>
            <a:ext cx="450376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3" y="4967308"/>
            <a:ext cx="2940388" cy="11068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01755" y="5350146"/>
            <a:ext cx="450376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58" y="3854633"/>
            <a:ext cx="2610214" cy="127652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362131" y="4306385"/>
            <a:ext cx="450376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78" y="5144538"/>
            <a:ext cx="2712100" cy="11959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94973" y="5583137"/>
            <a:ext cx="450376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20" y="4404789"/>
            <a:ext cx="2810267" cy="120984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322256" y="4839114"/>
            <a:ext cx="450376" cy="34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6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4" b="61990"/>
          <a:stretch/>
        </p:blipFill>
        <p:spPr>
          <a:xfrm>
            <a:off x="562686" y="1693350"/>
            <a:ext cx="10825024" cy="32744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9750" y="0"/>
            <a:ext cx="9407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Зв’язок додавання і віднімання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26513" y="240346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4925" y="3234462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4926" y="4012184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16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57001" y="3965229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7912" y="318118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6512" y="317348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4674" y="3984856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5198" y="2458569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99326" y="3160351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8275" y="3965228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39158" y="318118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94874" y="3234462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24756" y="3965741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35103" y="397938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3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4897" y="-13377"/>
            <a:ext cx="106222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Віднімаємо на основі складу чисел </a:t>
            </a:r>
          </a:p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ругого десятка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6" y="1632102"/>
            <a:ext cx="11109208" cy="261015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765005" y="2486701"/>
            <a:ext cx="4431969" cy="5732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819318" y="184848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29780" y="184848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Презентація.&quot; Утворення і назви чисел від 40 до 100. Лічба в межах 100.  Задачі на знаходження остачі.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41208" r="71347" b="44872"/>
          <a:stretch/>
        </p:blipFill>
        <p:spPr bwMode="auto">
          <a:xfrm>
            <a:off x="48135" y="4385295"/>
            <a:ext cx="900915" cy="14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езентація.&quot; Утворення і назви чисел від 40 до 100. Лічба в межах 100.  Задачі на знаходження остачі.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32" t="30393" r="16301" b="60172"/>
          <a:stretch/>
        </p:blipFill>
        <p:spPr bwMode="auto">
          <a:xfrm>
            <a:off x="935374" y="4468328"/>
            <a:ext cx="948017" cy="12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58227" y="4565091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– 3 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7812" y="454985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Презентація.&quot; Утворення і назви чисел від 40 до 100. Лічба в межах 100.  Задачі на знаходження остачі.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0" t="41208" r="71347" b="44872"/>
          <a:stretch/>
        </p:blipFill>
        <p:spPr bwMode="auto">
          <a:xfrm>
            <a:off x="5766860" y="4349792"/>
            <a:ext cx="900915" cy="14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Презентація.&quot; Утворення і назви чисел від 40 до 100. Лічба в межах 100.  Задачі на знаходження остачі.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78" t="30393" r="16082" b="60172"/>
          <a:stretch/>
        </p:blipFill>
        <p:spPr bwMode="auto">
          <a:xfrm>
            <a:off x="6546225" y="4468328"/>
            <a:ext cx="1291520" cy="12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131599" y="4549855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 – 10 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60629" y="455619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88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5899" y="0"/>
            <a:ext cx="5900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Розв’яжи приклади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2" b="31741"/>
          <a:stretch/>
        </p:blipFill>
        <p:spPr>
          <a:xfrm>
            <a:off x="395785" y="1037230"/>
            <a:ext cx="11013799" cy="53772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785" y="1037230"/>
            <a:ext cx="6605516" cy="796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5394" y="324029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0999" y="3725839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44147" y="493624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47844" y="438609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6129" y="4529397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3498" y="4166806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7891" y="529883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45475" y="477081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02500" y="5155538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25130" y="5592633"/>
            <a:ext cx="4700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672500" y="4218056"/>
            <a:ext cx="375966" cy="38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13228" y="4221087"/>
            <a:ext cx="375966" cy="38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152266" y="4218056"/>
            <a:ext cx="375966" cy="38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665076" y="4218056"/>
            <a:ext cx="375966" cy="38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56097" y="2507031"/>
            <a:ext cx="375966" cy="38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імаційний шаблон. Урок математики - Шаблони до презентацій - Скринька з 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Розв'язування задач різних типів - ЧИСЛА. ДІЇ З ЧИСЛАМИ - Підручник -  Математика 1 клас - О. М. Гісь - Ранок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3" r="52235"/>
          <a:stretch/>
        </p:blipFill>
        <p:spPr bwMode="auto">
          <a:xfrm>
            <a:off x="8317690" y="19651"/>
            <a:ext cx="3976281" cy="26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Розв'язування задач різних типів - ЧИСЛА. ДІЇ З ЧИСЛАМИ - Підручник -  Математика 1 клас - О. М. Гісь - Ранок 20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8234" b="51540"/>
          <a:stretch/>
        </p:blipFill>
        <p:spPr bwMode="auto">
          <a:xfrm>
            <a:off x="0" y="-14667"/>
            <a:ext cx="3693994" cy="25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"/>
          <a:stretch/>
        </p:blipFill>
        <p:spPr>
          <a:xfrm>
            <a:off x="2926804" y="3250007"/>
            <a:ext cx="5011850" cy="34554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31435" y="572351"/>
            <a:ext cx="2877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Розв’яжи</a:t>
            </a:r>
          </a:p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задачу.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168" y="2326677"/>
            <a:ext cx="3268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3+7 =10(т.)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5453" y="2326677"/>
            <a:ext cx="3220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8-1 = 7 (п.)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38654" y="4945241"/>
            <a:ext cx="4104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– 3 = 7(гр.)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01594" y="3429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94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145</Words>
  <Application>Microsoft Office PowerPoint</Application>
  <PresentationFormat>Широкоэкранный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2021-04-07T03:46:20Z</dcterms:created>
  <dcterms:modified xsi:type="dcterms:W3CDTF">2021-04-16T06:46:02Z</dcterms:modified>
</cp:coreProperties>
</file>