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364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22640" r="9006" b="27663"/>
          <a:stretch/>
        </p:blipFill>
        <p:spPr bwMode="auto">
          <a:xfrm rot="5400000">
            <a:off x="-1161339" y="1148357"/>
            <a:ext cx="9180673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8760" y="1366964"/>
            <a:ext cx="46073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Веселі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вправи</a:t>
            </a:r>
          </a:p>
          <a:p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пальчиків</a:t>
            </a:r>
            <a:endParaRPr lang="uk-UA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100" name="Picture 4" descr="https://dou24.ru/110/images/16-17/gruppy/gr_neposedy/02.03.17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131840"/>
            <a:ext cx="6372225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7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858000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1095982"/>
            <a:ext cx="1944687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8880" y="6873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Сонечко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672" y="1083812"/>
            <a:ext cx="514712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Сонечко промінчиками</a:t>
            </a:r>
          </a:p>
          <a:p>
            <a:r>
              <a:rPr lang="uk-UA" dirty="0" smtClean="0"/>
              <a:t>Ніжно обіймає</a:t>
            </a:r>
          </a:p>
          <a:p>
            <a:r>
              <a:rPr lang="uk-UA" dirty="0" smtClean="0"/>
              <a:t>І свою історію нам розповідає</a:t>
            </a:r>
          </a:p>
          <a:p>
            <a:r>
              <a:rPr lang="uk-UA" i="1" dirty="0" smtClean="0"/>
              <a:t>(котити кільце між долоньками</a:t>
            </a:r>
            <a:r>
              <a:rPr lang="uk-UA" dirty="0" smtClean="0"/>
              <a:t>)</a:t>
            </a:r>
          </a:p>
          <a:p>
            <a:r>
              <a:rPr lang="uk-UA" dirty="0" smtClean="0"/>
              <a:t>Де було, з ким мандрувало</a:t>
            </a:r>
          </a:p>
          <a:p>
            <a:r>
              <a:rPr lang="uk-UA" dirty="0" smtClean="0"/>
              <a:t>(</a:t>
            </a:r>
            <a:r>
              <a:rPr lang="uk-UA" i="1" dirty="0" smtClean="0"/>
              <a:t>притискати кільце пальчиками до долоньки)</a:t>
            </a:r>
          </a:p>
          <a:p>
            <a:r>
              <a:rPr lang="uk-UA" dirty="0" smtClean="0"/>
              <a:t>І за ким спостерігало</a:t>
            </a:r>
          </a:p>
          <a:p>
            <a:r>
              <a:rPr lang="uk-UA" dirty="0" smtClean="0"/>
              <a:t>Кого довелось зустріти</a:t>
            </a:r>
          </a:p>
          <a:p>
            <a:r>
              <a:rPr lang="uk-UA" dirty="0" smtClean="0"/>
              <a:t>І теплом своїм зігріти</a:t>
            </a:r>
          </a:p>
          <a:p>
            <a:r>
              <a:rPr lang="uk-UA" i="1" dirty="0" smtClean="0"/>
              <a:t>(котити кільце по пальчиках)</a:t>
            </a:r>
          </a:p>
          <a:p>
            <a:r>
              <a:rPr lang="uk-UA" dirty="0" smtClean="0"/>
              <a:t>Зустрічало воно маму</a:t>
            </a:r>
          </a:p>
          <a:p>
            <a:r>
              <a:rPr lang="uk-UA" dirty="0" smtClean="0"/>
              <a:t>(</a:t>
            </a:r>
            <a:r>
              <a:rPr lang="uk-UA" i="1" dirty="0" smtClean="0"/>
              <a:t>одягти кільце на великий палець)</a:t>
            </a:r>
          </a:p>
          <a:p>
            <a:r>
              <a:rPr lang="uk-UA" dirty="0" smtClean="0"/>
              <a:t>Нашу любу, саму, саму,</a:t>
            </a:r>
          </a:p>
          <a:p>
            <a:r>
              <a:rPr lang="uk-UA" dirty="0" smtClean="0"/>
              <a:t>Зустрічало воно тата</a:t>
            </a:r>
          </a:p>
          <a:p>
            <a:r>
              <a:rPr lang="uk-UA" i="1" dirty="0" smtClean="0"/>
              <a:t>( одягти кільце на другий палець)</a:t>
            </a:r>
          </a:p>
          <a:p>
            <a:r>
              <a:rPr lang="uk-UA" dirty="0" smtClean="0"/>
              <a:t>З ним будь-що можна владнати,</a:t>
            </a:r>
          </a:p>
          <a:p>
            <a:r>
              <a:rPr lang="uk-UA" dirty="0" smtClean="0"/>
              <a:t>Зустрічало дочку</a:t>
            </a:r>
          </a:p>
          <a:p>
            <a:r>
              <a:rPr lang="uk-UA" i="1" dirty="0" smtClean="0"/>
              <a:t>(одягти кільце на третій пальчик)</a:t>
            </a:r>
          </a:p>
          <a:p>
            <a:r>
              <a:rPr lang="uk-UA" dirty="0" smtClean="0"/>
              <a:t>Гарненьку у квіточках</a:t>
            </a:r>
          </a:p>
          <a:p>
            <a:r>
              <a:rPr lang="uk-UA" dirty="0" smtClean="0"/>
              <a:t>Зустрічало вона сина</a:t>
            </a:r>
          </a:p>
          <a:p>
            <a:r>
              <a:rPr lang="uk-UA" i="1" dirty="0" smtClean="0"/>
              <a:t>(Одягнути на четвертий пальчик)</a:t>
            </a:r>
          </a:p>
          <a:p>
            <a:r>
              <a:rPr lang="uk-UA" dirty="0" smtClean="0"/>
              <a:t>Він саме віз машину,</a:t>
            </a:r>
          </a:p>
          <a:p>
            <a:r>
              <a:rPr lang="uk-UA" dirty="0" smtClean="0"/>
              <a:t>І малятко у візочку</a:t>
            </a:r>
          </a:p>
          <a:p>
            <a:r>
              <a:rPr lang="uk-UA" i="1" dirty="0" smtClean="0"/>
              <a:t>(одягнути кільце на мізинець)</a:t>
            </a:r>
          </a:p>
          <a:p>
            <a:r>
              <a:rPr lang="uk-UA" dirty="0" smtClean="0"/>
              <a:t>Всю родину ось таку.</a:t>
            </a:r>
          </a:p>
          <a:p>
            <a:r>
              <a:rPr lang="uk-UA" i="1" dirty="0" smtClean="0"/>
              <a:t>(стиснути руку у кулачок)</a:t>
            </a:r>
          </a:p>
          <a:p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27693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927" y="539552"/>
            <a:ext cx="198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Ігри з прищіпками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858000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3358" y="1259632"/>
            <a:ext cx="2958759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Прийшов до мене крокодил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І за пальчик укусив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Кусь-кусь-кусь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Кусає ручку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Віджену від себе злючку - 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Покручу і роздивлюсь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Я ні краплі не боюсь.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То не крокодил куса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То прищіпочка гуля.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t="45362" b="13479"/>
          <a:stretch/>
        </p:blipFill>
        <p:spPr bwMode="auto">
          <a:xfrm>
            <a:off x="1232756" y="5796136"/>
            <a:ext cx="4392488" cy="166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80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858000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6832" y="494279"/>
            <a:ext cx="296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Ігри з ганчіркою для посуду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013791" y="1058212"/>
            <a:ext cx="4969566" cy="877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У неділю буде свято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З мамою спечем млинці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Вийде в нас їх так багато.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Пригощайтесь залюбки: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Як квадрати – то із кремом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(Зробити квадрати )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Ну, а ромбиком – із джемом.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(Зробити ромбик)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З яблуками – прямокутник.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(зробити прямокутник)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А із вишнею – трикутник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Можна в трубочку скрутити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(скрутити трубочку)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І сирочком начинити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І нарізати рівненько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(Постукати ребром  долоні)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І прикрасити гарненько.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(посипати)</a:t>
            </a:r>
          </a:p>
          <a:p>
            <a:pPr>
              <a:lnSpc>
                <a:spcPct val="150000"/>
              </a:lnSpc>
            </a:pPr>
            <a:endParaRPr lang="uk-UA" dirty="0" smtClean="0"/>
          </a:p>
          <a:p>
            <a:pPr>
              <a:lnSpc>
                <a:spcPct val="150000"/>
              </a:lnSpc>
            </a:pPr>
            <a:endParaRPr lang="uk-UA" dirty="0" smtClean="0"/>
          </a:p>
          <a:p>
            <a:pPr>
              <a:lnSpc>
                <a:spcPct val="150000"/>
              </a:lnSpc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80" y="1096630"/>
            <a:ext cx="2681977" cy="164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94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858000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1419" y="606893"/>
            <a:ext cx="252331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dirty="0" smtClean="0"/>
              <a:t>«Футбол»</a:t>
            </a:r>
          </a:p>
          <a:p>
            <a:pPr algn="ctr">
              <a:lnSpc>
                <a:spcPct val="150000"/>
              </a:lnSpc>
            </a:pPr>
            <a:r>
              <a:rPr lang="uk-UA" dirty="0"/>
              <a:t>г</a:t>
            </a:r>
            <a:r>
              <a:rPr lang="uk-UA" dirty="0" smtClean="0"/>
              <a:t>ра з м'ячиком су- джок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134415" y="1487262"/>
            <a:ext cx="41849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Я пограю у футбол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І заб'ю в долоньки гол.</a:t>
            </a:r>
          </a:p>
          <a:p>
            <a:pPr>
              <a:lnSpc>
                <a:spcPct val="150000"/>
              </a:lnSpc>
            </a:pPr>
            <a:r>
              <a:rPr lang="uk-UA" i="1" dirty="0" smtClean="0"/>
              <a:t>(котити м'ячик від ручки до ручки)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Ліва зверху, знизу права</a:t>
            </a:r>
          </a:p>
          <a:p>
            <a:pPr>
              <a:lnSpc>
                <a:spcPct val="150000"/>
              </a:lnSpc>
            </a:pPr>
            <a:r>
              <a:rPr lang="uk-UA" i="1" dirty="0" smtClean="0"/>
              <a:t>(котити м'ячик між долоньками)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Я його катаю браво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Як долоньку поміняю – 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Зверху правою катаю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Я пограю у футбол – 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І заб'ю в долоньки гол.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2" y="5868144"/>
            <a:ext cx="3082414" cy="237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748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311</Words>
  <Application>Microsoft Office PowerPoint</Application>
  <PresentationFormat>Экран (4:3)</PresentationFormat>
  <Paragraphs>71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7</cp:revision>
  <dcterms:created xsi:type="dcterms:W3CDTF">2021-06-19T14:41:48Z</dcterms:created>
  <dcterms:modified xsi:type="dcterms:W3CDTF">2021-06-23T13:33:26Z</dcterms:modified>
</cp:coreProperties>
</file>