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8" r:id="rId9"/>
    <p:sldId id="29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8B74C-908B-436F-80F1-622E22F75374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8B479-4412-451A-A290-8AD6C9151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8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E35D2-06CA-48E8-B4EB-47AEF0711552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CE5BC8-8E34-4347-9C0A-22A8DDE167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8864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Багатопрофільний ліцей для обдарованих дітей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регенерації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клас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4480" y="58136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65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2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Узнаємо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ru-RU" sz="5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відновлювати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втрачені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основу вегетативного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відновлювати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втрачені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1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3855" y="11663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Регенерація</a:t>
            </a:r>
            <a:endParaRPr lang="ru-RU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відновлювати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пошкоджені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втрачені</a:t>
            </a: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1955"/>
            <a:ext cx="2232248" cy="244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304256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38961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69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регенерації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23527" y="1844824"/>
            <a:ext cx="5904657" cy="20882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Внутрішньоклітинна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07704" y="4166572"/>
            <a:ext cx="5904657" cy="20882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Клітинна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78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37" y="122147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Внутрішньоклітинна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регенерація</a:t>
            </a:r>
            <a:endParaRPr lang="ru-RU" sz="5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err="1">
                <a:solidFill>
                  <a:schemeClr val="bg1"/>
                </a:solidFill>
              </a:rPr>
              <a:t>молекулярна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внутрішньоорганоїдна</a:t>
            </a:r>
            <a:r>
              <a:rPr lang="ru-RU" sz="4000" dirty="0">
                <a:solidFill>
                  <a:schemeClr val="bg1"/>
                </a:solidFill>
              </a:rPr>
              <a:t> та </a:t>
            </a:r>
            <a:r>
              <a:rPr lang="ru-RU" sz="4000" dirty="0" err="1">
                <a:solidFill>
                  <a:schemeClr val="bg1"/>
                </a:solidFill>
              </a:rPr>
              <a:t>органоїдна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регенерації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8120"/>
            <a:ext cx="748883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55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37" y="122147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літинна</a:t>
            </a:r>
            <a:r>
              <a:rPr lang="ru-RU" sz="5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регенерація</a:t>
            </a:r>
            <a:endParaRPr lang="ru-RU" sz="5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в </a:t>
            </a:r>
            <a:r>
              <a:rPr lang="ru-RU" sz="4000" dirty="0" err="1">
                <a:solidFill>
                  <a:schemeClr val="bg1"/>
                </a:solidFill>
              </a:rPr>
              <a:t>основі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має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прямий</a:t>
            </a:r>
            <a:r>
              <a:rPr lang="ru-RU" sz="4000" dirty="0">
                <a:solidFill>
                  <a:schemeClr val="bg1"/>
                </a:solidFill>
              </a:rPr>
              <a:t> та </a:t>
            </a:r>
            <a:r>
              <a:rPr lang="ru-RU" sz="4000" dirty="0" err="1">
                <a:solidFill>
                  <a:schemeClr val="bg1"/>
                </a:solidFill>
              </a:rPr>
              <a:t>непрямий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поділ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клітин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76583"/>
            <a:ext cx="64087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30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917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Фізіологічна регенерація</a:t>
            </a:r>
            <a:endParaRPr lang="ru-RU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6876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Відбувається протягом </a:t>
            </a:r>
            <a:r>
              <a:rPr lang="uk-UA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усього </a:t>
            </a:r>
            <a:r>
              <a:rPr lang="uk-UA" sz="2000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життя</a:t>
            </a:r>
            <a:r>
              <a:rPr lang="uk-UA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 </a:t>
            </a:r>
            <a:r>
              <a:rPr lang="uk-UA" sz="2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орга</a:t>
            </a:r>
            <a:r>
              <a:rPr lang="uk-UA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нізму</a:t>
            </a:r>
            <a:r>
              <a:rPr lang="uk-UA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 і </a:t>
            </a:r>
            <a:r>
              <a:rPr lang="uk-UA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характеризуєтьсяоновленням</a:t>
            </a:r>
            <a:r>
              <a:rPr lang="uk-UA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 клітин слизових, серозних оболонок, внутрішніх органів, різних тканин, залежно від зміни умов їх існування в процесі виконання тих або інших функцій.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92200"/>
            <a:ext cx="7632848" cy="40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28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88640"/>
            <a:ext cx="917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Репаративна</a:t>
            </a:r>
            <a:r>
              <a:rPr lang="ru-RU" sz="5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регенерація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68759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chemeClr val="bg1"/>
                </a:solidFill>
              </a:rPr>
              <a:t>Буває у двох формах. У першому випадку некроз, що є наслідком патологічного процесу, поступово заміщується тканиною, ідентичною тій, що загинула, і місце пошкодження зникає безслідно.</a:t>
            </a:r>
          </a:p>
          <a:p>
            <a:pPr algn="just"/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92199"/>
            <a:ext cx="691356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47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566124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біології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Сергій НИКОЛАЙЧУК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" y="0"/>
            <a:ext cx="916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834" y="674400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Отже,регенерація — </a:t>
            </a:r>
            <a:r>
              <a:rPr lang="uk-UA" sz="3200" dirty="0">
                <a:solidFill>
                  <a:schemeClr val="bg1"/>
                </a:solidFill>
              </a:rPr>
              <a:t>процес відновлення організмом втрачених або пошкоджених структур.</a:t>
            </a:r>
          </a:p>
          <a:p>
            <a:pPr algn="ctr"/>
            <a:r>
              <a:rPr lang="uk-UA" sz="3200" dirty="0">
                <a:solidFill>
                  <a:schemeClr val="bg1"/>
                </a:solidFill>
              </a:rPr>
              <a:t>Здатність відновлювати цілісність організму є фундаментальною властивістю живих істот. Регенерація зустрічається у всіх розгалуженнях філогенетичного дерева — від найпростіших до вищих ссавців і протягом всього онтогенезу — від раннього ембріона на стадії дроблення до найстаріших представників в популяції. </a:t>
            </a:r>
          </a:p>
        </p:txBody>
      </p:sp>
    </p:spTree>
    <p:extLst>
      <p:ext uri="{BB962C8B-B14F-4D97-AF65-F5344CB8AC3E}">
        <p14:creationId xmlns:p14="http://schemas.microsoft.com/office/powerpoint/2010/main" val="1715992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1998</TotalTime>
  <Words>156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Види розмноження . Нестатеве розмноження, його види. Статеве розмноження.</dc:title>
  <dc:creator>Lewna</dc:creator>
  <cp:lastModifiedBy>User</cp:lastModifiedBy>
  <cp:revision>79</cp:revision>
  <dcterms:created xsi:type="dcterms:W3CDTF">2011-12-07T17:04:22Z</dcterms:created>
  <dcterms:modified xsi:type="dcterms:W3CDTF">2020-04-13T21:49:43Z</dcterms:modified>
</cp:coreProperties>
</file>