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7" r:id="rId17"/>
    <p:sldId id="278" r:id="rId18"/>
    <p:sldId id="280" r:id="rId19"/>
    <p:sldId id="281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36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" t="2320" r="43315" b="-2320"/>
          <a:stretch/>
        </p:blipFill>
        <p:spPr>
          <a:xfrm>
            <a:off x="1387119" y="2500807"/>
            <a:ext cx="4299384" cy="16317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2"/>
          <a:stretch/>
        </p:blipFill>
        <p:spPr>
          <a:xfrm>
            <a:off x="2132454" y="4283968"/>
            <a:ext cx="2808714" cy="12748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7488754"/>
            <a:ext cx="2839523" cy="593065"/>
          </a:xfrm>
          <a:prstGeom prst="rect">
            <a:avLst/>
          </a:prstGeom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3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4" y="5652120"/>
            <a:ext cx="3369246" cy="33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2267744"/>
            <a:ext cx="619268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«Фрукти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dirty="0">
              <a:solidFill>
                <a:srgbClr val="000000"/>
              </a:solidFill>
              <a:latin typeface="yandex-sans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пальчик - апельсин, він, звичайно, не один.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пальчик - слива, смачна й красива.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пальчик - абрикос, високо він ріс.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пальчик - груша, просить. «Ну ж бо, з'їж»!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пальчик - ананас,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(діти по черзі розгинають пальчики з кулачка,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одягаючи колечко)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 для вас і для нас.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 катають кульку по долоньці)</a:t>
            </a:r>
            <a:endParaRPr lang="uk-UA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" y="8313599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5826" y="1403648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yandex-sans"/>
              </a:rPr>
              <a:t>"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Вітання"</a:t>
            </a:r>
            <a:endParaRPr lang="uk-U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696" y="2555776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0000"/>
                </a:solidFill>
                <a:latin typeface="yandex-sans"/>
              </a:rPr>
              <a:t>(</a:t>
            </a: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черзі надівати масажне кільце на кожен палець)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Здрастуй, сонце золоте!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Здрастуй, небо голубе!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Здрастуй, вільний вітерець!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Здрастуй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 дубок!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Здрастуй в полі колосок!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живем у ріднім краї –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(стискаємо і розтискали кільце в руці)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усіх усіх  вітаєм!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(розводимо руки в сторони)</a:t>
            </a:r>
            <a:endParaRPr lang="uk-UA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 bwMode="auto">
          <a:xfrm>
            <a:off x="3916727" y="6444208"/>
            <a:ext cx="27603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2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697" y="1403648"/>
            <a:ext cx="5832648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«Весела гра»</a:t>
            </a:r>
          </a:p>
          <a:p>
            <a:pPr algn="ctr"/>
            <a:endParaRPr lang="uk-UA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 яка весела гра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Любить кульку дітвора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руку праву візьмемо,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кулачок  її ми стиснемо.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стискаємо, два стискаєм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Кульку ми не випускаєм.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руку ліву візьмемо,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кулачок її ми стиснемо.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стискаємо, два стискаємо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Кульку ми не випускаємо.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 на стіл  поклали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з долоньками пограли,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поплещемо ми трішки,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Поплескали,  потрусили І тихенько опустили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(виконуємо рухи відповідно до тексту)</a:t>
            </a:r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7" t="54348" r="3532" b="6087"/>
          <a:stretch/>
        </p:blipFill>
        <p:spPr bwMode="auto">
          <a:xfrm>
            <a:off x="4097255" y="5868144"/>
            <a:ext cx="2652531" cy="15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656" y="755576"/>
            <a:ext cx="6120680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Пташка</a:t>
            </a:r>
          </a:p>
          <a:p>
            <a:pPr algn="ctr">
              <a:lnSpc>
                <a:spcPct val="150000"/>
              </a:lnSpc>
            </a:pPr>
            <a:endParaRPr lang="uk-UA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Пташка гілок набрала. (2 рази)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Міцно гніздечко звила,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 знесла яєчко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Розумниця-синичка.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Ти яєчко покатай,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Але з рук не випускай.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Дуже крихке воно,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Так у птахів заведено.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Діти торкаються м'ячиком кожного пальця правої, потім лівої руки. Зводять обидві долоні «гніздечком» разом з м'ячиком ( «яєчком»). Катають м'ячик в руках, роблячи руху вперед-назад, вправо-вліво між долонями.</a:t>
            </a:r>
          </a:p>
          <a:p>
            <a:endParaRPr lang="uk-UA" b="0" i="0" dirty="0">
              <a:solidFill>
                <a:srgbClr val="333333"/>
              </a:solidFill>
              <a:effectLst/>
              <a:latin typeface="Roboto Condensed"/>
            </a:endParaRPr>
          </a:p>
        </p:txBody>
      </p:sp>
      <p:pic>
        <p:nvPicPr>
          <p:cNvPr id="3077" name="Picture 5" descr="https://pristor.ru/wp-content/uploads/2019/09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18" y="2771800"/>
            <a:ext cx="35632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6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86" y="5580112"/>
            <a:ext cx="3491450" cy="34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688" y="2448341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Опис: Вправа виконується  спочатку правою,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 потім лівою рукою)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Їжачок маленький змерз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 поля зору швидко щез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(Міцно стиснути кулько долонею)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Сонечко пригріло – їжачка  зігріло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Й їжачок всміхнувся 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(Перекладати су – джок з долоньки у долоньку)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Увесь розгорнувся  ( Катання м'ячика між долонями)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Діткам посміхнувся.</a:t>
            </a:r>
            <a:endParaRPr lang="uk-U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7472" y="1336911"/>
            <a:ext cx="397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Їжачок 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маленький змерз</a:t>
            </a:r>
            <a:endParaRPr lang="uk-U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266699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3838" y="1447632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«Зайчата»</a:t>
            </a:r>
            <a:endParaRPr lang="uk-UA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61" y="2246988"/>
            <a:ext cx="6492996" cy="4196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 галявці, на галявці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катати кульку між долонями)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Цілий день стрибали зайці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(Стрибати кулею по долоньці)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 качались по траві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(катати кульку вперед – назад)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 хвоста до голови.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Довго зайці так скакали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Стрибки кулькою по долоньці)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Наскакались, потомились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покласти кульку)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Повз змії всі покотились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вести по долоньці)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Ввічливо їй привітались.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 десять нірок заховались.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(торкнутись кульки кожним 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пальчиком)</a:t>
            </a:r>
            <a:endParaRPr lang="uk-U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5982072"/>
            <a:ext cx="4217222" cy="31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9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2267744"/>
            <a:ext cx="568863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6752" y="2331638"/>
            <a:ext cx="5184575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yandex-sans"/>
              </a:rPr>
              <a:t>(виконуємо </a:t>
            </a:r>
            <a:r>
              <a:rPr lang="uk-UA" dirty="0">
                <a:solidFill>
                  <a:srgbClr val="000000"/>
                </a:solidFill>
                <a:latin typeface="yandex-sans"/>
              </a:rPr>
              <a:t>рухи відповідно до </a:t>
            </a:r>
            <a:r>
              <a:rPr lang="uk-UA" dirty="0" smtClean="0">
                <a:solidFill>
                  <a:srgbClr val="000000"/>
                </a:solidFill>
                <a:latin typeface="yandex-sans"/>
              </a:rPr>
              <a:t>тексту)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Котик маленький у куточку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Грається чарівним клубочком,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Котить лапкою уміло –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Це його велике діло,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Вгору, вниз, по колу прудко,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Потім жонглювати хутко.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 лапкою заховав – й нема!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Не шукай його дарма.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Котик томиться, муркоче,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Спатки солодко він хоче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Піде в затишний куток,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Тихо згорнеться в клубок.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6631" y="1063168"/>
            <a:ext cx="53183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Вправи з м'ячиком су – джок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«Котик і м'ячик»</a:t>
            </a:r>
            <a:endParaRPr lang="uk-U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https://1.bp.blogspot.com/-L-BjDIhVCFU/XjQaHF0CsjI/AAAAAAAAixM/BZszobAJ_J8T-QOMUj5IBtsTZwzavsmXACLcBGAsYHQ/s1600/kosh5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94" y="6084168"/>
            <a:ext cx="3284706" cy="21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2" y="8215121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450" y="5185667"/>
            <a:ext cx="3759389" cy="3773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664" y="1638537"/>
            <a:ext cx="6365461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 зайчика довгі вушка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вправа «Зайчик»)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Хутро м'якеньке мов подушка (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стискання долоньок)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Хвостик куций, спритні лавки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(вправа «Лапки»)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 на спинці чорні крапки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поколоти долоньку)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Ти від кого  під кущем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одна долонька стиснута у кулак,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Друга з розтопиреними пальцями закриває її 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Причаїлося  тихцем?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Одягаємо кільце на кожний пальчик: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Лис хитрющий ходить лісом,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Вовк крадеться в слід за лисом,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Рись, великі  хижі птахи,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Пси наводять нічні жахи.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Не журися зайченятко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 погладити ручки)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 тебе є матуся й татко,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Вони тебе захистять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(Мудра «Життя»)</a:t>
            </a:r>
          </a:p>
          <a:p>
            <a:pPr>
              <a:lnSpc>
                <a:spcPct val="150000"/>
              </a:lnSpc>
            </a:pP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Смаколиками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пригостять.</a:t>
            </a: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852936" y="1187624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Зайченятко</a:t>
            </a:r>
            <a:endParaRPr lang="uk-UA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5" descr="https://img-fotki.yandex.ru/get/45190/200418627.13b/0_165253_baa954f5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7" descr="https://img-fotki.yandex.ru/get/45190/200418627.13b/0_165253_baa954f5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9" descr="https://img-fotki.yandex.ru/get/45190/200418627.13b/0_165253_baa954f5_ori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1" descr="https://img-fotki.yandex.ru/get/45190/200418627.13b/0_165253_baa954f5_ori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1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88" y="1259632"/>
            <a:ext cx="58326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>
                <a:solidFill>
                  <a:srgbClr val="153B53"/>
                </a:solidFill>
                <a:latin typeface="Verdana"/>
              </a:rPr>
              <a:t>АПЕЛЬСИН</a:t>
            </a:r>
            <a:endParaRPr lang="ru-RU" b="1" cap="all" dirty="0">
              <a:solidFill>
                <a:srgbClr val="153B53"/>
              </a:solidFill>
              <a:latin typeface="Verdana"/>
            </a:endParaRPr>
          </a:p>
          <a:p>
            <a:r>
              <a:rPr lang="ru-RU" b="1" dirty="0">
                <a:solidFill>
                  <a:srgbClr val="153B53"/>
                </a:solidFill>
                <a:latin typeface="Verdana"/>
              </a:rPr>
              <a:t>Ми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ділили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апельсин! (Руки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зчеплені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в замок,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погойдуємо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Багато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нас,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пальці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розчепірювати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>
                <a:solidFill>
                  <a:srgbClr val="153B53"/>
                </a:solidFill>
                <a:latin typeface="Verdana"/>
              </a:rPr>
              <a:t>А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він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один.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Показуємо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тільки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один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палець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Ця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часточка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для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їжака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,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пальці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складені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в кулачок,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відгинаємо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по одному пальчику)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Ця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часточка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для стрижа,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відгинаємо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наступний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пальчик)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Це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часточка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для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качат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,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відгинаємо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наступний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пальчик)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Це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часточка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для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кошенят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,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відгинаємо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наступний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пальчик)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Ця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часточка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для бобра,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відгинаємо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наступний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пальчик)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>
                <a:solidFill>
                  <a:srgbClr val="153B53"/>
                </a:solidFill>
                <a:latin typeface="Verdana"/>
              </a:rPr>
              <a:t>А для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вовка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шкірка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!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Долоні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вниз, пальчики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розчепірені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Він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сердитий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на нас,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біда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!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Погрозити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пальцем)</a:t>
            </a:r>
            <a:br>
              <a:rPr lang="ru-RU" b="1" dirty="0">
                <a:solidFill>
                  <a:srgbClr val="153B53"/>
                </a:solidFill>
                <a:latin typeface="Verdana"/>
              </a:rPr>
            </a:br>
            <a:r>
              <a:rPr lang="ru-RU" b="1" dirty="0" err="1">
                <a:solidFill>
                  <a:srgbClr val="153B53"/>
                </a:solidFill>
                <a:latin typeface="Verdana"/>
              </a:rPr>
              <a:t>Розбігайтеся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хто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куди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! (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Зімітувати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біг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153B53"/>
                </a:solidFill>
                <a:latin typeface="Verdana"/>
              </a:rPr>
              <a:t>пальцями</a:t>
            </a:r>
            <a:r>
              <a:rPr lang="ru-RU" b="1" dirty="0">
                <a:solidFill>
                  <a:srgbClr val="153B53"/>
                </a:solidFill>
                <a:latin typeface="Verdana"/>
              </a:rPr>
              <a:t> по столу)</a:t>
            </a:r>
            <a:endParaRPr lang="ru-RU" b="1" i="0" dirty="0">
              <a:solidFill>
                <a:srgbClr val="153B53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568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2736" y="2195736"/>
            <a:ext cx="55446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Гляньте - сірий їжачок,</a:t>
            </a:r>
          </a:p>
          <a:p>
            <a:pPr algn="just"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(Котити по долоньці взад-перед.)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Скільки в нього колючок!</a:t>
            </a:r>
          </a:p>
          <a:p>
            <a:pPr algn="just"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(Пальчиками натискати м’ячик.)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Покажи нам лапки, очі,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він слухати не хоче,</a:t>
            </a:r>
          </a:p>
          <a:p>
            <a:pPr algn="just"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(Стискати кожною долонькою по-черзі.)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клубочок весь зібрався,</a:t>
            </a:r>
          </a:p>
          <a:p>
            <a:pPr algn="just"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(Котити по долоньці по колу.)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голками заховався.</a:t>
            </a:r>
          </a:p>
          <a:p>
            <a:pPr algn="just"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(Стиснути кулачок.)</a:t>
            </a:r>
            <a:endParaRPr lang="uk-UA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0" y="5881532"/>
            <a:ext cx="2456892" cy="32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854" y="1475656"/>
            <a:ext cx="134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Їжачок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1.bp.blogspot.com/-gzgY0UAMiVs/WrVBVmKQyuI/AAAAAAAAN-Q/8jbSfjy-HcU8ObRPPnkPIdsa2p1Jm-kyACLcBGAs/s1600/%25D0%25B4%25D0%25B5%25D1%2582%25D0%25BA%25D0%25B8-%25D0%25BA%25D0%25BB%25D0%25B8%25D0%25BF%25D1%2580%25D1%2582_DoV%2B%25285%252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05"/>
          <a:stretch/>
        </p:blipFill>
        <p:spPr bwMode="auto">
          <a:xfrm>
            <a:off x="-12700" y="8288768"/>
            <a:ext cx="3047920" cy="8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6529" y="85592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latin typeface="Mistral" panose="03090702030407020403" pitchFamily="66" charset="0"/>
              </a:rPr>
              <a:t>АК</a:t>
            </a:r>
            <a:endParaRPr lang="uk-UA" sz="3200" b="1" dirty="0">
              <a:solidFill>
                <a:srgbClr val="00B05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7" b="28613"/>
          <a:stretch/>
        </p:blipFill>
        <p:spPr bwMode="auto">
          <a:xfrm>
            <a:off x="3819749" y="7191323"/>
            <a:ext cx="3050951" cy="18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844" y="1021092"/>
            <a:ext cx="6079516" cy="710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Ця кулька не проста.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Вся колюча ось така.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(Стискати розкривати кулачок.)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Між долонями кладемо,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Ми долоні розітремо.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(Котити по долоньці по колу.)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Вверх та вниз ії катаю,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Та долоні зігріваю.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(Котити по долоньці взад-перед.)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Можна кульку по колу катати ,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(Котити по долоньці по колу.)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Та друг другу перекидати.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(Перекидати з однієї руки в іншу)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Раз, два, три, чотири, п'ять.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Нам вже час відпочивать.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(Кожним пальчиком натискати м’ячик.  Стиснути кулачок.)</a:t>
            </a:r>
            <a:endParaRPr lang="uk-U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24935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6" y="0"/>
            <a:ext cx="688477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736" y="2051720"/>
            <a:ext cx="4503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м'ячем кола катаю,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Взад - вперед його ганяю.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Їм погладжу я долоньку.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Ніби гладить мати доньку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стискаю його трошки,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стискає лапу кішка,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Кожним пальцем м'яч притисну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 круглий, як намисто.</a:t>
            </a:r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81" y="5724128"/>
            <a:ext cx="3814997" cy="3419872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696" y="2051720"/>
            <a:ext cx="60973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Цей м’ячик фантазер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Він чудовий масажер.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Котити по долоньці.)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Візерунчастий бочок,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Розвиває кулачок.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 долоньці покружляє,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Міццю пальчик наділяє.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(Котити від середини долоньки до кожного пальчика.)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Покружляв і зупинився.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Дуже добре потрудився.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(Стиснути кулачок.)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28" y="5796136"/>
            <a:ext cx="2997880" cy="29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8227692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4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94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4744" y="2195736"/>
            <a:ext cx="522778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/>
              </a:rPr>
              <a:t>Дні тижня</a:t>
            </a:r>
          </a:p>
          <a:p>
            <a:pPr algn="ctr"/>
            <a:endParaRPr lang="uk-UA" sz="2400" dirty="0" smtClean="0">
              <a:solidFill>
                <a:srgbClr val="FF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(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Промовляючи вірш - по черзі надягати масажні кільця на кожен палець.)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 у тижні рівно сім –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 вивчимо усі.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Понеділок – перший день,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 ним вівторок йде.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 середа, четвер –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 знаю я тепер.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п’ятниці – субота,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кінчається робота.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а сьомий день який?</a:t>
            </a:r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00" b="55071"/>
          <a:stretch/>
        </p:blipFill>
        <p:spPr bwMode="auto">
          <a:xfrm>
            <a:off x="3764621" y="6008038"/>
            <a:ext cx="2570053" cy="269883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8304440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4744" y="1835696"/>
            <a:ext cx="51845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yandex-sans"/>
              </a:rPr>
              <a:t>«Хлопчик-мізинчик»</a:t>
            </a:r>
          </a:p>
          <a:p>
            <a:endParaRPr lang="uk-UA" sz="2400" dirty="0" smtClean="0">
              <a:solidFill>
                <a:srgbClr val="0070C0"/>
              </a:solidFill>
              <a:latin typeface="yandex-sans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Хлопчик-мізинчик, де ти був?</a:t>
            </a:r>
          </a:p>
          <a:p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(надягаємо кільце на великий палець)</a:t>
            </a:r>
          </a:p>
          <a:p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цим братиком в ліс ходив,</a:t>
            </a:r>
          </a:p>
          <a:p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(надягаємо кільце на вказівний палець)</a:t>
            </a:r>
          </a:p>
          <a:p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цим братиком борщ варив,</a:t>
            </a:r>
          </a:p>
          <a:p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(надягаємо кільце на середній палець)</a:t>
            </a:r>
          </a:p>
          <a:p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цим братиком кашу їв,</a:t>
            </a:r>
          </a:p>
          <a:p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надягаємо кільце на безіменний палець)</a:t>
            </a:r>
          </a:p>
          <a:p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цим братиком пісні співав,</a:t>
            </a:r>
          </a:p>
          <a:p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(надягаємо кільце на вказівний палець)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 цим пальчиком відпочивав.</a:t>
            </a:r>
          </a:p>
          <a:p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(надягаємо кільце на мізинець)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pic>
        <p:nvPicPr>
          <p:cNvPr id="8198" name="Picture 6" descr="https://ds05.infourok.ru/uploads/ex/12f4/001757fb-4fcbb544/hello_html_1fab6d3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09" y="5347949"/>
            <a:ext cx="3068530" cy="37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0" t="43043" r="25363" b="42174"/>
          <a:stretch/>
        </p:blipFill>
        <p:spPr bwMode="auto">
          <a:xfrm>
            <a:off x="585394" y="8339283"/>
            <a:ext cx="1798780" cy="80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43" y="5752831"/>
            <a:ext cx="2808312" cy="339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80" y="1907704"/>
            <a:ext cx="583264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прибігла з лісу білка: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про звірів вам лічилка!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тискаємо – розтискаємо пальці)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Лис, лисиця, лисеня,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Вовк, вовчиця, вовченя,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Ведмежатко і ведмідь.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(під час лічби по черзі надівати на пальці масажер -кільце)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Скільки разом їх, скажіть?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останні рядки крутити кистями рук, показуючи «ліхтарики»)</a:t>
            </a:r>
            <a:endParaRPr lang="uk-UA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833913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3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883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0991" y="1547664"/>
            <a:ext cx="44479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yandex-sans"/>
              </a:rPr>
              <a:t>"</a:t>
            </a:r>
            <a:r>
              <a:rPr lang="uk-UA" sz="2400" b="1" dirty="0" smtClean="0">
                <a:solidFill>
                  <a:srgbClr val="00B050"/>
                </a:solidFill>
                <a:latin typeface="yandex-sans"/>
              </a:rPr>
              <a:t>Ми каблучки надіваємо»</a:t>
            </a:r>
          </a:p>
          <a:p>
            <a:endParaRPr lang="uk-UA" sz="2400" b="1" dirty="0" smtClean="0">
              <a:solidFill>
                <a:srgbClr val="00B050"/>
              </a:solidFill>
              <a:latin typeface="yandex-sans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Ми каблучки надіваємо,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Пальці наші прикрашаємо.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Надіваємо і знімаємо,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Пальці наші так вправляєм.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Будь ти, пальчику здоровий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 дружи завжди зі мною.</a:t>
            </a:r>
          </a:p>
          <a:p>
            <a:pPr>
              <a:lnSpc>
                <a:spcPct val="150000"/>
              </a:lnSpc>
            </a:pP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(масажувати та закріплювати назву пальців)</a:t>
            </a:r>
            <a:endParaRPr lang="uk-UA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63043" r="32174" b="13189"/>
          <a:stretch/>
        </p:blipFill>
        <p:spPr bwMode="auto">
          <a:xfrm>
            <a:off x="2348880" y="6135386"/>
            <a:ext cx="3458512" cy="133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8333477"/>
            <a:ext cx="1798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1133</Words>
  <Application>Microsoft Office PowerPoint</Application>
  <PresentationFormat>Экран (4:3)</PresentationFormat>
  <Paragraphs>198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27</cp:revision>
  <cp:lastPrinted>2021-03-28T11:00:03Z</cp:lastPrinted>
  <dcterms:created xsi:type="dcterms:W3CDTF">2021-03-23T11:09:52Z</dcterms:created>
  <dcterms:modified xsi:type="dcterms:W3CDTF">2021-04-01T12:57:41Z</dcterms:modified>
</cp:coreProperties>
</file>