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1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E7272C"/>
    <a:srgbClr val="D6DA34"/>
    <a:srgbClr val="DD3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6" y="116632"/>
            <a:ext cx="8890875" cy="662473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6970" y="6334780"/>
            <a:ext cx="9014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«У ПОШУКАХ 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ОЛІМПІЙСЬКОГО  УСПІХУ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3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520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3" y="3385472"/>
            <a:ext cx="4740089" cy="347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09" y="-1"/>
            <a:ext cx="4765125" cy="357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573016"/>
            <a:ext cx="4456646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557" y="0"/>
            <a:ext cx="4557055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06373" y="3079363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prstClr val="white"/>
                </a:solidFill>
              </a:rPr>
              <a:t>Крокуй  </a:t>
            </a:r>
            <a:r>
              <a:rPr lang="uk-UA" sz="2800" b="1" dirty="0" smtClean="0">
                <a:solidFill>
                  <a:prstClr val="white"/>
                </a:solidFill>
              </a:rPr>
              <a:t>маршрутом  </a:t>
            </a:r>
            <a:r>
              <a:rPr lang="uk-UA" sz="2800" b="1" dirty="0" err="1" smtClean="0">
                <a:solidFill>
                  <a:prstClr val="white"/>
                </a:solidFill>
              </a:rPr>
              <a:t>здоров</a:t>
            </a:r>
            <a:r>
              <a:rPr lang="en-US" sz="2800" b="1" dirty="0">
                <a:solidFill>
                  <a:prstClr val="white"/>
                </a:solidFill>
              </a:rPr>
              <a:t>’</a:t>
            </a:r>
            <a:r>
              <a:rPr lang="uk-UA" sz="2800" b="1" dirty="0">
                <a:solidFill>
                  <a:prstClr val="white"/>
                </a:solidFill>
              </a:rPr>
              <a:t>я !</a:t>
            </a:r>
            <a:endParaRPr lang="uk-U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2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00" y="3068960"/>
            <a:ext cx="6647702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F:\Т А Б І Р -21 РАДІСТЬ\МОІ -21 - табір\20210608_1014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298" y="0"/>
            <a:ext cx="664770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5380" y="635202"/>
            <a:ext cx="1480918" cy="1140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РАДІЙТЕ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РАЗОМ</a:t>
            </a:r>
            <a:endParaRPr lang="uk-UA" sz="2600" i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9867" y="2852936"/>
            <a:ext cx="530967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2600" b="1" dirty="0">
                <a:solidFill>
                  <a:srgbClr val="00FF00"/>
                </a:solidFill>
                <a:latin typeface="Arial"/>
                <a:ea typeface="Times New Roman"/>
              </a:rPr>
              <a:t>Краще свято </a:t>
            </a:r>
            <a:r>
              <a:rPr lang="uk-UA" sz="2600" b="1" dirty="0" smtClean="0">
                <a:solidFill>
                  <a:srgbClr val="00FF00"/>
                </a:solidFill>
                <a:latin typeface="Arial"/>
                <a:ea typeface="Times New Roman"/>
              </a:rPr>
              <a:t>–олімпійське,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2600" b="1" dirty="0" smtClean="0">
                <a:solidFill>
                  <a:srgbClr val="00FF00"/>
                </a:solidFill>
                <a:latin typeface="Arial"/>
                <a:ea typeface="Times New Roman"/>
              </a:rPr>
              <a:t>Свято Миру </a:t>
            </a:r>
            <a:r>
              <a:rPr lang="uk-UA" sz="2600" b="1" dirty="0">
                <a:solidFill>
                  <a:srgbClr val="00FF00"/>
                </a:solidFill>
                <a:latin typeface="Arial"/>
                <a:ea typeface="Times New Roman"/>
              </a:rPr>
              <a:t>і Добра</a:t>
            </a:r>
            <a:endParaRPr lang="uk-UA" sz="2600" dirty="0">
              <a:solidFill>
                <a:srgbClr val="00FF00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2600" b="1" dirty="0">
                <a:solidFill>
                  <a:srgbClr val="00FF00"/>
                </a:solidFill>
                <a:latin typeface="Arial"/>
                <a:ea typeface="Times New Roman"/>
              </a:rPr>
              <a:t>Ми сьогодні – </a:t>
            </a:r>
            <a:endParaRPr lang="uk-UA" sz="2600" b="1" dirty="0" smtClean="0">
              <a:solidFill>
                <a:srgbClr val="00FF00"/>
              </a:solidFill>
              <a:latin typeface="Arial"/>
              <a:ea typeface="Times New Roman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2600" b="1" i="1" dirty="0">
                <a:solidFill>
                  <a:srgbClr val="00FF00"/>
                </a:solidFill>
                <a:latin typeface="Arial"/>
                <a:ea typeface="Times New Roman"/>
              </a:rPr>
              <a:t>о</a:t>
            </a:r>
            <a:r>
              <a:rPr lang="uk-UA" sz="2600" b="1" i="1" dirty="0" smtClean="0">
                <a:solidFill>
                  <a:srgbClr val="00FF00"/>
                </a:solidFill>
                <a:latin typeface="Arial"/>
                <a:ea typeface="Times New Roman"/>
              </a:rPr>
              <a:t>лімпійці !</a:t>
            </a:r>
            <a:endParaRPr lang="uk-UA" sz="2600" i="1" dirty="0">
              <a:solidFill>
                <a:srgbClr val="00FF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666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Т А Б І Р -21 РАДІСТЬ\МОІ -21 - табір\но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5745760" cy="355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88" y="27677"/>
            <a:ext cx="7415515" cy="379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9665200">
            <a:off x="7822309" y="2094906"/>
            <a:ext cx="4042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І</a:t>
            </a:r>
            <a:endParaRPr lang="uk-UA" dirty="0">
              <a:solidFill>
                <a:srgbClr val="00B05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77312"/>
            <a:ext cx="36766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09188" y="3390417"/>
            <a:ext cx="669674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1950"/>
              </a:lnSpc>
              <a:spcAft>
                <a:spcPts val="1500"/>
              </a:spcAft>
            </a:pPr>
            <a:r>
              <a:rPr lang="uk-UA" sz="2400" b="1" dirty="0">
                <a:solidFill>
                  <a:prstClr val="white"/>
                </a:solidFill>
                <a:latin typeface="inherit"/>
                <a:ea typeface="Times New Roman"/>
                <a:cs typeface="Times New Roman"/>
              </a:rPr>
              <a:t>В добру путь !  До нових знань та умінь  !</a:t>
            </a:r>
            <a:endParaRPr lang="uk-UA" sz="24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4423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38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86</cp:revision>
  <dcterms:created xsi:type="dcterms:W3CDTF">2021-07-02T07:19:34Z</dcterms:created>
  <dcterms:modified xsi:type="dcterms:W3CDTF">2021-07-06T16:30:48Z</dcterms:modified>
</cp:coreProperties>
</file>