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7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3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4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24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2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0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437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1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96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17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121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15FF-55C2-4109-B558-54C966B99706}" type="datetimeFigureOut">
              <a:rPr lang="uk-UA" smtClean="0"/>
              <a:t>21.07.2021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3548-9A39-403E-B70A-1A3159B929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8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900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2845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853"/>
          </a:xfrm>
        </p:spPr>
      </p:pic>
    </p:spTree>
    <p:extLst>
      <p:ext uri="{BB962C8B-B14F-4D97-AF65-F5344CB8AC3E}">
        <p14:creationId xmlns:p14="http://schemas.microsoft.com/office/powerpoint/2010/main" val="3260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41" y="1600200"/>
            <a:ext cx="5296918" cy="4525963"/>
          </a:xfrm>
        </p:spPr>
      </p:pic>
      <p:pic>
        <p:nvPicPr>
          <p:cNvPr id="3074" name="Picture 2" descr="D:\шаблоны\3ab417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9028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На заняттях з </a:t>
            </a:r>
            <a:r>
              <a:rPr lang="uk-UA" sz="2000" b="1" dirty="0" smtClean="0">
                <a:solidFill>
                  <a:srgbClr val="0070C0"/>
                </a:solidFill>
              </a:rPr>
              <a:t>використанням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комп’ютера у дошкільників </a:t>
            </a:r>
            <a:r>
              <a:rPr lang="uk-UA" sz="2000" b="1" dirty="0" smtClean="0">
                <a:solidFill>
                  <a:srgbClr val="0070C0"/>
                </a:solidFill>
              </a:rPr>
              <a:t>формуються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передумови </a:t>
            </a:r>
            <a:r>
              <a:rPr lang="uk-UA" sz="2000" b="1" dirty="0" smtClean="0">
                <a:solidFill>
                  <a:srgbClr val="0070C0"/>
                </a:solidFill>
              </a:rPr>
              <a:t>мотиваційної</a:t>
            </a:r>
            <a:r>
              <a:rPr lang="uk-UA" sz="2000" b="1" dirty="0">
                <a:solidFill>
                  <a:srgbClr val="0070C0"/>
                </a:solidFill>
              </a:rPr>
              <a:t>,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інтелектуальної </a:t>
            </a:r>
            <a:r>
              <a:rPr lang="uk-UA" sz="2000" b="1" dirty="0">
                <a:solidFill>
                  <a:srgbClr val="0070C0"/>
                </a:solidFill>
              </a:rPr>
              <a:t>готовності до життя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в </a:t>
            </a:r>
            <a:r>
              <a:rPr lang="uk-UA" sz="2000" b="1" dirty="0">
                <a:solidFill>
                  <a:srgbClr val="0070C0"/>
                </a:solidFill>
              </a:rPr>
              <a:t>інформаційному </a:t>
            </a:r>
            <a:r>
              <a:rPr lang="uk-UA" sz="2000" b="1" dirty="0" smtClean="0">
                <a:solidFill>
                  <a:srgbClr val="0070C0"/>
                </a:solidFill>
              </a:rPr>
              <a:t>суспільстві,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     </a:t>
            </a:r>
            <a:r>
              <a:rPr lang="uk-UA" sz="2000" b="1" dirty="0">
                <a:solidFill>
                  <a:srgbClr val="0070C0"/>
                </a:solidFill>
              </a:rPr>
              <a:t>а</a:t>
            </a:r>
            <a:r>
              <a:rPr lang="uk-UA" sz="2000" b="1" dirty="0" smtClean="0">
                <a:solidFill>
                  <a:srgbClr val="0070C0"/>
                </a:solidFill>
              </a:rPr>
              <a:t> також стійкий </a:t>
            </a:r>
            <a:r>
              <a:rPr lang="uk-UA" sz="2000" b="1" dirty="0">
                <a:solidFill>
                  <a:srgbClr val="0070C0"/>
                </a:solidFill>
              </a:rPr>
              <a:t>інтерес до музики</a:t>
            </a:r>
            <a:r>
              <a:rPr lang="uk-UA" sz="20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передумови  теоретично-аналітичного мислення.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3075" name="Picture 3" descr="D:\АТЕСТАЦІЯ\IMG-96e29cad53ce1736535664513901192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2795449"/>
            <a:ext cx="2931790" cy="390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АТЕСТАЦІЯ\IMG-7526fc371f0b27a832937ab307d8c7ba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97493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50170" cy="183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9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1035" cy="6858000"/>
          </a:xfrm>
        </p:spPr>
      </p:pic>
    </p:spTree>
    <p:extLst>
      <p:ext uri="{BB962C8B-B14F-4D97-AF65-F5344CB8AC3E}">
        <p14:creationId xmlns:p14="http://schemas.microsoft.com/office/powerpoint/2010/main" val="33610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IRISKA</dc:creator>
  <cp:lastModifiedBy>IRISKA</cp:lastModifiedBy>
  <cp:revision>5</cp:revision>
  <dcterms:created xsi:type="dcterms:W3CDTF">2021-07-21T05:37:20Z</dcterms:created>
  <dcterms:modified xsi:type="dcterms:W3CDTF">2021-07-21T06:32:54Z</dcterms:modified>
</cp:coreProperties>
</file>