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9"/>
  </p:notesMasterIdLst>
  <p:sldIdLst>
    <p:sldId id="267" r:id="rId2"/>
    <p:sldId id="268" r:id="rId3"/>
    <p:sldId id="269" r:id="rId4"/>
    <p:sldId id="270" r:id="rId5"/>
    <p:sldId id="257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3" r:id="rId28"/>
    <p:sldId id="292" r:id="rId29"/>
    <p:sldId id="294" r:id="rId30"/>
    <p:sldId id="295" r:id="rId31"/>
    <p:sldId id="298" r:id="rId32"/>
    <p:sldId id="300" r:id="rId33"/>
    <p:sldId id="301" r:id="rId34"/>
    <p:sldId id="299" r:id="rId35"/>
    <p:sldId id="302" r:id="rId36"/>
    <p:sldId id="303" r:id="rId37"/>
    <p:sldId id="297" r:id="rId38"/>
    <p:sldId id="304" r:id="rId39"/>
    <p:sldId id="261" r:id="rId40"/>
    <p:sldId id="305" r:id="rId41"/>
    <p:sldId id="306" r:id="rId42"/>
    <p:sldId id="307" r:id="rId43"/>
    <p:sldId id="258" r:id="rId44"/>
    <p:sldId id="308" r:id="rId45"/>
    <p:sldId id="259" r:id="rId46"/>
    <p:sldId id="260" r:id="rId47"/>
    <p:sldId id="262" r:id="rId48"/>
    <p:sldId id="263" r:id="rId49"/>
    <p:sldId id="264" r:id="rId50"/>
    <p:sldId id="309" r:id="rId51"/>
    <p:sldId id="310" r:id="rId52"/>
    <p:sldId id="339" r:id="rId53"/>
    <p:sldId id="338" r:id="rId54"/>
    <p:sldId id="34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5" r:id="rId66"/>
    <p:sldId id="321" r:id="rId67"/>
    <p:sldId id="322" r:id="rId68"/>
    <p:sldId id="323" r:id="rId69"/>
    <p:sldId id="324" r:id="rId70"/>
    <p:sldId id="326" r:id="rId71"/>
    <p:sldId id="330" r:id="rId72"/>
    <p:sldId id="331" r:id="rId73"/>
    <p:sldId id="332" r:id="rId74"/>
    <p:sldId id="327" r:id="rId75"/>
    <p:sldId id="336" r:id="rId76"/>
    <p:sldId id="337" r:id="rId77"/>
    <p:sldId id="328" r:id="rId78"/>
    <p:sldId id="329" r:id="rId79"/>
    <p:sldId id="333" r:id="rId80"/>
    <p:sldId id="334" r:id="rId81"/>
    <p:sldId id="335" r:id="rId82"/>
    <p:sldId id="341" r:id="rId83"/>
    <p:sldId id="342" r:id="rId84"/>
    <p:sldId id="343" r:id="rId85"/>
    <p:sldId id="344" r:id="rId86"/>
    <p:sldId id="345" r:id="rId87"/>
    <p:sldId id="346" r:id="rId8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8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07762-0B71-4DBD-B301-8A8965B8C6FE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232A0-897C-48E8-B90F-0AFE6FCAA7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137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4D31F-0BA0-42E2-A8A5-43BE4BD784C4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232A0-897C-48E8-B90F-0AFE6FCAA7FD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043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3DFB2-E268-432B-8312-752402424359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413C-16CD-4196-B8B8-2D371662CA4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3DFB2-E268-432B-8312-752402424359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413C-16CD-4196-B8B8-2D371662CA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3DFB2-E268-432B-8312-752402424359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413C-16CD-4196-B8B8-2D371662CA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AB3F2C6-F7FF-4CE5-9A72-FC56C426E4B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4068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E0BC26DC-234D-4B1E-90AC-D7141FBEC1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5369373"/>
      </p:ext>
    </p:extLst>
  </p:cSld>
  <p:clrMapOvr>
    <a:masterClrMapping/>
  </p:clrMapOvr>
  <p:transition advTm="15000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3DFB2-E268-432B-8312-752402424359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413C-16CD-4196-B8B8-2D371662CA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3DFB2-E268-432B-8312-752402424359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E82413C-16CD-4196-B8B8-2D371662CA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3DFB2-E268-432B-8312-752402424359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413C-16CD-4196-B8B8-2D371662CA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3DFB2-E268-432B-8312-752402424359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413C-16CD-4196-B8B8-2D371662CA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3DFB2-E268-432B-8312-752402424359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413C-16CD-4196-B8B8-2D371662CA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3DFB2-E268-432B-8312-752402424359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413C-16CD-4196-B8B8-2D371662CA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3DFB2-E268-432B-8312-752402424359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413C-16CD-4196-B8B8-2D371662CA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3DFB2-E268-432B-8312-752402424359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413C-16CD-4196-B8B8-2D371662CA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bg2">
                <a:tint val="50000"/>
                <a:satMod val="180000"/>
              </a:schemeClr>
            </a:gs>
            <a:gs pos="74000">
              <a:schemeClr val="accent3">
                <a:lumMod val="40000"/>
                <a:lumOff val="60000"/>
              </a:schemeClr>
            </a:gs>
            <a:gs pos="61000">
              <a:schemeClr val="accent5">
                <a:lumMod val="40000"/>
                <a:lumOff val="60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94000">
              <a:schemeClr val="bg2">
                <a:shade val="45000"/>
                <a:satMod val="12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C23DFB2-E268-432B-8312-752402424359}" type="datetimeFigureOut">
              <a:rPr lang="ru-RU" smtClean="0"/>
              <a:t>30.01.2021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E82413C-16CD-4196-B8B8-2D371662CA4F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eg"/><Relationship Id="rId3" Type="http://schemas.openxmlformats.org/officeDocument/2006/relationships/image" Target="../media/image83.jpeg"/><Relationship Id="rId7" Type="http://schemas.openxmlformats.org/officeDocument/2006/relationships/image" Target="../media/image87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10" Type="http://schemas.openxmlformats.org/officeDocument/2006/relationships/image" Target="../media/image89.jpeg"/><Relationship Id="rId4" Type="http://schemas.openxmlformats.org/officeDocument/2006/relationships/image" Target="../media/image84.jpeg"/><Relationship Id="rId9" Type="http://schemas.openxmlformats.org/officeDocument/2006/relationships/hyperlink" Target="http://images.altarta.com/img/4/e/4e265d05a7634c92a71cf8f239af0c80.jpeg" TargetMode="Externa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9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9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9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9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9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9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8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9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9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8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i="1" dirty="0" err="1" smtClean="0">
                <a:solidFill>
                  <a:srgbClr val="C00000"/>
                </a:solidFill>
                <a:effectLst/>
              </a:rPr>
              <a:t>Створення</a:t>
            </a:r>
            <a:r>
              <a:rPr lang="ru-RU" sz="3200" b="1" i="1" dirty="0" smtClean="0">
                <a:solidFill>
                  <a:srgbClr val="C00000"/>
                </a:solidFill>
                <a:effectLst/>
              </a:rPr>
              <a:t> позитивного настрою</a:t>
            </a:r>
            <a:endParaRPr lang="ru-RU" sz="3200" b="1" i="1" dirty="0">
              <a:solidFill>
                <a:srgbClr val="C00000"/>
              </a:solidFill>
              <a:effectLst/>
            </a:endParaRPr>
          </a:p>
        </p:txBody>
      </p:sp>
      <p:pic>
        <p:nvPicPr>
          <p:cNvPr id="1026" name="Picture 2" descr="C:\Users\Admin\Desktop\вставки\сонечко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1866900" cy="18764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кош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1008"/>
            <a:ext cx="3816424" cy="309634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кис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61904"/>
            <a:ext cx="4176464" cy="496855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877272"/>
            <a:ext cx="8229600" cy="248891"/>
          </a:xfrm>
        </p:spPr>
        <p:txBody>
          <a:bodyPr>
            <a:normAutofit fontScale="40000" lnSpcReduction="20000"/>
          </a:bodyPr>
          <a:lstStyle/>
          <a:p>
            <a:r>
              <a:rPr lang="ru-RU" dirty="0" smtClean="0"/>
              <a:t>Урок 8кл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467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Двойная стрелка влево/вправо 6"/>
          <p:cNvSpPr/>
          <p:nvPr/>
        </p:nvSpPr>
        <p:spPr>
          <a:xfrm>
            <a:off x="3502770" y="195652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  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06873" y="188640"/>
            <a:ext cx="1792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i="1" dirty="0" smtClean="0">
                <a:solidFill>
                  <a:srgbClr val="0000CC"/>
                </a:solidFill>
              </a:rPr>
              <a:t>КРАСА</a:t>
            </a:r>
            <a:endParaRPr lang="ru-RU" sz="4000" b="1" i="1" dirty="0">
              <a:solidFill>
                <a:srgbClr val="0000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14970" y="195652"/>
            <a:ext cx="2382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i="1" dirty="0" smtClean="0">
                <a:solidFill>
                  <a:srgbClr val="0000CC"/>
                </a:solidFill>
              </a:rPr>
              <a:t>ЛЮДИНА</a:t>
            </a:r>
            <a:endParaRPr lang="ru-RU" sz="3600" b="1" i="1" dirty="0">
              <a:solidFill>
                <a:srgbClr val="0000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2368" y="1720292"/>
            <a:ext cx="2321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smtClean="0">
                <a:solidFill>
                  <a:srgbClr val="C00000"/>
                </a:solidFill>
              </a:rPr>
              <a:t>зовнішня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59624" y="1741193"/>
            <a:ext cx="21964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i="1" dirty="0" smtClean="0">
                <a:solidFill>
                  <a:srgbClr val="FF0066"/>
                </a:solidFill>
              </a:rPr>
              <a:t>внутрішня</a:t>
            </a:r>
            <a:endParaRPr lang="ru-RU" sz="3200" b="1" i="1" dirty="0">
              <a:solidFill>
                <a:srgbClr val="FF0066"/>
              </a:solidFill>
            </a:endParaRPr>
          </a:p>
        </p:txBody>
      </p:sp>
      <p:cxnSp>
        <p:nvCxnSpPr>
          <p:cNvPr id="13" name="Прямая со стрелкой 12"/>
          <p:cNvCxnSpPr>
            <a:stCxn id="6" idx="2"/>
          </p:cNvCxnSpPr>
          <p:nvPr/>
        </p:nvCxnSpPr>
        <p:spPr>
          <a:xfrm flipH="1">
            <a:off x="306187" y="2366623"/>
            <a:ext cx="1596700" cy="434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6" idx="2"/>
          </p:cNvCxnSpPr>
          <p:nvPr/>
        </p:nvCxnSpPr>
        <p:spPr>
          <a:xfrm>
            <a:off x="1902887" y="2366623"/>
            <a:ext cx="563540" cy="434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6" idx="2"/>
          </p:cNvCxnSpPr>
          <p:nvPr/>
        </p:nvCxnSpPr>
        <p:spPr>
          <a:xfrm flipH="1">
            <a:off x="306187" y="2366623"/>
            <a:ext cx="1596700" cy="5474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6" idx="2"/>
          </p:cNvCxnSpPr>
          <p:nvPr/>
        </p:nvCxnSpPr>
        <p:spPr>
          <a:xfrm>
            <a:off x="1902887" y="2366623"/>
            <a:ext cx="563540" cy="5474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6" idx="2"/>
          </p:cNvCxnSpPr>
          <p:nvPr/>
        </p:nvCxnSpPr>
        <p:spPr>
          <a:xfrm flipH="1">
            <a:off x="1318009" y="2366623"/>
            <a:ext cx="584878" cy="8355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65628" y="2030489"/>
            <a:ext cx="6621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i="1" dirty="0" smtClean="0">
                <a:solidFill>
                  <a:srgbClr val="7030A0"/>
                </a:solidFill>
              </a:rPr>
              <a:t>одяг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3088" y="3113916"/>
            <a:ext cx="1038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i="1" dirty="0" smtClean="0">
                <a:solidFill>
                  <a:srgbClr val="7030A0"/>
                </a:solidFill>
              </a:rPr>
              <a:t>взуття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91068" y="3427031"/>
            <a:ext cx="1278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i="1" dirty="0" smtClean="0">
                <a:solidFill>
                  <a:srgbClr val="7030A0"/>
                </a:solidFill>
              </a:rPr>
              <a:t>аксесуари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71800" y="3047383"/>
            <a:ext cx="9795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i="1" dirty="0" smtClean="0">
                <a:solidFill>
                  <a:srgbClr val="7030A0"/>
                </a:solidFill>
              </a:rPr>
              <a:t>зачіска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49876" y="2246044"/>
            <a:ext cx="1346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>
                <a:solidFill>
                  <a:srgbClr val="7030A0"/>
                </a:solidFill>
              </a:rPr>
              <a:t>ч</a:t>
            </a:r>
            <a:r>
              <a:rPr lang="uk-UA" sz="2000" b="1" i="1" dirty="0" smtClean="0">
                <a:solidFill>
                  <a:srgbClr val="7030A0"/>
                </a:solidFill>
              </a:rPr>
              <a:t>истота</a:t>
            </a:r>
          </a:p>
          <a:p>
            <a:r>
              <a:rPr lang="uk-UA" sz="2000" b="1" i="1" dirty="0" smtClean="0">
                <a:solidFill>
                  <a:srgbClr val="7030A0"/>
                </a:solidFill>
              </a:rPr>
              <a:t>тіла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 flipH="1">
            <a:off x="1844992" y="908720"/>
            <a:ext cx="1985797" cy="8991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4508817" y="842057"/>
            <a:ext cx="2138526" cy="899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10" idx="2"/>
          </p:cNvCxnSpPr>
          <p:nvPr/>
        </p:nvCxnSpPr>
        <p:spPr>
          <a:xfrm flipH="1">
            <a:off x="6106453" y="2325968"/>
            <a:ext cx="1351389" cy="3869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10" idx="2"/>
          </p:cNvCxnSpPr>
          <p:nvPr/>
        </p:nvCxnSpPr>
        <p:spPr>
          <a:xfrm>
            <a:off x="7457842" y="2325968"/>
            <a:ext cx="845998" cy="3602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10" idx="2"/>
          </p:cNvCxnSpPr>
          <p:nvPr/>
        </p:nvCxnSpPr>
        <p:spPr>
          <a:xfrm flipH="1">
            <a:off x="7175715" y="2325968"/>
            <a:ext cx="282127" cy="7917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18922" y="2583393"/>
            <a:ext cx="113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>
                <a:solidFill>
                  <a:srgbClr val="CC0000"/>
                </a:solidFill>
              </a:rPr>
              <a:t>думки</a:t>
            </a:r>
            <a:endParaRPr lang="ru-RU" sz="2800" b="1" i="1" dirty="0">
              <a:solidFill>
                <a:srgbClr val="CC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981609" y="3099935"/>
            <a:ext cx="1649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>
                <a:solidFill>
                  <a:srgbClr val="CC0000"/>
                </a:solidFill>
              </a:rPr>
              <a:t>почуття</a:t>
            </a:r>
            <a:endParaRPr lang="ru-RU" sz="2800" b="1" i="1" dirty="0">
              <a:solidFill>
                <a:srgbClr val="CC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798984" y="2784378"/>
            <a:ext cx="1316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>
                <a:solidFill>
                  <a:srgbClr val="CC0000"/>
                </a:solidFill>
              </a:rPr>
              <a:t>вчинки</a:t>
            </a:r>
            <a:endParaRPr lang="ru-RU" sz="2800" b="1" i="1" dirty="0">
              <a:solidFill>
                <a:srgbClr val="CC0000"/>
              </a:solidFill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359092" y="3973705"/>
            <a:ext cx="28699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2771800" y="666936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12429" y="4366565"/>
            <a:ext cx="2638831" cy="1084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>
                <a:solidFill>
                  <a:srgbClr val="FF0066"/>
                </a:solidFill>
              </a:rPr>
              <a:t>о</a:t>
            </a:r>
            <a:r>
              <a:rPr lang="uk-UA" sz="3200" b="1" i="1" dirty="0" smtClean="0">
                <a:solidFill>
                  <a:srgbClr val="FF0066"/>
                </a:solidFill>
              </a:rPr>
              <a:t>хайність,</a:t>
            </a:r>
          </a:p>
          <a:p>
            <a:r>
              <a:rPr lang="uk-UA" sz="3200" b="1" i="1" dirty="0" smtClean="0">
                <a:solidFill>
                  <a:srgbClr val="FF0066"/>
                </a:solidFill>
              </a:rPr>
              <a:t>    шик</a:t>
            </a:r>
            <a:endParaRPr lang="ru-RU" sz="3200" b="1" i="1" dirty="0">
              <a:solidFill>
                <a:srgbClr val="FF0066"/>
              </a:solidFill>
            </a:endParaRPr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>
            <a:off x="5868144" y="3634537"/>
            <a:ext cx="28859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>
            <a:off x="7383975" y="3796363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>
            <a:off x="1668593" y="4078533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6426950" y="4214720"/>
            <a:ext cx="2509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i="1" dirty="0" smtClean="0">
                <a:solidFill>
                  <a:srgbClr val="FF0066"/>
                </a:solidFill>
              </a:rPr>
              <a:t>моральність</a:t>
            </a:r>
            <a:endParaRPr lang="ru-RU" sz="3200" b="1" i="1" dirty="0">
              <a:solidFill>
                <a:srgbClr val="FF0066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609" y="3972603"/>
            <a:ext cx="2540000" cy="2730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71776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2708920"/>
            <a:ext cx="7592888" cy="1297486"/>
          </a:xfrm>
        </p:spPr>
        <p:txBody>
          <a:bodyPr>
            <a:noAutofit/>
          </a:bodyPr>
          <a:lstStyle/>
          <a:p>
            <a:r>
              <a:rPr lang="ru-RU" altLang="ru-RU" sz="4400" i="1" dirty="0">
                <a:solidFill>
                  <a:srgbClr val="C00000"/>
                </a:solidFill>
                <a:effectLst/>
              </a:rPr>
              <a:t>Наша краса  - </a:t>
            </a:r>
            <a:r>
              <a:rPr lang="ru-RU" altLang="ru-RU" sz="4400" i="1" dirty="0" err="1">
                <a:solidFill>
                  <a:srgbClr val="C00000"/>
                </a:solidFill>
                <a:effectLst/>
              </a:rPr>
              <a:t>це</a:t>
            </a:r>
            <a:r>
              <a:rPr lang="ru-RU" altLang="ru-RU" sz="4400" i="1" dirty="0">
                <a:solidFill>
                  <a:srgbClr val="C00000"/>
                </a:solidFill>
                <a:effectLst/>
              </a:rPr>
              <a:t> </a:t>
            </a:r>
            <a:br>
              <a:rPr lang="ru-RU" altLang="ru-RU" sz="4400" i="1" dirty="0">
                <a:solidFill>
                  <a:srgbClr val="C00000"/>
                </a:solidFill>
                <a:effectLst/>
              </a:rPr>
            </a:br>
            <a:r>
              <a:rPr lang="ru-RU" altLang="ru-RU" sz="4400" i="1" dirty="0" smtClean="0">
                <a:solidFill>
                  <a:srgbClr val="C00000"/>
                </a:solidFill>
                <a:effectLst/>
              </a:rPr>
              <a:t>наша  </a:t>
            </a:r>
            <a:r>
              <a:rPr lang="ru-RU" altLang="ru-RU" sz="4400" i="1" dirty="0">
                <a:solidFill>
                  <a:srgbClr val="C00000"/>
                </a:solidFill>
                <a:effectLst/>
              </a:rPr>
              <a:t>доля.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4509120"/>
            <a:ext cx="8568952" cy="1896616"/>
          </a:xfrm>
        </p:spPr>
        <p:txBody>
          <a:bodyPr>
            <a:normAutofit/>
          </a:bodyPr>
          <a:lstStyle/>
          <a:p>
            <a:r>
              <a:rPr lang="ru-RU" altLang="ru-RU" sz="3600" b="1" i="1" dirty="0" smtClean="0">
                <a:solidFill>
                  <a:schemeClr val="accent6">
                    <a:lumMod val="50000"/>
                  </a:schemeClr>
                </a:solidFill>
              </a:rPr>
              <a:t>« Ми </a:t>
            </a:r>
            <a:r>
              <a:rPr lang="ru-RU" altLang="ru-RU" sz="3600" b="1" i="1" dirty="0">
                <a:solidFill>
                  <a:schemeClr val="accent6">
                    <a:lumMod val="50000"/>
                  </a:schemeClr>
                </a:solidFill>
              </a:rPr>
              <a:t>є те </a:t>
            </a:r>
            <a:r>
              <a:rPr lang="ru-RU" altLang="ru-RU" sz="3600" b="1" i="1" dirty="0" err="1">
                <a:solidFill>
                  <a:schemeClr val="accent6">
                    <a:lumMod val="50000"/>
                  </a:schemeClr>
                </a:solidFill>
              </a:rPr>
              <a:t>що</a:t>
            </a:r>
            <a:r>
              <a:rPr lang="ru-RU" altLang="ru-RU" sz="3600" b="1" i="1" dirty="0">
                <a:solidFill>
                  <a:schemeClr val="accent6">
                    <a:lumMod val="50000"/>
                  </a:schemeClr>
                </a:solidFill>
              </a:rPr>
              <a:t> ми </a:t>
            </a:r>
            <a:r>
              <a:rPr lang="ru-RU" altLang="ru-RU" sz="3600" b="1" i="1" dirty="0" err="1">
                <a:solidFill>
                  <a:schemeClr val="accent6">
                    <a:lumMod val="50000"/>
                  </a:schemeClr>
                </a:solidFill>
              </a:rPr>
              <a:t>створюємо</a:t>
            </a:r>
            <a:r>
              <a:rPr lang="ru-RU" altLang="ru-RU" sz="3600" b="1" i="1" dirty="0">
                <a:solidFill>
                  <a:schemeClr val="accent6">
                    <a:lumMod val="50000"/>
                  </a:schemeClr>
                </a:solidFill>
              </a:rPr>
              <a:t>, а тому ми </a:t>
            </a:r>
            <a:r>
              <a:rPr lang="ru-RU" altLang="ru-RU" sz="3600" b="1" i="1" dirty="0" err="1">
                <a:solidFill>
                  <a:schemeClr val="accent6">
                    <a:lumMod val="50000"/>
                  </a:schemeClr>
                </a:solidFill>
              </a:rPr>
              <a:t>гарні</a:t>
            </a:r>
            <a:r>
              <a:rPr lang="ru-RU" altLang="ru-RU" sz="3600" b="1" i="1" dirty="0">
                <a:solidFill>
                  <a:schemeClr val="accent6">
                    <a:lumMod val="50000"/>
                  </a:schemeClr>
                </a:solidFill>
              </a:rPr>
              <a:t> на </a:t>
            </a:r>
            <a:r>
              <a:rPr lang="ru-RU" altLang="ru-RU" sz="3600" b="1" i="1" dirty="0" err="1">
                <a:solidFill>
                  <a:schemeClr val="accent6">
                    <a:lumMod val="50000"/>
                  </a:schemeClr>
                </a:solidFill>
              </a:rPr>
              <a:t>стільки</a:t>
            </a:r>
            <a:r>
              <a:rPr lang="ru-RU" altLang="ru-RU" sz="3600" b="1" i="1" dirty="0">
                <a:solidFill>
                  <a:schemeClr val="accent6">
                    <a:lumMod val="50000"/>
                  </a:schemeClr>
                </a:solidFill>
              </a:rPr>
              <a:t> – </a:t>
            </a:r>
            <a:r>
              <a:rPr lang="ru-RU" altLang="ru-RU" sz="3600" b="1" i="1" dirty="0" err="1">
                <a:solidFill>
                  <a:schemeClr val="accent6">
                    <a:lumMod val="50000"/>
                  </a:schemeClr>
                </a:solidFill>
              </a:rPr>
              <a:t>наскільки</a:t>
            </a:r>
            <a:r>
              <a:rPr lang="ru-RU" altLang="ru-RU" sz="36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altLang="ru-RU" sz="3600" b="1" i="1" dirty="0" err="1">
                <a:solidFill>
                  <a:schemeClr val="accent6">
                    <a:lumMod val="50000"/>
                  </a:schemeClr>
                </a:solidFill>
              </a:rPr>
              <a:t>гарно</a:t>
            </a:r>
            <a:r>
              <a:rPr lang="ru-RU" altLang="ru-RU" sz="3600" b="1" i="1" dirty="0">
                <a:solidFill>
                  <a:schemeClr val="accent6">
                    <a:lumMod val="50000"/>
                  </a:schemeClr>
                </a:solidFill>
              </a:rPr>
              <a:t> створили </a:t>
            </a:r>
            <a:r>
              <a:rPr lang="ru-RU" altLang="ru-RU" sz="3600" b="1" i="1" dirty="0" err="1">
                <a:solidFill>
                  <a:schemeClr val="accent6">
                    <a:lumMod val="50000"/>
                  </a:schemeClr>
                </a:solidFill>
              </a:rPr>
              <a:t>світ</a:t>
            </a:r>
            <a:r>
              <a:rPr lang="ru-RU" altLang="ru-RU" sz="3600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altLang="ru-RU" sz="3600" b="1" i="1" dirty="0" err="1">
                <a:solidFill>
                  <a:schemeClr val="accent6">
                    <a:lumMod val="50000"/>
                  </a:schemeClr>
                </a:solidFill>
              </a:rPr>
              <a:t>навколо</a:t>
            </a:r>
            <a:r>
              <a:rPr lang="ru-RU" altLang="ru-RU" sz="3600" b="1" i="1" dirty="0">
                <a:solidFill>
                  <a:schemeClr val="accent6">
                    <a:lumMod val="50000"/>
                  </a:schemeClr>
                </a:solidFill>
              </a:rPr>
              <a:t> себе</a:t>
            </a:r>
            <a:r>
              <a:rPr lang="ru-RU" altLang="ru-RU" sz="3600" b="1" i="1" dirty="0" smtClean="0">
                <a:solidFill>
                  <a:schemeClr val="accent6">
                    <a:lumMod val="50000"/>
                  </a:schemeClr>
                </a:solidFill>
              </a:rPr>
              <a:t>!» </a:t>
            </a:r>
            <a:endParaRPr lang="ru-RU" altLang="ru-RU" sz="36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 rot="-607597">
            <a:off x="755602" y="288676"/>
            <a:ext cx="3455987" cy="1944687"/>
          </a:xfrm>
          <a:prstGeom prst="horizontalScroll">
            <a:avLst>
              <a:gd name="adj" fmla="val 12500"/>
            </a:avLst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053" name="Picture 5" descr="J03415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84683">
            <a:off x="1205657" y="604587"/>
            <a:ext cx="2555875" cy="131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J01461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88914"/>
            <a:ext cx="1710284" cy="26517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676493"/>
      </p:ext>
    </p:extLst>
  </p:cSld>
  <p:clrMapOvr>
    <a:masterClrMapping/>
  </p:clrMapOvr>
  <p:transition spd="slow">
    <p:wheel spokes="8"/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  <p:bldP spid="20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107504" y="301625"/>
            <a:ext cx="8834884" cy="1462088"/>
          </a:xfrm>
        </p:spPr>
        <p:txBody>
          <a:bodyPr>
            <a:normAutofit fontScale="90000"/>
          </a:bodyPr>
          <a:lstStyle/>
          <a:p>
            <a:r>
              <a:rPr lang="uk-UA" altLang="ru-RU" sz="3600" i="1" dirty="0">
                <a:solidFill>
                  <a:srgbClr val="FF0000"/>
                </a:solidFill>
                <a:effectLst/>
              </a:rPr>
              <a:t>Краса предметів </a:t>
            </a:r>
            <a:r>
              <a:rPr lang="uk-UA" altLang="ru-RU" sz="2800" i="1" dirty="0">
                <a:solidFill>
                  <a:srgbClr val="7030A0"/>
                </a:solidFill>
                <a:effectLst/>
              </a:rPr>
              <a:t>– є прояв краси самої людини, або її неспроможності до творення чи хоча б відтворення краси!</a:t>
            </a:r>
            <a:endParaRPr lang="ru-RU" altLang="ru-RU" sz="2800" i="1" dirty="0">
              <a:solidFill>
                <a:srgbClr val="7030A0"/>
              </a:solidFill>
              <a:effectLst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1981200"/>
            <a:ext cx="6336704" cy="4114800"/>
          </a:xfrm>
        </p:spPr>
        <p:txBody>
          <a:bodyPr>
            <a:noAutofit/>
          </a:bodyPr>
          <a:lstStyle/>
          <a:p>
            <a:r>
              <a:rPr lang="uk-UA" altLang="ru-RU" sz="3600" b="1" i="1" dirty="0">
                <a:solidFill>
                  <a:srgbClr val="002060"/>
                </a:solidFill>
              </a:rPr>
              <a:t>Гарні речі є витвором не лише результатом механічних дій, а й результатом творення душі </a:t>
            </a:r>
            <a:r>
              <a:rPr lang="uk-UA" altLang="ru-RU" sz="3600" b="1" i="1" dirty="0" err="1">
                <a:solidFill>
                  <a:srgbClr val="002060"/>
                </a:solidFill>
              </a:rPr>
              <a:t>проектологів</a:t>
            </a:r>
            <a:r>
              <a:rPr lang="uk-UA" altLang="ru-RU" sz="3600" b="1" i="1" dirty="0">
                <a:solidFill>
                  <a:srgbClr val="002060"/>
                </a:solidFill>
              </a:rPr>
              <a:t> та дизайнерів, </a:t>
            </a:r>
            <a:r>
              <a:rPr lang="uk-UA" altLang="ru-RU" sz="3600" b="1" i="1" dirty="0" smtClean="0">
                <a:solidFill>
                  <a:srgbClr val="002060"/>
                </a:solidFill>
              </a:rPr>
              <a:t>технологів …</a:t>
            </a:r>
            <a:endParaRPr lang="ru-RU" altLang="ru-RU" sz="3600" b="1" i="1" dirty="0">
              <a:solidFill>
                <a:srgbClr val="002060"/>
              </a:solidFill>
            </a:endParaRPr>
          </a:p>
        </p:txBody>
      </p:sp>
      <p:pic>
        <p:nvPicPr>
          <p:cNvPr id="3079" name="Picture 7" descr="SWScan0004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16216" y="2562548"/>
            <a:ext cx="2450127" cy="30270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468311" y="5490200"/>
            <a:ext cx="1655415" cy="1202780"/>
          </a:xfrm>
          <a:prstGeom prst="sun">
            <a:avLst>
              <a:gd name="adj" fmla="val 250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2" name="AutoShape 10"/>
          <p:cNvSpPr>
            <a:spLocks noChangeArrowheads="1"/>
          </p:cNvSpPr>
          <p:nvPr/>
        </p:nvSpPr>
        <p:spPr bwMode="auto">
          <a:xfrm>
            <a:off x="4355976" y="5634390"/>
            <a:ext cx="914400" cy="914400"/>
          </a:xfrm>
          <a:prstGeom prst="lightningBol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auto">
          <a:xfrm>
            <a:off x="8164195" y="1682116"/>
            <a:ext cx="914400" cy="9144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4" name="AutoShape 12"/>
          <p:cNvSpPr>
            <a:spLocks noChangeArrowheads="1"/>
          </p:cNvSpPr>
          <p:nvPr/>
        </p:nvSpPr>
        <p:spPr bwMode="auto">
          <a:xfrm>
            <a:off x="6970713" y="1216660"/>
            <a:ext cx="914400" cy="9144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5" name="AutoShape 13"/>
          <p:cNvSpPr>
            <a:spLocks noChangeArrowheads="1"/>
          </p:cNvSpPr>
          <p:nvPr/>
        </p:nvSpPr>
        <p:spPr bwMode="auto">
          <a:xfrm>
            <a:off x="7249795" y="5634390"/>
            <a:ext cx="914400" cy="914400"/>
          </a:xfrm>
          <a:prstGeom prst="star4">
            <a:avLst>
              <a:gd name="adj" fmla="val 125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331873"/>
      </p:ext>
    </p:extLst>
  </p:cSld>
  <p:clrMapOvr>
    <a:masterClrMapping/>
  </p:clrMapOvr>
  <p:transition spd="slow">
    <p:cover dir="rd"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7" grpId="0" build="p"/>
      <p:bldP spid="3080" grpId="0" animBg="1"/>
      <p:bldP spid="3082" grpId="0" animBg="1"/>
      <p:bldP spid="3083" grpId="0" animBg="1"/>
      <p:bldP spid="3084" grpId="0" animBg="1"/>
      <p:bldP spid="308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altLang="ru-RU" sz="4400" i="1" dirty="0">
                <a:solidFill>
                  <a:srgbClr val="C00000"/>
                </a:solidFill>
                <a:effectLst/>
              </a:rPr>
              <a:t>Краса </a:t>
            </a:r>
            <a:r>
              <a:rPr lang="uk-UA" altLang="ru-RU" sz="4000" i="1" dirty="0">
                <a:solidFill>
                  <a:srgbClr val="C00000"/>
                </a:solidFill>
                <a:effectLst/>
              </a:rPr>
              <a:t>людини</a:t>
            </a:r>
            <a:r>
              <a:rPr lang="ru-RU" altLang="ru-RU" sz="4000" i="1" dirty="0">
                <a:solidFill>
                  <a:srgbClr val="C00000"/>
                </a:solidFill>
                <a:effectLst/>
              </a:rPr>
              <a:t> в </a:t>
            </a:r>
            <a:r>
              <a:rPr lang="ru-RU" altLang="ru-RU" sz="4000" i="1" dirty="0" err="1">
                <a:solidFill>
                  <a:srgbClr val="C00000"/>
                </a:solidFill>
                <a:effectLst/>
              </a:rPr>
              <a:t>красі</a:t>
            </a:r>
            <a:r>
              <a:rPr lang="ru-RU" altLang="ru-RU" sz="4000" i="1" dirty="0">
                <a:solidFill>
                  <a:srgbClr val="C00000"/>
                </a:solidFill>
                <a:effectLst/>
              </a:rPr>
              <a:t> </a:t>
            </a:r>
            <a:r>
              <a:rPr lang="ru-RU" altLang="ru-RU" sz="4000" i="1" dirty="0" err="1">
                <a:solidFill>
                  <a:srgbClr val="C00000"/>
                </a:solidFill>
                <a:effectLst/>
              </a:rPr>
              <a:t>душі</a:t>
            </a:r>
            <a:r>
              <a:rPr lang="ru-RU" altLang="ru-RU" sz="4000" i="1" dirty="0">
                <a:solidFill>
                  <a:srgbClr val="C00000"/>
                </a:solidFill>
                <a:effectLst/>
              </a:rPr>
              <a:t>, </a:t>
            </a:r>
            <a:r>
              <a:rPr lang="ru-RU" altLang="ru-RU" sz="4000" i="1" dirty="0" err="1">
                <a:solidFill>
                  <a:srgbClr val="C00000"/>
                </a:solidFill>
                <a:effectLst/>
              </a:rPr>
              <a:t>що</a:t>
            </a:r>
            <a:r>
              <a:rPr lang="ru-RU" altLang="ru-RU" sz="4000" i="1" dirty="0">
                <a:solidFill>
                  <a:srgbClr val="C00000"/>
                </a:solidFill>
                <a:effectLst/>
              </a:rPr>
              <a:t> </a:t>
            </a:r>
            <a:r>
              <a:rPr lang="ru-RU" altLang="ru-RU" sz="4000" i="1" dirty="0" err="1">
                <a:solidFill>
                  <a:srgbClr val="C00000"/>
                </a:solidFill>
                <a:effectLst/>
              </a:rPr>
              <a:t>йде</a:t>
            </a:r>
            <a:r>
              <a:rPr lang="ru-RU" altLang="ru-RU" sz="4000" i="1" dirty="0">
                <a:solidFill>
                  <a:srgbClr val="C00000"/>
                </a:solidFill>
                <a:effectLst/>
              </a:rPr>
              <a:t> в </a:t>
            </a:r>
            <a:r>
              <a:rPr lang="ru-RU" altLang="ru-RU" sz="4000" i="1" dirty="0" err="1">
                <a:solidFill>
                  <a:srgbClr val="C00000"/>
                </a:solidFill>
                <a:effectLst/>
              </a:rPr>
              <a:t>гармонії</a:t>
            </a:r>
            <a:r>
              <a:rPr lang="ru-RU" altLang="ru-RU" sz="4000" i="1" dirty="0">
                <a:solidFill>
                  <a:srgbClr val="C00000"/>
                </a:solidFill>
                <a:effectLst/>
              </a:rPr>
              <a:t> з красою </a:t>
            </a:r>
            <a:r>
              <a:rPr lang="ru-RU" altLang="ru-RU" sz="4000" i="1" dirty="0" err="1">
                <a:solidFill>
                  <a:srgbClr val="C00000"/>
                </a:solidFill>
                <a:effectLst/>
              </a:rPr>
              <a:t>тіла</a:t>
            </a:r>
            <a:r>
              <a:rPr lang="ru-RU" altLang="ru-RU" sz="4000" i="1" dirty="0">
                <a:solidFill>
                  <a:srgbClr val="C00000"/>
                </a:solidFill>
                <a:effectLst/>
              </a:rPr>
              <a:t>.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96752"/>
            <a:ext cx="8856984" cy="511260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uk-UA" altLang="ru-RU" sz="3600" b="1" i="1" dirty="0">
                <a:solidFill>
                  <a:srgbClr val="002060"/>
                </a:solidFill>
              </a:rPr>
              <a:t>Духовний світ людини, немов у дзеркалі, відбивається на її обличчі, в її погляді</a:t>
            </a:r>
            <a:r>
              <a:rPr lang="uk-UA" altLang="ru-RU" sz="3600" b="1" i="1" dirty="0" smtClean="0">
                <a:solidFill>
                  <a:srgbClr val="002060"/>
                </a:solidFill>
              </a:rPr>
              <a:t>.</a:t>
            </a:r>
          </a:p>
          <a:p>
            <a:pPr marL="137160" indent="0">
              <a:lnSpc>
                <a:spcPct val="90000"/>
              </a:lnSpc>
              <a:buNone/>
            </a:pPr>
            <a:r>
              <a:rPr lang="uk-UA" altLang="ru-RU" sz="3600" b="1" i="1" dirty="0" smtClean="0">
                <a:solidFill>
                  <a:srgbClr val="C00000"/>
                </a:solidFill>
              </a:rPr>
              <a:t> Запам'ятай </a:t>
            </a:r>
            <a:r>
              <a:rPr lang="uk-UA" altLang="ru-RU" sz="3600" b="1" i="1" dirty="0">
                <a:solidFill>
                  <a:srgbClr val="002060"/>
                </a:solidFill>
              </a:rPr>
              <a:t>– не буває некрасивих людей.</a:t>
            </a:r>
          </a:p>
          <a:p>
            <a:pPr>
              <a:lnSpc>
                <a:spcPct val="90000"/>
              </a:lnSpc>
            </a:pPr>
            <a:endParaRPr lang="uk-UA" altLang="ru-RU" sz="3600" b="1" i="1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r>
              <a:rPr lang="uk-UA" altLang="ru-RU" sz="3600" b="1" i="1" dirty="0" smtClean="0">
                <a:solidFill>
                  <a:srgbClr val="002060"/>
                </a:solidFill>
              </a:rPr>
              <a:t>Кожна </a:t>
            </a:r>
            <a:r>
              <a:rPr lang="uk-UA" altLang="ru-RU" sz="3600" b="1" i="1" dirty="0">
                <a:solidFill>
                  <a:srgbClr val="002060"/>
                </a:solidFill>
              </a:rPr>
              <a:t>людина гарна, оригінальна, цікава по своєму.</a:t>
            </a:r>
          </a:p>
          <a:p>
            <a:pPr>
              <a:lnSpc>
                <a:spcPct val="90000"/>
              </a:lnSpc>
            </a:pPr>
            <a:endParaRPr lang="uk-UA" altLang="ru-RU" sz="3600" b="1" i="1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r>
              <a:rPr lang="uk-UA" altLang="ru-RU" sz="3600" b="1" i="1" dirty="0" smtClean="0">
                <a:solidFill>
                  <a:srgbClr val="002060"/>
                </a:solidFill>
              </a:rPr>
              <a:t>Ідеал </a:t>
            </a:r>
            <a:r>
              <a:rPr lang="uk-UA" altLang="ru-RU" sz="3600" b="1" i="1" dirty="0">
                <a:solidFill>
                  <a:srgbClr val="002060"/>
                </a:solidFill>
              </a:rPr>
              <a:t>сучасної краси – це присутність.</a:t>
            </a:r>
            <a:endParaRPr lang="ru-RU" altLang="ru-RU" sz="36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741254"/>
      </p:ext>
    </p:extLst>
  </p:cSld>
  <p:clrMapOvr>
    <a:masterClrMapping/>
  </p:clrMapOvr>
  <p:transition spd="slow">
    <p:blinds dir="vert"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EASLEY23_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1033" y="1700808"/>
            <a:ext cx="6548909" cy="43017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8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	</a:t>
            </a:r>
          </a:p>
        </p:txBody>
      </p:sp>
      <p:sp>
        <p:nvSpPr>
          <p:cNvPr id="2057" name="WordArt 9"/>
          <p:cNvSpPr>
            <a:spLocks noChangeArrowheads="1" noChangeShapeType="1" noTextEdit="1"/>
          </p:cNvSpPr>
          <p:nvPr/>
        </p:nvSpPr>
        <p:spPr bwMode="auto">
          <a:xfrm>
            <a:off x="827088" y="260350"/>
            <a:ext cx="7416800" cy="11255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kern="10" dirty="0" err="1">
                <a:solidFill>
                  <a:schemeClr val="bg2">
                    <a:lumMod val="75000"/>
                  </a:schemeClr>
                </a:solidFill>
                <a:latin typeface="Impact"/>
              </a:rPr>
              <a:t>Ідеал</a:t>
            </a:r>
            <a:r>
              <a:rPr lang="ru-RU" sz="4400" kern="10" dirty="0">
                <a:solidFill>
                  <a:schemeClr val="bg2">
                    <a:lumMod val="75000"/>
                  </a:schemeClr>
                </a:solidFill>
                <a:latin typeface="Impact"/>
              </a:rPr>
              <a:t> </a:t>
            </a:r>
            <a:r>
              <a:rPr lang="ru-RU" sz="4400" kern="10" dirty="0" err="1">
                <a:solidFill>
                  <a:schemeClr val="bg2">
                    <a:lumMod val="75000"/>
                  </a:schemeClr>
                </a:solidFill>
                <a:latin typeface="Impact"/>
              </a:rPr>
              <a:t>краси</a:t>
            </a:r>
            <a:r>
              <a:rPr lang="ru-RU" sz="4400" kern="10" dirty="0">
                <a:solidFill>
                  <a:schemeClr val="bg2">
                    <a:lumMod val="75000"/>
                  </a:schemeClr>
                </a:solidFill>
                <a:latin typeface="Impact"/>
              </a:rPr>
              <a:t> в </a:t>
            </a:r>
            <a:r>
              <a:rPr lang="ru-RU" sz="4400" kern="10" dirty="0" err="1">
                <a:solidFill>
                  <a:schemeClr val="bg2">
                    <a:lumMod val="75000"/>
                  </a:schemeClr>
                </a:solidFill>
                <a:latin typeface="Impact"/>
              </a:rPr>
              <a:t>різні</a:t>
            </a:r>
            <a:r>
              <a:rPr lang="ru-RU" sz="4400" kern="10" dirty="0">
                <a:solidFill>
                  <a:schemeClr val="bg2">
                    <a:lumMod val="75000"/>
                  </a:schemeClr>
                </a:solidFill>
                <a:latin typeface="Impact"/>
              </a:rPr>
              <a:t> </a:t>
            </a:r>
            <a:r>
              <a:rPr lang="ru-RU" sz="4400" kern="10" dirty="0" err="1">
                <a:solidFill>
                  <a:schemeClr val="bg2">
                    <a:lumMod val="75000"/>
                  </a:schemeClr>
                </a:solidFill>
                <a:latin typeface="Impact"/>
              </a:rPr>
              <a:t>епохи</a:t>
            </a:r>
            <a:endParaRPr lang="ru-RU" sz="4400" kern="10" dirty="0">
              <a:solidFill>
                <a:schemeClr val="bg2">
                  <a:lumMod val="75000"/>
                </a:schemeClr>
              </a:solidFill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57108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05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998"/>
                            </p:stCondLst>
                            <p:childTnLst>
                              <p:par>
                                <p:cTn id="1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498"/>
                            </p:stCondLst>
                            <p:childTnLst>
                              <p:par>
                                <p:cTn id="1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  <p:bldP spid="205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 descr="BD06662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495800"/>
            <a:ext cx="4648200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3" name="WordArt 7"/>
          <p:cNvSpPr>
            <a:spLocks noChangeArrowheads="1" noChangeShapeType="1" noTextEdit="1"/>
          </p:cNvSpPr>
          <p:nvPr/>
        </p:nvSpPr>
        <p:spPr bwMode="auto">
          <a:xfrm>
            <a:off x="179512" y="404813"/>
            <a:ext cx="8856984" cy="38877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i="1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В </a:t>
            </a:r>
            <a:r>
              <a:rPr lang="ru-RU" sz="4400" b="1" i="1" kern="10" dirty="0" err="1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цій</a:t>
            </a:r>
            <a:r>
              <a:rPr lang="ru-RU" sz="4400" b="1" i="1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 </a:t>
            </a:r>
            <a:r>
              <a:rPr lang="ru-RU" sz="4400" b="1" i="1" kern="10" dirty="0" err="1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подорожі</a:t>
            </a:r>
            <a:endParaRPr lang="ru-RU" sz="4400" b="1" i="1" kern="10" dirty="0"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latin typeface="Impact"/>
            </a:endParaRPr>
          </a:p>
          <a:p>
            <a:pPr algn="ctr"/>
            <a:r>
              <a:rPr lang="ru-RU" sz="4400" b="1" i="1" kern="10" dirty="0" err="1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ви</a:t>
            </a:r>
            <a:r>
              <a:rPr lang="ru-RU" sz="4400" b="1" i="1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 </a:t>
            </a:r>
            <a:r>
              <a:rPr lang="ru-RU" sz="4400" b="1" i="1" kern="10" dirty="0" err="1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дізнаєтеся</a:t>
            </a:r>
            <a:r>
              <a:rPr lang="ru-RU" sz="4400" b="1" i="1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 про </a:t>
            </a:r>
          </a:p>
          <a:p>
            <a:pPr algn="ctr"/>
            <a:r>
              <a:rPr lang="ru-RU" sz="4400" b="1" i="1" kern="10" dirty="0" err="1">
                <a:solidFill>
                  <a:schemeClr val="bg2">
                    <a:lumMod val="75000"/>
                  </a:schemeClr>
                </a:solidFill>
                <a:latin typeface="Impact"/>
              </a:rPr>
              <a:t>еталони</a:t>
            </a:r>
            <a:r>
              <a:rPr lang="ru-RU" sz="4400" b="1" i="1" kern="10" dirty="0">
                <a:solidFill>
                  <a:schemeClr val="bg2">
                    <a:lumMod val="75000"/>
                  </a:schemeClr>
                </a:solidFill>
                <a:latin typeface="Impact"/>
              </a:rPr>
              <a:t> </a:t>
            </a:r>
            <a:r>
              <a:rPr lang="ru-RU" sz="4400" b="1" i="1" kern="10" dirty="0" smtClean="0">
                <a:solidFill>
                  <a:schemeClr val="bg2">
                    <a:lumMod val="75000"/>
                  </a:schemeClr>
                </a:solidFill>
                <a:latin typeface="Impact"/>
              </a:rPr>
              <a:t> </a:t>
            </a:r>
            <a:r>
              <a:rPr lang="ru-RU" sz="4400" b="1" i="1" kern="10" dirty="0" err="1" smtClean="0">
                <a:solidFill>
                  <a:schemeClr val="bg2">
                    <a:lumMod val="75000"/>
                  </a:schemeClr>
                </a:solidFill>
                <a:latin typeface="Impact"/>
              </a:rPr>
              <a:t>краси</a:t>
            </a:r>
            <a:r>
              <a:rPr lang="ru-RU" sz="4400" b="1" i="1" kern="10" dirty="0" smtClean="0">
                <a:solidFill>
                  <a:schemeClr val="bg2">
                    <a:lumMod val="75000"/>
                  </a:schemeClr>
                </a:solidFill>
                <a:latin typeface="Impact"/>
              </a:rPr>
              <a:t> </a:t>
            </a:r>
            <a:endParaRPr lang="ru-RU" sz="4400" b="1" i="1" kern="10" dirty="0">
              <a:solidFill>
                <a:schemeClr val="bg2">
                  <a:lumMod val="75000"/>
                </a:schemeClr>
              </a:solidFill>
              <a:latin typeface="Impact"/>
            </a:endParaRPr>
          </a:p>
          <a:p>
            <a:pPr algn="ctr"/>
            <a:r>
              <a:rPr lang="ru-RU" sz="4400" b="1" i="1" kern="10" dirty="0" err="1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всього</a:t>
            </a:r>
            <a:r>
              <a:rPr lang="ru-RU" sz="4400" b="1" i="1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  </a:t>
            </a:r>
            <a:r>
              <a:rPr lang="ru-RU" sz="4400" b="1" i="1" kern="10" dirty="0" err="1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світу</a:t>
            </a:r>
            <a:r>
              <a:rPr lang="ru-RU" sz="4400" b="1" i="1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5850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404664"/>
            <a:ext cx="8928992" cy="3024335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 У </a:t>
            </a:r>
            <a:r>
              <a:rPr lang="ru-RU" sz="3600" b="1" i="1" dirty="0" err="1" smtClean="0">
                <a:solidFill>
                  <a:srgbClr val="002060"/>
                </a:solidFill>
              </a:rPr>
              <a:t>часи</a:t>
            </a:r>
            <a:r>
              <a:rPr lang="ru-RU" sz="3600" b="1" i="1" dirty="0" smtClean="0">
                <a:solidFill>
                  <a:srgbClr val="002060"/>
                </a:solidFill>
              </a:rPr>
              <a:t> </a:t>
            </a:r>
            <a:r>
              <a:rPr lang="ru-RU" sz="3600" b="1" i="1" dirty="0" err="1" smtClean="0">
                <a:solidFill>
                  <a:srgbClr val="FF0000"/>
                </a:solidFill>
              </a:rPr>
              <a:t>кам’яного</a:t>
            </a:r>
            <a:r>
              <a:rPr lang="ru-RU" sz="3600" b="1" i="1" dirty="0" smtClean="0">
                <a:solidFill>
                  <a:srgbClr val="FF0000"/>
                </a:solidFill>
              </a:rPr>
              <a:t> </a:t>
            </a:r>
            <a:r>
              <a:rPr lang="ru-RU" sz="3600" b="1" i="1" dirty="0" err="1" smtClean="0">
                <a:solidFill>
                  <a:srgbClr val="FF0000"/>
                </a:solidFill>
              </a:rPr>
              <a:t>століття</a:t>
            </a:r>
            <a:r>
              <a:rPr lang="ru-RU" sz="3600" b="1" i="1" dirty="0" smtClean="0">
                <a:solidFill>
                  <a:srgbClr val="FF0000"/>
                </a:solidFill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</a:rPr>
              <a:t>вважалося</a:t>
            </a:r>
            <a:r>
              <a:rPr lang="ru-RU" sz="3600" b="1" i="1" dirty="0" smtClean="0">
                <a:solidFill>
                  <a:srgbClr val="002060"/>
                </a:solidFill>
              </a:rPr>
              <a:t>, </a:t>
            </a:r>
            <a:r>
              <a:rPr lang="ru-RU" sz="3600" b="1" i="1" dirty="0" err="1" smtClean="0">
                <a:solidFill>
                  <a:srgbClr val="002060"/>
                </a:solidFill>
              </a:rPr>
              <a:t>що</a:t>
            </a:r>
            <a:r>
              <a:rPr lang="ru-RU" sz="3600" b="1" i="1" dirty="0" smtClean="0">
                <a:solidFill>
                  <a:srgbClr val="002060"/>
                </a:solidFill>
              </a:rPr>
              <a:t> мода </a:t>
            </a:r>
            <a:r>
              <a:rPr lang="ru-RU" sz="3600" b="1" i="1" dirty="0" err="1" smtClean="0">
                <a:solidFill>
                  <a:srgbClr val="002060"/>
                </a:solidFill>
              </a:rPr>
              <a:t>має</a:t>
            </a:r>
            <a:r>
              <a:rPr lang="ru-RU" sz="3600" b="1" i="1" dirty="0" smtClean="0">
                <a:solidFill>
                  <a:srgbClr val="002060"/>
                </a:solidFill>
              </a:rPr>
              <a:t> бути </a:t>
            </a:r>
            <a:r>
              <a:rPr lang="ru-RU" sz="3600" b="1" i="1" dirty="0" err="1" smtClean="0">
                <a:solidFill>
                  <a:srgbClr val="002060"/>
                </a:solidFill>
              </a:rPr>
              <a:t>функціональною</a:t>
            </a:r>
            <a:r>
              <a:rPr lang="ru-RU" sz="3600" b="1" i="1" dirty="0" smtClean="0">
                <a:solidFill>
                  <a:srgbClr val="002060"/>
                </a:solidFill>
              </a:rPr>
              <a:t>, </a:t>
            </a:r>
            <a:r>
              <a:rPr lang="ru-RU" sz="3600" b="1" i="1" dirty="0" err="1" smtClean="0">
                <a:solidFill>
                  <a:srgbClr val="002060"/>
                </a:solidFill>
              </a:rPr>
              <a:t>ідеалом</a:t>
            </a:r>
            <a:r>
              <a:rPr lang="ru-RU" sz="3600" b="1" i="1" dirty="0" smtClean="0">
                <a:solidFill>
                  <a:srgbClr val="002060"/>
                </a:solidFill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</a:rPr>
              <a:t>краси</a:t>
            </a:r>
            <a:r>
              <a:rPr lang="ru-RU" sz="3600" b="1" i="1" dirty="0" smtClean="0">
                <a:solidFill>
                  <a:srgbClr val="002060"/>
                </a:solidFill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</a:rPr>
              <a:t>була</a:t>
            </a:r>
            <a:r>
              <a:rPr lang="ru-RU" sz="3600" b="1" i="1" dirty="0" smtClean="0">
                <a:solidFill>
                  <a:srgbClr val="002060"/>
                </a:solidFill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</a:rPr>
              <a:t>жінка</a:t>
            </a:r>
            <a:r>
              <a:rPr lang="ru-RU" sz="3600" b="1" i="1" dirty="0" smtClean="0">
                <a:solidFill>
                  <a:srgbClr val="002060"/>
                </a:solidFill>
              </a:rPr>
              <a:t>, </a:t>
            </a:r>
            <a:r>
              <a:rPr lang="ru-RU" sz="3600" b="1" i="1" dirty="0" err="1" smtClean="0">
                <a:solidFill>
                  <a:srgbClr val="002060"/>
                </a:solidFill>
              </a:rPr>
              <a:t>з</a:t>
            </a:r>
            <a:r>
              <a:rPr lang="ru-RU" sz="3600" b="1" i="1" dirty="0" smtClean="0">
                <a:solidFill>
                  <a:srgbClr val="002060"/>
                </a:solidFill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</a:rPr>
              <a:t>сильними</a:t>
            </a:r>
            <a:r>
              <a:rPr lang="ru-RU" sz="3600" b="1" i="1" dirty="0" smtClean="0">
                <a:solidFill>
                  <a:srgbClr val="002060"/>
                </a:solidFill>
              </a:rPr>
              <a:t> руками, </a:t>
            </a:r>
            <a:r>
              <a:rPr lang="ru-RU" sz="3600" b="1" i="1" dirty="0" err="1" smtClean="0">
                <a:solidFill>
                  <a:srgbClr val="002060"/>
                </a:solidFill>
              </a:rPr>
              <a:t>обвислим</a:t>
            </a:r>
            <a:r>
              <a:rPr lang="ru-RU" sz="3600" b="1" i="1" dirty="0" smtClean="0">
                <a:solidFill>
                  <a:srgbClr val="002060"/>
                </a:solidFill>
              </a:rPr>
              <a:t> животом </a:t>
            </a:r>
            <a:r>
              <a:rPr lang="ru-RU" sz="3600" b="1" i="1" dirty="0" err="1" smtClean="0">
                <a:solidFill>
                  <a:srgbClr val="002060"/>
                </a:solidFill>
              </a:rPr>
              <a:t>і</a:t>
            </a:r>
            <a:r>
              <a:rPr lang="ru-RU" sz="3600" b="1" i="1" dirty="0" smtClean="0">
                <a:solidFill>
                  <a:srgbClr val="002060"/>
                </a:solidFill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</a:rPr>
              <a:t>грудьми</a:t>
            </a:r>
            <a:r>
              <a:rPr lang="ru-RU" sz="3600" b="1" i="1" dirty="0" smtClean="0">
                <a:solidFill>
                  <a:srgbClr val="002060"/>
                </a:solidFill>
              </a:rPr>
              <a:t>.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pic>
        <p:nvPicPr>
          <p:cNvPr id="1536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717032"/>
            <a:ext cx="3894978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36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141973"/>
            <a:ext cx="3752738" cy="35993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39437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upload.wikimedia.org/wikipedia/commons/thumb/b/bf/Musicians_and_dancers_on_fresco_at_Tomb_of_Nebamun.jpg/250px-Musicians_and_dancers_on_fresco_at_Tomb_of_Nebamu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223240"/>
            <a:ext cx="3304713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3" y="0"/>
            <a:ext cx="8921337" cy="3140968"/>
          </a:xfrm>
        </p:spPr>
        <p:txBody>
          <a:bodyPr>
            <a:normAutofit fontScale="77500" lnSpcReduction="20000"/>
          </a:bodyPr>
          <a:lstStyle/>
          <a:p>
            <a:r>
              <a:rPr lang="ru-RU" sz="4100" b="1" i="1" dirty="0" err="1" smtClean="0">
                <a:solidFill>
                  <a:srgbClr val="002060"/>
                </a:solidFill>
              </a:rPr>
              <a:t>Ідеалом</a:t>
            </a:r>
            <a:r>
              <a:rPr lang="ru-RU" sz="4100" b="1" i="1" dirty="0" smtClean="0">
                <a:solidFill>
                  <a:srgbClr val="002060"/>
                </a:solidFill>
              </a:rPr>
              <a:t> </a:t>
            </a:r>
            <a:r>
              <a:rPr lang="ru-RU" sz="4100" b="1" i="1" dirty="0" err="1" smtClean="0">
                <a:solidFill>
                  <a:srgbClr val="002060"/>
                </a:solidFill>
              </a:rPr>
              <a:t>краси</a:t>
            </a:r>
            <a:r>
              <a:rPr lang="ru-RU" sz="4100" b="1" i="1" dirty="0" smtClean="0">
                <a:solidFill>
                  <a:srgbClr val="002060"/>
                </a:solidFill>
              </a:rPr>
              <a:t> </a:t>
            </a:r>
            <a:r>
              <a:rPr lang="ru-RU" sz="4100" b="1" i="1" dirty="0" err="1" smtClean="0">
                <a:solidFill>
                  <a:srgbClr val="C00000"/>
                </a:solidFill>
              </a:rPr>
              <a:t>Стародавнього</a:t>
            </a:r>
            <a:r>
              <a:rPr lang="ru-RU" sz="4100" b="1" i="1" dirty="0" smtClean="0">
                <a:solidFill>
                  <a:srgbClr val="C00000"/>
                </a:solidFill>
              </a:rPr>
              <a:t> </a:t>
            </a:r>
            <a:r>
              <a:rPr lang="ru-RU" sz="4100" b="1" i="1" dirty="0" err="1" smtClean="0">
                <a:solidFill>
                  <a:srgbClr val="C00000"/>
                </a:solidFill>
              </a:rPr>
              <a:t>Єгипту</a:t>
            </a:r>
            <a:r>
              <a:rPr lang="ru-RU" sz="4100" b="1" i="1" dirty="0" smtClean="0">
                <a:solidFill>
                  <a:srgbClr val="C00000"/>
                </a:solidFill>
              </a:rPr>
              <a:t> </a:t>
            </a:r>
            <a:r>
              <a:rPr lang="ru-RU" sz="4100" b="1" i="1" dirty="0" err="1" smtClean="0">
                <a:solidFill>
                  <a:srgbClr val="002060"/>
                </a:solidFill>
              </a:rPr>
              <a:t>була</a:t>
            </a:r>
            <a:r>
              <a:rPr lang="ru-RU" sz="4100" b="1" i="1" dirty="0" smtClean="0">
                <a:solidFill>
                  <a:srgbClr val="002060"/>
                </a:solidFill>
              </a:rPr>
              <a:t> струнка і </a:t>
            </a:r>
            <a:r>
              <a:rPr lang="ru-RU" sz="4100" b="1" i="1" dirty="0" err="1" smtClean="0">
                <a:solidFill>
                  <a:srgbClr val="002060"/>
                </a:solidFill>
              </a:rPr>
              <a:t>граціозна</a:t>
            </a:r>
            <a:r>
              <a:rPr lang="ru-RU" sz="4100" b="1" i="1" dirty="0" smtClean="0">
                <a:solidFill>
                  <a:srgbClr val="002060"/>
                </a:solidFill>
              </a:rPr>
              <a:t> </a:t>
            </a:r>
            <a:r>
              <a:rPr lang="ru-RU" sz="4100" b="1" i="1" dirty="0" err="1" smtClean="0">
                <a:solidFill>
                  <a:srgbClr val="002060"/>
                </a:solidFill>
              </a:rPr>
              <a:t>жінка</a:t>
            </a:r>
            <a:r>
              <a:rPr lang="ru-RU" sz="4100" b="1" i="1" dirty="0" smtClean="0">
                <a:solidFill>
                  <a:srgbClr val="002060"/>
                </a:solidFill>
              </a:rPr>
              <a:t>, схожа на </a:t>
            </a:r>
            <a:r>
              <a:rPr lang="ru-RU" sz="4100" b="1" i="1" dirty="0" err="1" smtClean="0">
                <a:solidFill>
                  <a:srgbClr val="002060"/>
                </a:solidFill>
              </a:rPr>
              <a:t>екзотичну</a:t>
            </a:r>
            <a:r>
              <a:rPr lang="ru-RU" sz="4100" b="1" i="1" dirty="0" smtClean="0">
                <a:solidFill>
                  <a:srgbClr val="002060"/>
                </a:solidFill>
              </a:rPr>
              <a:t> </a:t>
            </a:r>
            <a:r>
              <a:rPr lang="ru-RU" sz="4100" b="1" i="1" dirty="0" err="1" smtClean="0">
                <a:solidFill>
                  <a:srgbClr val="002060"/>
                </a:solidFill>
              </a:rPr>
              <a:t>квітку</a:t>
            </a:r>
            <a:r>
              <a:rPr lang="ru-RU" sz="4100" b="1" i="1" dirty="0" smtClean="0">
                <a:solidFill>
                  <a:srgbClr val="002060"/>
                </a:solidFill>
              </a:rPr>
              <a:t> на </a:t>
            </a:r>
            <a:r>
              <a:rPr lang="ru-RU" sz="4100" b="1" i="1" dirty="0" err="1" smtClean="0">
                <a:solidFill>
                  <a:srgbClr val="002060"/>
                </a:solidFill>
              </a:rPr>
              <a:t>тендітному</a:t>
            </a:r>
            <a:r>
              <a:rPr lang="ru-RU" sz="4100" b="1" i="1" dirty="0" smtClean="0">
                <a:solidFill>
                  <a:srgbClr val="002060"/>
                </a:solidFill>
              </a:rPr>
              <a:t> </a:t>
            </a:r>
            <a:r>
              <a:rPr lang="ru-RU" sz="4100" b="1" i="1" dirty="0" err="1" smtClean="0">
                <a:solidFill>
                  <a:srgbClr val="002060"/>
                </a:solidFill>
              </a:rPr>
              <a:t>стеблі</a:t>
            </a:r>
            <a:r>
              <a:rPr lang="ru-RU" sz="4100" b="1" i="1" dirty="0" smtClean="0">
                <a:solidFill>
                  <a:srgbClr val="002060"/>
                </a:solidFill>
              </a:rPr>
              <a:t>. </a:t>
            </a:r>
          </a:p>
          <a:p>
            <a:endParaRPr lang="ru-RU" sz="4100" b="1" i="1" dirty="0">
              <a:solidFill>
                <a:srgbClr val="002060"/>
              </a:solidFill>
            </a:endParaRPr>
          </a:p>
          <a:p>
            <a:r>
              <a:rPr lang="ru-RU" sz="4100" b="1" i="1" dirty="0" smtClean="0">
                <a:solidFill>
                  <a:srgbClr val="002060"/>
                </a:solidFill>
              </a:rPr>
              <a:t>У </a:t>
            </a:r>
            <a:r>
              <a:rPr lang="ru-RU" sz="4100" b="1" i="1" dirty="0" err="1" smtClean="0">
                <a:solidFill>
                  <a:srgbClr val="C00000"/>
                </a:solidFill>
              </a:rPr>
              <a:t>Стародавньому</a:t>
            </a:r>
            <a:r>
              <a:rPr lang="ru-RU" sz="4100" b="1" i="1" dirty="0" smtClean="0">
                <a:solidFill>
                  <a:srgbClr val="C00000"/>
                </a:solidFill>
              </a:rPr>
              <a:t> </a:t>
            </a:r>
            <a:r>
              <a:rPr lang="ru-RU" sz="4100" b="1" i="1" dirty="0" err="1" smtClean="0">
                <a:solidFill>
                  <a:srgbClr val="C00000"/>
                </a:solidFill>
              </a:rPr>
              <a:t>Єгипті</a:t>
            </a:r>
            <a:r>
              <a:rPr lang="ru-RU" sz="4100" b="1" i="1" dirty="0" smtClean="0">
                <a:solidFill>
                  <a:srgbClr val="C00000"/>
                </a:solidFill>
              </a:rPr>
              <a:t> </a:t>
            </a:r>
            <a:r>
              <a:rPr lang="ru-RU" sz="4100" b="1" i="1" dirty="0" err="1" smtClean="0">
                <a:solidFill>
                  <a:srgbClr val="002060"/>
                </a:solidFill>
              </a:rPr>
              <a:t>істинної</a:t>
            </a:r>
            <a:r>
              <a:rPr lang="ru-RU" sz="4100" b="1" i="1" dirty="0" smtClean="0">
                <a:solidFill>
                  <a:srgbClr val="002060"/>
                </a:solidFill>
              </a:rPr>
              <a:t> красою </a:t>
            </a:r>
            <a:r>
              <a:rPr lang="ru-RU" sz="4100" b="1" i="1" dirty="0" err="1" smtClean="0">
                <a:solidFill>
                  <a:srgbClr val="002060"/>
                </a:solidFill>
              </a:rPr>
              <a:t>вважалися</a:t>
            </a:r>
            <a:r>
              <a:rPr lang="ru-RU" sz="4100" b="1" i="1" dirty="0" smtClean="0">
                <a:solidFill>
                  <a:srgbClr val="002060"/>
                </a:solidFill>
              </a:rPr>
              <a:t> </a:t>
            </a:r>
            <a:r>
              <a:rPr lang="ru-RU" sz="4100" b="1" i="1" dirty="0" err="1" smtClean="0">
                <a:solidFill>
                  <a:srgbClr val="002060"/>
                </a:solidFill>
              </a:rPr>
              <a:t>смарагдово-зелені</a:t>
            </a:r>
            <a:r>
              <a:rPr lang="ru-RU" sz="4100" b="1" i="1" dirty="0" smtClean="0">
                <a:solidFill>
                  <a:srgbClr val="002060"/>
                </a:solidFill>
              </a:rPr>
              <a:t> </a:t>
            </a:r>
            <a:r>
              <a:rPr lang="ru-RU" sz="4100" b="1" i="1" dirty="0" err="1" smtClean="0">
                <a:solidFill>
                  <a:srgbClr val="002060"/>
                </a:solidFill>
              </a:rPr>
              <a:t>очі</a:t>
            </a:r>
            <a:r>
              <a:rPr lang="ru-RU" sz="4100" b="1" i="1" dirty="0" smtClean="0">
                <a:solidFill>
                  <a:srgbClr val="002060"/>
                </a:solidFill>
              </a:rPr>
              <a:t> і </a:t>
            </a:r>
            <a:r>
              <a:rPr lang="ru-RU" sz="4100" b="1" i="1" dirty="0" err="1" smtClean="0">
                <a:solidFill>
                  <a:srgbClr val="002060"/>
                </a:solidFill>
              </a:rPr>
              <a:t>рум’яні</a:t>
            </a:r>
            <a:r>
              <a:rPr lang="ru-RU" sz="4100" b="1" i="1" dirty="0" smtClean="0">
                <a:solidFill>
                  <a:srgbClr val="002060"/>
                </a:solidFill>
              </a:rPr>
              <a:t> </a:t>
            </a:r>
            <a:r>
              <a:rPr lang="ru-RU" sz="4100" b="1" i="1" dirty="0" err="1" smtClean="0">
                <a:solidFill>
                  <a:srgbClr val="002060"/>
                </a:solidFill>
              </a:rPr>
              <a:t>щоки</a:t>
            </a:r>
            <a:r>
              <a:rPr lang="ru-RU" sz="3800" b="1" i="1" dirty="0" smtClean="0"/>
              <a:t>.</a:t>
            </a:r>
            <a:r>
              <a:rPr lang="ru-RU" i="1" dirty="0" smtClean="0"/>
              <a:t> </a:t>
            </a:r>
          </a:p>
          <a:p>
            <a:endParaRPr lang="ru-RU" dirty="0"/>
          </a:p>
        </p:txBody>
      </p:sp>
      <p:pic>
        <p:nvPicPr>
          <p:cNvPr id="1026" name="Picture 2" descr="ÐÐ°ÑÑÐ¸Ð½ÐºÐ¸ Ð¿Ð¾ Ð·Ð°Ð¿ÑÐ¾ÑÑ Ð»ÑÐ´Ð¸Ð½Ð° ÑÑÐ°ÑÐ¾Ð´Ð°Ð²Ð½ÑÐ¾Ð³Ð¾ ÑÐ²ÑÑÑ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293096"/>
            <a:ext cx="3729610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 descr="ÐÐ°ÑÑÐ¸Ð½ÐºÐ¸ Ð¿Ð¾ Ð·Ð°Ð¿ÑÐ¾ÑÑ ÐºÑÐ°ÑÐ° Ð¶ÑÐ½ÐºÐ¸ ÑÑÐ°ÑÐ¾Ð´Ð°Ð²Ð½ÑÐ¾Ð³Ð¾ ÑÐ¸Ð¼Ñ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114" y="3223240"/>
            <a:ext cx="2419166" cy="3456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78528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5" name="Picture 5" descr="mod29_2_2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500" y="1988840"/>
            <a:ext cx="2484276" cy="252057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6" name="WordArt 6"/>
          <p:cNvSpPr>
            <a:spLocks noChangeArrowheads="1" noChangeShapeType="1" noTextEdit="1"/>
          </p:cNvSpPr>
          <p:nvPr/>
        </p:nvSpPr>
        <p:spPr bwMode="auto">
          <a:xfrm>
            <a:off x="684213" y="0"/>
            <a:ext cx="7632700" cy="22050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4400" kern="10" dirty="0" err="1">
                <a:ln w="9525" cap="sq">
                  <a:solidFill>
                    <a:srgbClr val="FFFF00"/>
                  </a:solidFill>
                  <a:miter lim="800000"/>
                  <a:headEnd type="none" w="sm" len="sm"/>
                  <a:tailEnd type="none" w="sm" len="sm"/>
                </a:ln>
                <a:solidFill>
                  <a:srgbClr val="C00000"/>
                </a:solidFill>
                <a:latin typeface="Century"/>
              </a:rPr>
              <a:t>Стародавній</a:t>
            </a:r>
            <a:r>
              <a:rPr lang="ru-RU" sz="4400" kern="10" dirty="0">
                <a:ln w="9525" cap="sq">
                  <a:solidFill>
                    <a:srgbClr val="FFFF00"/>
                  </a:solidFill>
                  <a:miter lim="800000"/>
                  <a:headEnd type="none" w="sm" len="sm"/>
                  <a:tailEnd type="none" w="sm" len="sm"/>
                </a:ln>
                <a:solidFill>
                  <a:srgbClr val="C00000"/>
                </a:solidFill>
                <a:latin typeface="Century"/>
              </a:rPr>
              <a:t> Китай</a:t>
            </a: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2388900" y="1916832"/>
            <a:ext cx="673224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uk-UA" alt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alt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Стародавньому Китаї </a:t>
            </a:r>
            <a:r>
              <a:rPr lang="uk-UA" alt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ідеалом краси  була маленька, тендітна жінка з крихітними ніжками.</a:t>
            </a:r>
            <a:r>
              <a:rPr lang="uk-UA" altLang="ru-RU" sz="3200" b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altLang="ru-RU" sz="3200" b="1" dirty="0">
              <a:solidFill>
                <a:schemeClr val="folHlink"/>
              </a:solidFill>
              <a:latin typeface="Times New Roman" pitchFamily="18" charset="0"/>
            </a:endParaRPr>
          </a:p>
        </p:txBody>
      </p:sp>
      <p:pic>
        <p:nvPicPr>
          <p:cNvPr id="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3645024"/>
            <a:ext cx="2051720" cy="30832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Ð¦ÑÐºÐ°Ð²Ñ ÑÐ°ÐºÑÐ¸ Ð¿ÑÐ¾ ÐºÑÐ°ÑÑ Ð¶ÑÐ½Ð¾Ðº Ð´Ð°Ð²Ð½Ð¸Ð½Ñ"/>
          <p:cNvPicPr>
            <a:picLocks noChangeAspect="1" noChangeArrowheads="1"/>
          </p:cNvPicPr>
          <p:nvPr/>
        </p:nvPicPr>
        <p:blipFill>
          <a:blip r:embed="rId4" cstate="print"/>
          <a:srcRect l="13317" r="18620"/>
          <a:stretch>
            <a:fillRect/>
          </a:stretch>
        </p:blipFill>
        <p:spPr bwMode="auto">
          <a:xfrm>
            <a:off x="3419872" y="3636992"/>
            <a:ext cx="2695510" cy="263691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2" descr="ÐÐ°ÑÑÐ¸Ð½ÐºÐ¸ Ð¿Ð¾ Ð·Ð°Ð¿ÑÐ¾ÑÑ ÐºÑÐ°ÑÐ° Ð»ÑÐ´Ð¸Ð½Ð° ÑÑÐ°ÑÐ¾Ð´Ð°Ð²Ð½ÑÐ¾Ð³Ð¾ ÐºÐ¸ÑÐ°Ñ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686003"/>
            <a:ext cx="2160239" cy="20751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48559263"/>
      </p:ext>
    </p:extLst>
  </p:cSld>
  <p:clrMapOvr>
    <a:masterClrMapping/>
  </p:clrMapOvr>
  <p:transition advTm="1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4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6" grpId="0"/>
      <p:bldP spid="51207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0" y="1196752"/>
            <a:ext cx="6444208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endParaRPr lang="uk-UA" altLang="ru-RU" sz="2000" i="1" dirty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altLang="ru-RU" sz="2000" i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altLang="ru-RU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основі ідеалу краси </a:t>
            </a:r>
            <a:r>
              <a:rPr lang="uk-UA" altLang="ru-RU" sz="4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Стародавньої Греції </a:t>
            </a:r>
            <a:r>
              <a:rPr lang="uk-UA" altLang="ru-RU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лежала гармонія духу і тіла.</a:t>
            </a:r>
          </a:p>
        </p:txBody>
      </p:sp>
      <p:pic>
        <p:nvPicPr>
          <p:cNvPr id="52233" name="Picture 9" descr="PYGMAL~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0152" y="1556792"/>
            <a:ext cx="3096344" cy="4536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4" name="WordArt 10"/>
          <p:cNvSpPr>
            <a:spLocks noChangeArrowheads="1" noChangeShapeType="1" noTextEdit="1"/>
          </p:cNvSpPr>
          <p:nvPr/>
        </p:nvSpPr>
        <p:spPr bwMode="auto">
          <a:xfrm>
            <a:off x="323850" y="0"/>
            <a:ext cx="8568630" cy="140493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i="1" kern="10" dirty="0" err="1">
                <a:ln w="12700" cap="sq">
                  <a:solidFill>
                    <a:srgbClr val="B2B2B2"/>
                  </a:solidFill>
                  <a:miter lim="800000"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Стародавня</a:t>
            </a:r>
            <a:r>
              <a:rPr lang="ru-RU" sz="3600" b="1" i="1" kern="10" dirty="0">
                <a:ln w="12700" cap="sq">
                  <a:solidFill>
                    <a:srgbClr val="B2B2B2"/>
                  </a:solidFill>
                  <a:miter lim="800000"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</a:t>
            </a:r>
            <a:r>
              <a:rPr lang="ru-RU" sz="3600" b="1" i="1" kern="10" dirty="0" err="1">
                <a:ln w="12700" cap="sq">
                  <a:solidFill>
                    <a:srgbClr val="B2B2B2"/>
                  </a:solidFill>
                  <a:miter lim="800000"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Греція</a:t>
            </a:r>
            <a:endParaRPr lang="ru-RU" sz="3600" b="1" i="1" kern="10" dirty="0">
              <a:ln w="12700" cap="sq">
                <a:solidFill>
                  <a:srgbClr val="B2B2B2"/>
                </a:solidFill>
                <a:miter lim="800000"/>
                <a:headEnd type="none" w="sm" len="sm"/>
                <a:tailEnd type="none" w="sm" len="sm"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pic>
        <p:nvPicPr>
          <p:cNvPr id="6" name="Picture 6" descr="ÐÐ°ÑÑÐ¸Ð½ÐºÐ¸ Ð¿Ð¾ Ð·Ð°Ð¿ÑÐ¾ÑÑ ÐºÑÐ°ÑÐ° Ð»ÑÐ´Ð¸Ð½Ð° ÑÑÐ°ÑÐ¾Ð´Ð°Ð²Ð½Ñ Ð³ÑÐµÑÑÑ"/>
          <p:cNvPicPr>
            <a:picLocks noChangeAspect="1" noChangeArrowheads="1"/>
          </p:cNvPicPr>
          <p:nvPr/>
        </p:nvPicPr>
        <p:blipFill rotWithShape="1">
          <a:blip r:embed="rId4" cstate="print"/>
          <a:srcRect l="14941" t="4139" r="17417"/>
          <a:stretch/>
        </p:blipFill>
        <p:spPr bwMode="auto">
          <a:xfrm>
            <a:off x="107504" y="3501008"/>
            <a:ext cx="2448272" cy="32323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8" descr="https://upload.wikimedia.org/wikipedia/commons/thumb/2/28/MG-Paris-Aphrodite_of_Milos_edited.jpg/236px-MG-Paris-Aphrodite_of_Milos_edited.jpg"/>
          <p:cNvPicPr>
            <a:picLocks noChangeAspect="1" noChangeArrowheads="1"/>
          </p:cNvPicPr>
          <p:nvPr/>
        </p:nvPicPr>
        <p:blipFill rotWithShape="1">
          <a:blip r:embed="rId5" cstate="print"/>
          <a:srcRect l="20694" t="3454" r="18615"/>
          <a:stretch/>
        </p:blipFill>
        <p:spPr bwMode="auto">
          <a:xfrm>
            <a:off x="3923928" y="3808512"/>
            <a:ext cx="1858913" cy="3017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2129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1" grpId="0" autoUpdateAnimBg="0"/>
      <p:bldP spid="522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ru-RU" sz="1800" b="1" i="1" dirty="0">
                <a:solidFill>
                  <a:srgbClr val="FF0000"/>
                </a:solidFill>
                <a:effectLst/>
              </a:rPr>
              <a:t>Перев</a:t>
            </a:r>
            <a:r>
              <a:rPr lang="uk-UA" sz="1800" b="1" i="1" dirty="0">
                <a:solidFill>
                  <a:srgbClr val="FF0000"/>
                </a:solidFill>
                <a:effectLst/>
              </a:rPr>
              <a:t>і</a:t>
            </a:r>
            <a:r>
              <a:rPr lang="ru-RU" sz="1800" b="1" i="1" dirty="0" err="1">
                <a:solidFill>
                  <a:srgbClr val="FF0000"/>
                </a:solidFill>
                <a:effectLst/>
              </a:rPr>
              <a:t>рка</a:t>
            </a:r>
            <a:r>
              <a:rPr lang="ru-RU" sz="1800" b="1" i="1" dirty="0">
                <a:solidFill>
                  <a:srgbClr val="FF0000"/>
                </a:solidFill>
                <a:effectLst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effectLst/>
              </a:rPr>
              <a:t>домашнього</a:t>
            </a:r>
            <a:r>
              <a:rPr lang="ru-RU" sz="1800" b="1" i="1" dirty="0">
                <a:solidFill>
                  <a:srgbClr val="FF0000"/>
                </a:solidFill>
                <a:effectLst/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  <a:effectLst/>
              </a:rPr>
              <a:t>завдання</a:t>
            </a:r>
            <a:r>
              <a:rPr lang="ru-RU" sz="1400" b="1" i="1" dirty="0">
                <a:solidFill>
                  <a:srgbClr val="FF0000"/>
                </a:solidFill>
              </a:rPr>
              <a:t/>
            </a:r>
            <a:br>
              <a:rPr lang="ru-RU" sz="1400" b="1" i="1" dirty="0">
                <a:solidFill>
                  <a:srgbClr val="FF0000"/>
                </a:solidFill>
              </a:rPr>
            </a:br>
            <a:r>
              <a:rPr lang="ru-RU" sz="1400" b="1" i="1" dirty="0">
                <a:solidFill>
                  <a:srgbClr val="002060"/>
                </a:solidFill>
              </a:rPr>
              <a:t>-</a:t>
            </a:r>
            <a:r>
              <a:rPr lang="uk-UA" sz="2400" b="1" i="1" dirty="0" smtClean="0">
                <a:solidFill>
                  <a:srgbClr val="002060"/>
                </a:solidFill>
                <a:effectLst/>
              </a:rPr>
              <a:t>Прокоментуйте зміст</a:t>
            </a:r>
            <a:r>
              <a:rPr lang="ru-RU" sz="2400" b="1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2400" b="1" i="1" dirty="0">
                <a:solidFill>
                  <a:srgbClr val="002060"/>
                </a:solidFill>
                <a:effectLst/>
              </a:rPr>
              <a:t>“</a:t>
            </a:r>
            <a:r>
              <a:rPr lang="ru-RU" sz="2400" b="1" i="1" dirty="0" err="1">
                <a:solidFill>
                  <a:srgbClr val="002060"/>
                </a:solidFill>
                <a:effectLst/>
              </a:rPr>
              <a:t>Піраміди</a:t>
            </a:r>
            <a:r>
              <a:rPr lang="ru-RU" sz="2400" b="1" i="1" dirty="0">
                <a:solidFill>
                  <a:srgbClr val="002060"/>
                </a:solidFill>
                <a:effectLst/>
              </a:rPr>
              <a:t> потреб</a:t>
            </a:r>
            <a:r>
              <a:rPr lang="en-US" sz="2400" b="1" i="1" dirty="0">
                <a:solidFill>
                  <a:srgbClr val="002060"/>
                </a:solidFill>
                <a:effectLst/>
              </a:rPr>
              <a:t>”</a:t>
            </a:r>
            <a:endParaRPr lang="ru-RU" sz="2400" b="1" dirty="0">
              <a:solidFill>
                <a:srgbClr val="002060"/>
              </a:solidFill>
              <a:effectLst/>
            </a:endParaRPr>
          </a:p>
        </p:txBody>
      </p:sp>
      <p:pic>
        <p:nvPicPr>
          <p:cNvPr id="2050" name="Picture 2" descr="C:\Users\Admin\Desktop\Піраміда-потреб-А.-Маслоу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4" r="11700"/>
          <a:stretch/>
        </p:blipFill>
        <p:spPr bwMode="auto">
          <a:xfrm>
            <a:off x="251520" y="692696"/>
            <a:ext cx="8496944" cy="602128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859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2699792" y="1412776"/>
            <a:ext cx="6444208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uk-UA" altLang="ru-RU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Культом </a:t>
            </a:r>
            <a:r>
              <a:rPr lang="uk-UA" altLang="ru-RU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Древнього Риму </a:t>
            </a:r>
            <a:endParaRPr lang="uk-UA" altLang="ru-RU" sz="36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alt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була </a:t>
            </a:r>
            <a:r>
              <a:rPr lang="uk-UA" altLang="ru-RU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білосніжна шкіра і світле волосся. </a:t>
            </a:r>
            <a:endParaRPr lang="uk-UA" altLang="ru-RU" sz="3600" b="1" i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53254" name="Picture 6" descr="mod30_1_1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1539369"/>
            <a:ext cx="2736304" cy="2339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6" name="WordArt 8"/>
          <p:cNvSpPr>
            <a:spLocks noChangeArrowheads="1" noChangeShapeType="1" noTextEdit="1"/>
          </p:cNvSpPr>
          <p:nvPr/>
        </p:nvSpPr>
        <p:spPr bwMode="auto">
          <a:xfrm>
            <a:off x="251521" y="228600"/>
            <a:ext cx="8640958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i="1" kern="10" dirty="0" err="1">
                <a:ln w="12700" cap="sq">
                  <a:solidFill>
                    <a:srgbClr val="3333CC"/>
                  </a:solidFill>
                  <a:miter lim="800000"/>
                  <a:headEnd type="none" w="sm" len="sm"/>
                  <a:tailEnd type="none" w="sm" len="sm"/>
                </a:ln>
                <a:solidFill>
                  <a:srgbClr val="B2B2B2">
                    <a:alpha val="50000"/>
                  </a:srgbClr>
                </a:solidFill>
                <a:latin typeface="Times New Roman"/>
                <a:cs typeface="Times New Roman"/>
              </a:rPr>
              <a:t>Древній</a:t>
            </a:r>
            <a:r>
              <a:rPr lang="ru-RU" sz="4400" b="1" i="1" kern="10" dirty="0">
                <a:ln w="12700" cap="sq">
                  <a:solidFill>
                    <a:srgbClr val="3333CC"/>
                  </a:solidFill>
                  <a:miter lim="800000"/>
                  <a:headEnd type="none" w="sm" len="sm"/>
                  <a:tailEnd type="none" w="sm" len="sm"/>
                </a:ln>
                <a:solidFill>
                  <a:srgbClr val="B2B2B2">
                    <a:alpha val="50000"/>
                  </a:srgbClr>
                </a:solidFill>
                <a:latin typeface="Times New Roman"/>
                <a:cs typeface="Times New Roman"/>
              </a:rPr>
              <a:t> Рим</a:t>
            </a:r>
          </a:p>
        </p:txBody>
      </p:sp>
      <p:pic>
        <p:nvPicPr>
          <p:cNvPr id="6" name="Picture 4" descr="ÐÐ°ÑÑÐ¸Ð½ÐºÐ¸ Ð¿Ð¾ Ð·Ð°Ð¿ÑÐ¾ÑÑ ÐºÑÐ°ÑÐ° Ð¶ÑÐ½ÐºÐ¸ ÑÑÐ°ÑÐ¾Ð´Ð°Ð²Ð½ÑÐ¾Ð³Ð¾ ÑÐ¸Ð¼Ñ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0274" y="3167102"/>
            <a:ext cx="2718676" cy="24941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ÐÐ°ÑÑÐ¸Ð½ÐºÐ¸ Ð¿Ð¾ Ð·Ð°Ð¿ÑÐ¾ÑÑ ÐºÑÐ°ÑÐ° Ð¶ÑÐ½ÐºÐ¸ ÑÑÐ°ÑÐ¾Ð´Ð°Ð²Ð½ÑÐ¾Ð³Ð¾ ÑÐ¸Ð¼Ñ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30425" y="3462235"/>
            <a:ext cx="2483768" cy="33079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4" descr="Ð¦ÑÐºÐ°Ð²Ñ ÑÐ°ÐºÑÐ¸ Ð¿ÑÐ¾ ÐºÑÐ°ÑÑ Ð¶ÑÐ½Ð¾Ðº Ð´Ð°Ð²Ð½Ð¸Ð½Ñ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3921822"/>
            <a:ext cx="3456492" cy="28324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63192491"/>
      </p:ext>
    </p:extLst>
  </p:cSld>
  <p:clrMapOvr>
    <a:masterClrMapping/>
  </p:clrMapOvr>
  <p:transition advTm="1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8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 autoUpdateAnimBg="0"/>
      <p:bldP spid="5325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143000"/>
          </a:xfrm>
        </p:spPr>
        <p:txBody>
          <a:bodyPr>
            <a:noAutofit/>
          </a:bodyPr>
          <a:lstStyle/>
          <a:p>
            <a:r>
              <a:rPr lang="ru-RU" sz="4400" i="1" dirty="0" smtClean="0">
                <a:solidFill>
                  <a:srgbClr val="002060"/>
                </a:solidFill>
                <a:effectLst/>
              </a:rPr>
              <a:t>В </a:t>
            </a:r>
            <a:r>
              <a:rPr lang="ru-RU" sz="4400" i="1" dirty="0" err="1" smtClean="0">
                <a:solidFill>
                  <a:srgbClr val="C00000"/>
                </a:solidFill>
                <a:effectLst/>
              </a:rPr>
              <a:t>Середні</a:t>
            </a:r>
            <a:r>
              <a:rPr lang="ru-RU" sz="4400" i="1" dirty="0" smtClean="0">
                <a:solidFill>
                  <a:srgbClr val="C00000"/>
                </a:solidFill>
                <a:effectLst/>
              </a:rPr>
              <a:t> </a:t>
            </a:r>
            <a:r>
              <a:rPr lang="ru-RU" sz="4400" i="1" dirty="0" err="1" smtClean="0">
                <a:solidFill>
                  <a:srgbClr val="C00000"/>
                </a:solidFill>
                <a:effectLst/>
              </a:rPr>
              <a:t>віки</a:t>
            </a:r>
            <a:r>
              <a:rPr lang="ru-RU" sz="4400" i="1" dirty="0" smtClean="0">
                <a:solidFill>
                  <a:srgbClr val="C00000"/>
                </a:solidFill>
                <a:effectLst/>
              </a:rPr>
              <a:t> </a:t>
            </a:r>
            <a:r>
              <a:rPr lang="ru-RU" sz="4800" i="1" dirty="0" smtClean="0">
                <a:solidFill>
                  <a:srgbClr val="002060"/>
                </a:solidFill>
                <a:effectLst/>
              </a:rPr>
              <a:t>земна краса </a:t>
            </a:r>
            <a:r>
              <a:rPr lang="ru-RU" sz="4800" i="1" dirty="0" err="1" smtClean="0">
                <a:solidFill>
                  <a:srgbClr val="002060"/>
                </a:solidFill>
                <a:effectLst/>
              </a:rPr>
              <a:t>вважалася</a:t>
            </a:r>
            <a:r>
              <a:rPr lang="ru-RU" sz="48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4400" i="1" dirty="0" err="1" smtClean="0">
                <a:solidFill>
                  <a:srgbClr val="C00000"/>
                </a:solidFill>
                <a:effectLst/>
              </a:rPr>
              <a:t>гріховною</a:t>
            </a:r>
            <a:endParaRPr lang="ru-RU" sz="4400" dirty="0">
              <a:solidFill>
                <a:srgbClr val="C00000"/>
              </a:solidFill>
              <a:effectLst/>
            </a:endParaRPr>
          </a:p>
        </p:txBody>
      </p:sp>
      <p:pic>
        <p:nvPicPr>
          <p:cNvPr id="21510" name="Picture 6" descr="ÐÐ´ÐµÐ°Ð» Ð¶ÑÐ½ÐºÐ¸ Ð² ÑÑÐ·Ð½Ñ ÐµÐ¿Ð¾ÑÐ¸ (10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564904"/>
            <a:ext cx="4823236" cy="37444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512" name="Picture 8" descr="ÐÐ´ÐµÐ°Ð» Ð¶ÑÐ½ÐºÐ¸ Ð² ÑÑÐ·Ð½Ñ ÐµÐ¿Ð¾ÑÐ¸ (12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49622"/>
            <a:ext cx="3528392" cy="34235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109909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2312501" y="1268760"/>
            <a:ext cx="683149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uk-UA" altLang="ru-RU" sz="3200" b="1" i="1" dirty="0">
                <a:solidFill>
                  <a:srgbClr val="002060"/>
                </a:solidFill>
                <a:latin typeface="Times New Roman" pitchFamily="18" charset="0"/>
              </a:rPr>
              <a:t>Тонка осанка, світле волосся, продовгувате обличчя, світлі очі – ідеал краси </a:t>
            </a:r>
            <a:r>
              <a:rPr lang="en-US" altLang="ru-RU" sz="3200" b="1" i="1" dirty="0">
                <a:solidFill>
                  <a:srgbClr val="002060"/>
                </a:solidFill>
                <a:latin typeface="Times New Roman" pitchFamily="18" charset="0"/>
              </a:rPr>
              <a:t>XVII – XVIII </a:t>
            </a:r>
            <a:r>
              <a:rPr lang="uk-UA" altLang="ru-RU" sz="3200" b="1" i="1" dirty="0">
                <a:solidFill>
                  <a:srgbClr val="002060"/>
                </a:solidFill>
                <a:latin typeface="Times New Roman" pitchFamily="18" charset="0"/>
              </a:rPr>
              <a:t>століть.</a:t>
            </a:r>
          </a:p>
        </p:txBody>
      </p:sp>
      <p:pic>
        <p:nvPicPr>
          <p:cNvPr id="55308" name="Picture 12" descr="mod31_1_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0018" y="1196752"/>
            <a:ext cx="2514590" cy="25925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9" name="WordArt 13"/>
          <p:cNvSpPr>
            <a:spLocks noChangeArrowheads="1" noChangeShapeType="1" noTextEdit="1"/>
          </p:cNvSpPr>
          <p:nvPr/>
        </p:nvSpPr>
        <p:spPr bwMode="auto">
          <a:xfrm>
            <a:off x="0" y="228600"/>
            <a:ext cx="8964488" cy="1219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i="1" kern="10" dirty="0" err="1">
                <a:solidFill>
                  <a:srgbClr val="C00000"/>
                </a:solidFill>
                <a:latin typeface="Times New Roman"/>
                <a:cs typeface="Times New Roman"/>
              </a:rPr>
              <a:t>Рубіж</a:t>
            </a:r>
            <a:r>
              <a:rPr lang="ru-RU" sz="4000" b="1" i="1" kern="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4000" b="1" i="1" kern="10" dirty="0">
                <a:solidFill>
                  <a:srgbClr val="C00000"/>
                </a:solidFill>
                <a:latin typeface="Times New Roman"/>
                <a:cs typeface="Times New Roman"/>
              </a:rPr>
              <a:t>XII - XIII </a:t>
            </a:r>
            <a:r>
              <a:rPr lang="ru-RU" sz="4000" b="1" i="1" kern="10" dirty="0" err="1">
                <a:solidFill>
                  <a:srgbClr val="C00000"/>
                </a:solidFill>
                <a:latin typeface="Times New Roman"/>
                <a:cs typeface="Times New Roman"/>
              </a:rPr>
              <a:t>століть</a:t>
            </a:r>
            <a:endParaRPr lang="ru-RU" sz="4000" b="1" i="1" kern="10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Picture 6" descr="ÐÐ´ÐµÐ°Ð» Ð¶ÑÐ½ÐºÐ¸ Ð² ÑÑÐ·Ð½Ñ ÐµÐ¿Ð¾ÑÐ¸ (15)"/>
          <p:cNvPicPr>
            <a:picLocks noChangeAspect="1" noChangeArrowheads="1"/>
          </p:cNvPicPr>
          <p:nvPr/>
        </p:nvPicPr>
        <p:blipFill>
          <a:blip r:embed="rId3" cstate="print"/>
          <a:srcRect b="24421"/>
          <a:stretch>
            <a:fillRect/>
          </a:stretch>
        </p:blipFill>
        <p:spPr bwMode="auto">
          <a:xfrm>
            <a:off x="2474572" y="3573017"/>
            <a:ext cx="2673492" cy="29516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 descr="ÐÐ´ÐµÐ°Ð» Ð¶ÑÐ½ÐºÐ¸ Ð² ÑÑÐ·Ð½Ñ ÐµÐ¿Ð¾ÑÐ¸ (13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4782" y="2885033"/>
            <a:ext cx="3926532" cy="26717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4" descr="ÐÐ´ÐµÐ°Ð» Ð¶ÑÐ½ÐºÐ¸ Ð² ÑÑÐ·Ð½Ñ ÐµÐ¿Ð¾ÑÐ¸ (14)"/>
          <p:cNvPicPr>
            <a:picLocks noChangeAspect="1" noChangeArrowheads="1"/>
          </p:cNvPicPr>
          <p:nvPr/>
        </p:nvPicPr>
        <p:blipFill>
          <a:blip r:embed="rId5" cstate="print"/>
          <a:srcRect r="50464"/>
          <a:stretch>
            <a:fillRect/>
          </a:stretch>
        </p:blipFill>
        <p:spPr bwMode="auto">
          <a:xfrm>
            <a:off x="173748" y="3861048"/>
            <a:ext cx="2138753" cy="28724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57790661"/>
      </p:ext>
    </p:extLst>
  </p:cSld>
  <p:clrMapOvr>
    <a:masterClrMapping/>
  </p:clrMapOvr>
  <p:transition advTm="1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3" grpId="0" autoUpdateAnimBg="0"/>
      <p:bldP spid="5530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036496" cy="2880320"/>
          </a:xfrm>
        </p:spPr>
        <p:txBody>
          <a:bodyPr>
            <a:normAutofit fontScale="90000"/>
          </a:bodyPr>
          <a:lstStyle/>
          <a:p>
            <a:r>
              <a:rPr lang="ru-RU" i="1" dirty="0" err="1" smtClean="0">
                <a:solidFill>
                  <a:srgbClr val="FF0000"/>
                </a:solidFill>
                <a:effectLst/>
              </a:rPr>
              <a:t>Епоха</a:t>
            </a:r>
            <a:r>
              <a:rPr lang="ru-RU" i="1" dirty="0" smtClean="0">
                <a:solidFill>
                  <a:srgbClr val="FF0000"/>
                </a:solidFill>
                <a:effectLst/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  <a:effectLst/>
              </a:rPr>
              <a:t>бароко</a:t>
            </a:r>
            <a:r>
              <a:rPr lang="ru-RU" i="1" dirty="0" smtClean="0">
                <a:solidFill>
                  <a:srgbClr val="FF0000"/>
                </a:solidFill>
                <a:effectLst/>
              </a:rPr>
              <a:t> </a:t>
            </a:r>
            <a:r>
              <a:rPr lang="ru-RU" sz="4000" i="1" dirty="0" smtClean="0">
                <a:solidFill>
                  <a:srgbClr val="002060"/>
                </a:solidFill>
                <a:effectLst/>
              </a:rPr>
              <a:t>в </a:t>
            </a:r>
            <a:r>
              <a:rPr lang="ru-RU" sz="4000" i="1" dirty="0" err="1" smtClean="0">
                <a:solidFill>
                  <a:srgbClr val="002060"/>
                </a:solidFill>
                <a:effectLst/>
              </a:rPr>
              <a:t>любові</a:t>
            </a:r>
            <a:r>
              <a:rPr lang="ru-RU" sz="4000" i="1" dirty="0" smtClean="0">
                <a:solidFill>
                  <a:srgbClr val="002060"/>
                </a:solidFill>
                <a:effectLst/>
              </a:rPr>
              <a:t> до </a:t>
            </a:r>
            <a:r>
              <a:rPr lang="ru-RU" sz="4000" i="1" dirty="0" err="1" smtClean="0">
                <a:solidFill>
                  <a:srgbClr val="002060"/>
                </a:solidFill>
                <a:effectLst/>
              </a:rPr>
              <a:t>яскраво</a:t>
            </a:r>
            <a:r>
              <a:rPr lang="ru-RU" sz="40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4000" i="1" dirty="0" err="1" smtClean="0">
                <a:solidFill>
                  <a:srgbClr val="002060"/>
                </a:solidFill>
                <a:effectLst/>
              </a:rPr>
              <a:t>вираженої</a:t>
            </a:r>
            <a:r>
              <a:rPr lang="ru-RU" sz="40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4000" i="1" dirty="0" err="1" smtClean="0">
                <a:solidFill>
                  <a:srgbClr val="002060"/>
                </a:solidFill>
                <a:effectLst/>
              </a:rPr>
              <a:t>тілесності</a:t>
            </a:r>
            <a:r>
              <a:rPr lang="ru-RU" sz="40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4000" i="1" dirty="0" err="1" smtClean="0">
                <a:solidFill>
                  <a:srgbClr val="002060"/>
                </a:solidFill>
                <a:effectLst/>
              </a:rPr>
              <a:t>зайшла</a:t>
            </a:r>
            <a:r>
              <a:rPr lang="ru-RU" sz="40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4000" i="1" dirty="0" err="1" smtClean="0">
                <a:solidFill>
                  <a:srgbClr val="002060"/>
                </a:solidFill>
                <a:effectLst/>
              </a:rPr>
              <a:t>набагато</a:t>
            </a:r>
            <a:r>
              <a:rPr lang="ru-RU" sz="40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4000" i="1" dirty="0" err="1" smtClean="0">
                <a:solidFill>
                  <a:srgbClr val="002060"/>
                </a:solidFill>
                <a:effectLst/>
              </a:rPr>
              <a:t>далі</a:t>
            </a:r>
            <a:r>
              <a:rPr lang="ru-RU" sz="4000" i="1" dirty="0" smtClean="0">
                <a:solidFill>
                  <a:srgbClr val="002060"/>
                </a:solidFill>
                <a:effectLst/>
              </a:rPr>
              <a:t>: </a:t>
            </a:r>
            <a:r>
              <a:rPr lang="ru-RU" sz="4000" i="1" dirty="0" err="1" smtClean="0">
                <a:solidFill>
                  <a:srgbClr val="002060"/>
                </a:solidFill>
                <a:effectLst/>
              </a:rPr>
              <a:t>тодішній</a:t>
            </a:r>
            <a:r>
              <a:rPr lang="ru-RU" sz="40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4000" i="1" dirty="0" err="1" smtClean="0">
                <a:solidFill>
                  <a:srgbClr val="002060"/>
                </a:solidFill>
                <a:effectLst/>
              </a:rPr>
              <a:t>жіночий</a:t>
            </a:r>
            <a:r>
              <a:rPr lang="ru-RU" sz="40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4000" i="1" dirty="0" err="1" smtClean="0">
                <a:solidFill>
                  <a:srgbClr val="002060"/>
                </a:solidFill>
                <a:effectLst/>
              </a:rPr>
              <a:t>ідеал</a:t>
            </a:r>
            <a:r>
              <a:rPr lang="ru-RU" sz="4000" i="1" dirty="0" smtClean="0">
                <a:solidFill>
                  <a:srgbClr val="002060"/>
                </a:solidFill>
                <a:effectLst/>
              </a:rPr>
              <a:t> — </a:t>
            </a:r>
            <a:r>
              <a:rPr lang="ru-RU" sz="4000" i="1" dirty="0" err="1" smtClean="0">
                <a:solidFill>
                  <a:srgbClr val="002060"/>
                </a:solidFill>
                <a:effectLst/>
              </a:rPr>
              <a:t>справжнє</a:t>
            </a:r>
            <a:r>
              <a:rPr lang="ru-RU" sz="4000" i="1" dirty="0" smtClean="0">
                <a:solidFill>
                  <a:srgbClr val="002060"/>
                </a:solidFill>
                <a:effectLst/>
              </a:rPr>
              <a:t> торжество </a:t>
            </a:r>
            <a:r>
              <a:rPr lang="ru-RU" sz="4000" i="1" dirty="0" err="1" smtClean="0">
                <a:solidFill>
                  <a:srgbClr val="002060"/>
                </a:solidFill>
                <a:effectLst/>
              </a:rPr>
              <a:t>целюліту</a:t>
            </a:r>
            <a:r>
              <a:rPr lang="ru-RU" sz="40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4000" i="1" dirty="0" err="1" smtClean="0">
                <a:solidFill>
                  <a:srgbClr val="002060"/>
                </a:solidFill>
                <a:effectLst/>
              </a:rPr>
              <a:t>і</a:t>
            </a:r>
            <a:r>
              <a:rPr lang="ru-RU" sz="40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4000" i="1" dirty="0" err="1" smtClean="0">
                <a:solidFill>
                  <a:srgbClr val="002060"/>
                </a:solidFill>
                <a:effectLst/>
              </a:rPr>
              <a:t>жирових</a:t>
            </a:r>
            <a:r>
              <a:rPr lang="ru-RU" sz="40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4000" i="1" dirty="0" err="1" smtClean="0">
                <a:solidFill>
                  <a:srgbClr val="002060"/>
                </a:solidFill>
                <a:effectLst/>
              </a:rPr>
              <a:t>відкладень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3554" name="Picture 2" descr="ÐÐ´ÐµÐ°Ð» Ð¶ÑÐ½ÐºÐ¸ Ð² ÑÑÐ·Ð½Ñ ÐµÐ¿Ð¾ÑÐ¸ (19)"/>
          <p:cNvPicPr>
            <a:picLocks noChangeAspect="1" noChangeArrowheads="1"/>
          </p:cNvPicPr>
          <p:nvPr/>
        </p:nvPicPr>
        <p:blipFill>
          <a:blip r:embed="rId2" cstate="print"/>
          <a:srcRect b="24401"/>
          <a:stretch>
            <a:fillRect/>
          </a:stretch>
        </p:blipFill>
        <p:spPr bwMode="auto">
          <a:xfrm>
            <a:off x="6588224" y="4357350"/>
            <a:ext cx="2420742" cy="23562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556" name="Picture 4" descr="ÐÐ´ÐµÐ°Ð» Ð¶ÑÐ½ÐºÐ¸ Ð² ÑÑÐ·Ð½Ñ ÐµÐ¿Ð¾ÑÐ¸ (24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096344"/>
            <a:ext cx="3744416" cy="25220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558" name="Picture 6" descr="ÐÐ´ÐµÐ°Ð» Ð¶ÑÐ½ÐºÐ¸ Ð² ÑÑÐ·Ð½Ñ ÐµÐ¿Ð¾ÑÐ¸ (25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5642" y="3878426"/>
            <a:ext cx="2476525" cy="19888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697159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6" name="Picture 6" descr="mod31_1_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4048" y="1929706"/>
            <a:ext cx="3526691" cy="3700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8" name="AutoShape 8"/>
          <p:cNvSpPr>
            <a:spLocks noChangeAspect="1" noChangeArrowheads="1"/>
          </p:cNvSpPr>
          <p:nvPr/>
        </p:nvSpPr>
        <p:spPr bwMode="auto">
          <a:xfrm>
            <a:off x="0" y="3475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2276475"/>
            <a:ext cx="467995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uk-UA" altLang="ru-RU" sz="4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Ідеальними вважалися “лебедина шия”, високий лоб</a:t>
            </a:r>
            <a:r>
              <a:rPr lang="uk-UA" altLang="ru-RU" sz="3200" b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uk-UA" altLang="ru-RU" sz="3200" b="1" dirty="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56331" name="WordArt 11"/>
          <p:cNvSpPr>
            <a:spLocks noChangeArrowheads="1" noChangeShapeType="1" noTextEdit="1"/>
          </p:cNvSpPr>
          <p:nvPr/>
        </p:nvSpPr>
        <p:spPr bwMode="auto">
          <a:xfrm>
            <a:off x="684213" y="0"/>
            <a:ext cx="7991475" cy="1412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4800" kern="10">
                <a:ln w="9525" cap="sq">
                  <a:solidFill>
                    <a:srgbClr val="0000FF"/>
                  </a:solidFill>
                  <a:miter lim="800000"/>
                  <a:headEnd type="none" w="sm" len="sm"/>
                  <a:tailEnd type="none" w="sm" len="sm"/>
                </a:ln>
                <a:solidFill>
                  <a:srgbClr val="00CCFF"/>
                </a:solidFill>
                <a:latin typeface="Impact"/>
              </a:rPr>
              <a:t>XV </a:t>
            </a:r>
            <a:r>
              <a:rPr lang="ru-RU" sz="4800" kern="10">
                <a:ln w="9525" cap="sq">
                  <a:solidFill>
                    <a:srgbClr val="0000FF"/>
                  </a:solidFill>
                  <a:miter lim="800000"/>
                  <a:headEnd type="none" w="sm" len="sm"/>
                  <a:tailEnd type="none" w="sm" len="sm"/>
                </a:ln>
                <a:solidFill>
                  <a:srgbClr val="00CCFF"/>
                </a:solidFill>
                <a:latin typeface="Impact"/>
              </a:rPr>
              <a:t>століття</a:t>
            </a:r>
          </a:p>
        </p:txBody>
      </p:sp>
    </p:spTree>
    <p:extLst>
      <p:ext uri="{BB962C8B-B14F-4D97-AF65-F5344CB8AC3E}">
        <p14:creationId xmlns:p14="http://schemas.microsoft.com/office/powerpoint/2010/main" val="155103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8" dur="5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0" grpId="0" autoUpdateAnimBg="0"/>
      <p:bldP spid="5633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0" y="1484784"/>
            <a:ext cx="889248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uk-UA" altLang="ru-RU" sz="3600" b="1" i="1" dirty="0">
                <a:solidFill>
                  <a:srgbClr val="002060"/>
                </a:solidFill>
                <a:latin typeface="Times New Roman" pitchFamily="18" charset="0"/>
              </a:rPr>
              <a:t>Зачіски більш прості, високі, пишні. Гарними вважалися тонкі оголені плечі.</a:t>
            </a:r>
            <a:r>
              <a:rPr lang="uk-UA" altLang="ru-RU" sz="2800" b="1" i="1" dirty="0">
                <a:solidFill>
                  <a:srgbClr val="002060"/>
                </a:solidFill>
                <a:latin typeface="Times New Roman" pitchFamily="18" charset="0"/>
              </a:rPr>
              <a:t>. </a:t>
            </a:r>
          </a:p>
        </p:txBody>
      </p:sp>
      <p:sp>
        <p:nvSpPr>
          <p:cNvPr id="57351" name="WordArt 7"/>
          <p:cNvSpPr>
            <a:spLocks noChangeArrowheads="1" noChangeShapeType="1" noTextEdit="1"/>
          </p:cNvSpPr>
          <p:nvPr/>
        </p:nvSpPr>
        <p:spPr bwMode="auto">
          <a:xfrm>
            <a:off x="1042988" y="0"/>
            <a:ext cx="7058025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kern="10">
                <a:ln w="12700" cap="sq">
                  <a:solidFill>
                    <a:srgbClr val="EAEAEA"/>
                  </a:solidFill>
                  <a:miter lim="800000"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Times New Roman"/>
                <a:cs typeface="Times New Roman"/>
              </a:rPr>
              <a:t>XVI </a:t>
            </a:r>
            <a:r>
              <a:rPr lang="ru-RU" sz="4400" kern="10">
                <a:ln w="12700" cap="sq">
                  <a:solidFill>
                    <a:srgbClr val="EAEAEA"/>
                  </a:solidFill>
                  <a:miter lim="800000"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Times New Roman"/>
                <a:cs typeface="Times New Roman"/>
              </a:rPr>
              <a:t>століття</a:t>
            </a:r>
          </a:p>
        </p:txBody>
      </p:sp>
      <p:pic>
        <p:nvPicPr>
          <p:cNvPr id="57353" name="Picture 9" descr="mod31_1_4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2852936"/>
            <a:ext cx="2952328" cy="331236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ÐÐ´ÐµÐ°Ð» Ð¶ÑÐ½ÐºÐ¸ Ð² ÑÑÐ·Ð½Ñ ÐµÐ¿Ð¾ÑÐ¸ (28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140969"/>
            <a:ext cx="4320480" cy="34148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09635203"/>
      </p:ext>
    </p:extLst>
  </p:cSld>
  <p:clrMapOvr>
    <a:masterClrMapping/>
  </p:clrMapOvr>
  <p:transition advTm="1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0" grpId="0" autoUpdateAnimBg="0"/>
      <p:bldP spid="5735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712968" cy="1944216"/>
          </a:xfrm>
        </p:spPr>
        <p:txBody>
          <a:bodyPr>
            <a:normAutofit fontScale="90000"/>
          </a:bodyPr>
          <a:lstStyle/>
          <a:p>
            <a:r>
              <a:rPr lang="ru-RU" sz="4400" i="1" dirty="0" err="1" smtClean="0">
                <a:solidFill>
                  <a:srgbClr val="FF0000"/>
                </a:solidFill>
                <a:effectLst/>
              </a:rPr>
              <a:t>Кінець</a:t>
            </a:r>
            <a:r>
              <a:rPr lang="ru-RU" sz="4400" i="1" dirty="0" smtClean="0">
                <a:solidFill>
                  <a:srgbClr val="FF0000"/>
                </a:solidFill>
                <a:effectLst/>
              </a:rPr>
              <a:t> 18 ст.</a:t>
            </a:r>
            <a: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err="1" smtClean="0">
                <a:solidFill>
                  <a:srgbClr val="002060"/>
                </a:solidFill>
                <a:effectLst/>
              </a:rPr>
              <a:t>Модним</a:t>
            </a:r>
            <a:r>
              <a:rPr lang="ru-RU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  <a:effectLst/>
              </a:rPr>
              <a:t>стає</a:t>
            </a:r>
            <a:r>
              <a:rPr lang="ru-RU" i="1" dirty="0" smtClean="0">
                <a:solidFill>
                  <a:srgbClr val="002060"/>
                </a:solidFill>
                <a:effectLst/>
              </a:rPr>
              <a:t> стиль </a:t>
            </a:r>
            <a:r>
              <a:rPr lang="ru-RU" i="1" dirty="0" err="1" smtClean="0">
                <a:solidFill>
                  <a:srgbClr val="FF0000"/>
                </a:solidFill>
                <a:effectLst/>
              </a:rPr>
              <a:t>ампір</a:t>
            </a:r>
            <a:r>
              <a:rPr lang="ru-RU" i="1" dirty="0" smtClean="0">
                <a:solidFill>
                  <a:srgbClr val="FF0000"/>
                </a:solidFill>
                <a:effectLst/>
              </a:rPr>
              <a:t>. </a:t>
            </a:r>
            <a:r>
              <a:rPr lang="ru-RU" i="1" dirty="0" smtClean="0">
                <a:solidFill>
                  <a:srgbClr val="002060"/>
                </a:solidFill>
                <a:effectLst/>
              </a:rPr>
              <a:t/>
            </a:r>
            <a:br>
              <a:rPr lang="ru-RU" i="1" dirty="0" smtClean="0">
                <a:solidFill>
                  <a:srgbClr val="002060"/>
                </a:solidFill>
                <a:effectLst/>
              </a:rPr>
            </a:br>
            <a:r>
              <a:rPr lang="ru-RU" i="1" dirty="0" err="1" smtClean="0">
                <a:solidFill>
                  <a:srgbClr val="002060"/>
                </a:solidFill>
                <a:effectLst/>
              </a:rPr>
              <a:t>Одяг</a:t>
            </a:r>
            <a:r>
              <a:rPr lang="ru-RU" i="1" dirty="0" smtClean="0">
                <a:solidFill>
                  <a:srgbClr val="002060"/>
                </a:solidFill>
                <a:effectLst/>
              </a:rPr>
              <a:t> і </a:t>
            </a:r>
            <a:r>
              <a:rPr lang="ru-RU" i="1" dirty="0" err="1" smtClean="0">
                <a:solidFill>
                  <a:srgbClr val="002060"/>
                </a:solidFill>
                <a:effectLst/>
              </a:rPr>
              <a:t>зачіска</a:t>
            </a:r>
            <a:r>
              <a:rPr lang="ru-RU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  <a:effectLst/>
              </a:rPr>
              <a:t>мають</a:t>
            </a:r>
            <a:r>
              <a:rPr lang="ru-RU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  <a:effectLst/>
              </a:rPr>
              <a:t>елементи</a:t>
            </a:r>
            <a:r>
              <a:rPr lang="ru-RU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  <a:effectLst/>
              </a:rPr>
              <a:t>античності</a:t>
            </a:r>
            <a:r>
              <a:rPr lang="ru-RU" i="1" dirty="0" smtClean="0">
                <a:solidFill>
                  <a:srgbClr val="002060"/>
                </a:solidFill>
                <a:effectLst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5602" name="Picture 2" descr="ÐÐ´ÐµÐ°Ð» Ð¶ÑÐ½ÐºÐ¸ Ð² ÑÑÐ·Ð½Ñ ÐµÐ¿Ð¾ÑÐ¸ (3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864165"/>
            <a:ext cx="3132273" cy="3789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604" name="Picture 4" descr="ÐÐ´ÐµÐ°Ð» Ð¶ÑÐ½ÐºÐ¸ Ð² ÑÑÐ·Ð½Ñ ÐµÐ¿Ð¾ÑÐ¸ (30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285" y="3068960"/>
            <a:ext cx="4988055" cy="30081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038810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2" name="WordArt 6"/>
          <p:cNvSpPr>
            <a:spLocks noChangeArrowheads="1" noChangeShapeType="1" noTextEdit="1"/>
          </p:cNvSpPr>
          <p:nvPr/>
        </p:nvSpPr>
        <p:spPr bwMode="auto">
          <a:xfrm>
            <a:off x="395535" y="0"/>
            <a:ext cx="8459539" cy="18288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4400" b="1" i="1" kern="10" dirty="0">
                <a:ln w="12700" cap="sq">
                  <a:solidFill>
                    <a:srgbClr val="B2B2B2"/>
                  </a:solidFill>
                  <a:miter lim="800000"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XX </a:t>
            </a:r>
            <a:r>
              <a:rPr lang="ru-RU" sz="4400" b="1" i="1" kern="10" dirty="0" err="1">
                <a:ln w="12700" cap="sq">
                  <a:solidFill>
                    <a:srgbClr val="B2B2B2"/>
                  </a:solidFill>
                  <a:miter lim="800000"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століття</a:t>
            </a:r>
            <a:endParaRPr lang="ru-RU" sz="4400" b="1" i="1" kern="10" dirty="0">
              <a:ln w="12700" cap="sq">
                <a:solidFill>
                  <a:srgbClr val="B2B2B2"/>
                </a:solidFill>
                <a:miter lim="800000"/>
                <a:headEnd type="none" w="sm" len="sm"/>
                <a:tailEnd type="none" w="sm" len="sm"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pic>
        <p:nvPicPr>
          <p:cNvPr id="60423" name="Picture 7" descr="fashion32_1_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20" y="2273434"/>
            <a:ext cx="3240360" cy="31562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3779912" y="1989138"/>
            <a:ext cx="5075163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uk-UA" altLang="ru-RU" sz="4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Сукні вкорочуються, зникають корсети, в моду входять короткі зачіски</a:t>
            </a:r>
            <a:r>
              <a:rPr lang="uk-UA" altLang="ru-RU" sz="3200" b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altLang="ru-RU" sz="2000" i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altLang="ru-RU" sz="2000" i="1" dirty="0">
              <a:solidFill>
                <a:schemeClr val="folHlink"/>
              </a:solidFill>
              <a:latin typeface="Times New Roman" pitchFamily="18" charset="0"/>
            </a:endParaRPr>
          </a:p>
        </p:txBody>
      </p:sp>
      <p:sp>
        <p:nvSpPr>
          <p:cNvPr id="60429" name="Rectangle 13"/>
          <p:cNvSpPr>
            <a:spLocks noChangeArrowheads="1"/>
          </p:cNvSpPr>
          <p:nvPr/>
        </p:nvSpPr>
        <p:spPr bwMode="auto">
          <a:xfrm>
            <a:off x="0" y="7567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0430" name="Rectangle 14"/>
          <p:cNvSpPr>
            <a:spLocks noChangeArrowheads="1"/>
          </p:cNvSpPr>
          <p:nvPr/>
        </p:nvSpPr>
        <p:spPr bwMode="auto">
          <a:xfrm>
            <a:off x="0" y="7567613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uk-UA" altLang="ru-RU" sz="12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Тем не менее одежда укоротилась, и это немедленно отразилось на длине волос. В моду входят короткие стрижки, которые подчеркивались легкими кудряшками или «волнами».</a:t>
            </a:r>
          </a:p>
          <a:p>
            <a:pPr eaLnBrk="0" hangingPunct="0"/>
            <a:endParaRPr lang="uk-UA" altLang="ru-RU" sz="2400">
              <a:latin typeface="Times New Roman" pitchFamily="18" charset="0"/>
            </a:endParaRPr>
          </a:p>
        </p:txBody>
      </p:sp>
      <p:sp>
        <p:nvSpPr>
          <p:cNvPr id="60432" name="Rectangle 16"/>
          <p:cNvSpPr>
            <a:spLocks noChangeArrowheads="1"/>
          </p:cNvSpPr>
          <p:nvPr/>
        </p:nvSpPr>
        <p:spPr bwMode="auto">
          <a:xfrm>
            <a:off x="0" y="7567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0433" name="Rectangle 17"/>
          <p:cNvSpPr>
            <a:spLocks noChangeArrowheads="1"/>
          </p:cNvSpPr>
          <p:nvPr/>
        </p:nvSpPr>
        <p:spPr bwMode="auto">
          <a:xfrm>
            <a:off x="0" y="8037513"/>
            <a:ext cx="9144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uk-UA" altLang="ru-RU" sz="120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Тем не менее одежда укоротилась, и это немедленно отразилось на длине волос. В моду входят короткие стрижки, которые подчеркивались легкими кудряшками или «волнами».</a:t>
            </a:r>
          </a:p>
          <a:p>
            <a:pPr eaLnBrk="0" hangingPunct="0"/>
            <a:endParaRPr lang="uk-UA" altLang="ru-RU" sz="2400">
              <a:latin typeface="Times New Roman" pitchFamily="18" charset="0"/>
            </a:endParaRPr>
          </a:p>
        </p:txBody>
      </p:sp>
      <p:sp>
        <p:nvSpPr>
          <p:cNvPr id="60435" name="Rectangle 19"/>
          <p:cNvSpPr>
            <a:spLocks noChangeArrowheads="1"/>
          </p:cNvSpPr>
          <p:nvPr/>
        </p:nvSpPr>
        <p:spPr bwMode="auto">
          <a:xfrm>
            <a:off x="0" y="7567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0438" name="Rectangle 22"/>
          <p:cNvSpPr>
            <a:spLocks noChangeArrowheads="1"/>
          </p:cNvSpPr>
          <p:nvPr/>
        </p:nvSpPr>
        <p:spPr bwMode="auto">
          <a:xfrm>
            <a:off x="0" y="7567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0442" name="Rectangle 26"/>
          <p:cNvSpPr>
            <a:spLocks noChangeArrowheads="1"/>
          </p:cNvSpPr>
          <p:nvPr/>
        </p:nvSpPr>
        <p:spPr bwMode="auto">
          <a:xfrm>
            <a:off x="0" y="7567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0445" name="Rectangle 29"/>
          <p:cNvSpPr>
            <a:spLocks noChangeArrowheads="1"/>
          </p:cNvSpPr>
          <p:nvPr/>
        </p:nvSpPr>
        <p:spPr bwMode="auto">
          <a:xfrm>
            <a:off x="0" y="7567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0448" name="Rectangle 32"/>
          <p:cNvSpPr>
            <a:spLocks noChangeArrowheads="1"/>
          </p:cNvSpPr>
          <p:nvPr/>
        </p:nvSpPr>
        <p:spPr bwMode="auto">
          <a:xfrm>
            <a:off x="0" y="7567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45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5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2" grpId="0" animBg="1"/>
      <p:bldP spid="60427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2722314"/>
          </a:xfrm>
        </p:spPr>
        <p:txBody>
          <a:bodyPr>
            <a:normAutofit fontScale="90000"/>
          </a:bodyPr>
          <a:lstStyle/>
          <a:p>
            <a:r>
              <a:rPr lang="uk-UA" sz="4400" i="1" dirty="0" smtClean="0">
                <a:solidFill>
                  <a:srgbClr val="C00000"/>
                </a:solidFill>
                <a:effectLst/>
              </a:rPr>
              <a:t>20 роки </a:t>
            </a:r>
            <a:r>
              <a:rPr lang="en-US" sz="4400" i="1" dirty="0" smtClean="0">
                <a:solidFill>
                  <a:srgbClr val="C00000"/>
                </a:solidFill>
                <a:effectLst/>
              </a:rPr>
              <a:t>XX c</a:t>
            </a:r>
            <a:r>
              <a:rPr lang="uk-UA" sz="4400" i="1" dirty="0" smtClean="0">
                <a:solidFill>
                  <a:srgbClr val="C00000"/>
                </a:solidFill>
                <a:effectLst/>
              </a:rPr>
              <a:t>т. </a:t>
            </a:r>
            <a:r>
              <a:rPr lang="ru-RU" sz="3100" i="1" dirty="0" err="1" smtClean="0">
                <a:solidFill>
                  <a:srgbClr val="002060"/>
                </a:solidFill>
                <a:effectLst/>
              </a:rPr>
              <a:t>диктували</a:t>
            </a:r>
            <a:r>
              <a:rPr lang="ru-RU" sz="3100" i="1" dirty="0" smtClean="0">
                <a:solidFill>
                  <a:srgbClr val="002060"/>
                </a:solidFill>
                <a:effectLst/>
              </a:rPr>
              <a:t> моду на </a:t>
            </a:r>
            <a:r>
              <a:rPr lang="ru-RU" sz="3100" i="1" dirty="0" err="1" smtClean="0">
                <a:solidFill>
                  <a:srgbClr val="002060"/>
                </a:solidFill>
                <a:effectLst/>
              </a:rPr>
              <a:t>жінок</a:t>
            </a:r>
            <a:r>
              <a:rPr lang="ru-RU" sz="31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3100" i="1" dirty="0" err="1" smtClean="0">
                <a:solidFill>
                  <a:srgbClr val="002060"/>
                </a:solidFill>
                <a:effectLst/>
              </a:rPr>
              <a:t>тендітних</a:t>
            </a:r>
            <a:r>
              <a:rPr lang="ru-RU" sz="3100" i="1" dirty="0" smtClean="0">
                <a:solidFill>
                  <a:srgbClr val="002060"/>
                </a:solidFill>
                <a:effectLst/>
              </a:rPr>
              <a:t>, </a:t>
            </a:r>
            <a:r>
              <a:rPr lang="ru-RU" sz="3100" i="1" dirty="0" err="1" smtClean="0">
                <a:solidFill>
                  <a:srgbClr val="002060"/>
                </a:solidFill>
                <a:effectLst/>
              </a:rPr>
              <a:t>незграбних</a:t>
            </a:r>
            <a:r>
              <a:rPr lang="ru-RU" sz="31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3100" i="1" dirty="0" err="1" smtClean="0">
                <a:solidFill>
                  <a:srgbClr val="002060"/>
                </a:solidFill>
                <a:effectLst/>
              </a:rPr>
              <a:t>або</a:t>
            </a:r>
            <a:r>
              <a:rPr lang="ru-RU" sz="31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3100" i="1" dirty="0" err="1" smtClean="0">
                <a:solidFill>
                  <a:srgbClr val="002060"/>
                </a:solidFill>
                <a:effectLst/>
              </a:rPr>
              <a:t>витончених</a:t>
            </a:r>
            <a:r>
              <a:rPr lang="ru-RU" sz="3100" i="1" dirty="0" smtClean="0">
                <a:solidFill>
                  <a:srgbClr val="002060"/>
                </a:solidFill>
                <a:effectLst/>
              </a:rPr>
              <a:t>, при </a:t>
            </a:r>
            <a:r>
              <a:rPr lang="ru-RU" sz="3100" i="1" dirty="0" err="1" smtClean="0">
                <a:solidFill>
                  <a:srgbClr val="002060"/>
                </a:solidFill>
                <a:effectLst/>
              </a:rPr>
              <a:t>цьому</a:t>
            </a:r>
            <a:r>
              <a:rPr lang="ru-RU" sz="31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3100" i="1" dirty="0" err="1" smtClean="0">
                <a:solidFill>
                  <a:srgbClr val="002060"/>
                </a:solidFill>
                <a:effectLst/>
              </a:rPr>
              <a:t>досить</a:t>
            </a:r>
            <a:r>
              <a:rPr lang="ru-RU" sz="31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3100" i="1" dirty="0" err="1" smtClean="0">
                <a:solidFill>
                  <a:srgbClr val="002060"/>
                </a:solidFill>
                <a:effectLst/>
              </a:rPr>
              <a:t>спортивних</a:t>
            </a:r>
            <a:r>
              <a:rPr lang="ru-RU" sz="3100" i="1" dirty="0" smtClean="0">
                <a:solidFill>
                  <a:srgbClr val="002060"/>
                </a:solidFill>
                <a:effectLst/>
              </a:rPr>
              <a:t>. </a:t>
            </a:r>
            <a:r>
              <a:rPr lang="ru-RU" sz="3100" i="1" dirty="0" err="1" smtClean="0">
                <a:solidFill>
                  <a:srgbClr val="002060"/>
                </a:solidFill>
                <a:effectLst/>
              </a:rPr>
              <a:t>Красуні</a:t>
            </a:r>
            <a:r>
              <a:rPr lang="ru-RU" sz="31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3100" i="1" dirty="0" err="1" smtClean="0">
                <a:solidFill>
                  <a:srgbClr val="002060"/>
                </a:solidFill>
                <a:effectLst/>
              </a:rPr>
              <a:t>цього</a:t>
            </a:r>
            <a:r>
              <a:rPr lang="ru-RU" sz="31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3100" i="1" dirty="0" err="1" smtClean="0">
                <a:solidFill>
                  <a:srgbClr val="002060"/>
                </a:solidFill>
                <a:effectLst/>
              </a:rPr>
              <a:t>періоду</a:t>
            </a:r>
            <a:r>
              <a:rPr lang="ru-RU" sz="31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3100" i="1" dirty="0" err="1" smtClean="0">
                <a:solidFill>
                  <a:srgbClr val="002060"/>
                </a:solidFill>
                <a:effectLst/>
              </a:rPr>
              <a:t>худі</a:t>
            </a:r>
            <a:r>
              <a:rPr lang="ru-RU" sz="3100" i="1" dirty="0" smtClean="0">
                <a:solidFill>
                  <a:srgbClr val="002060"/>
                </a:solidFill>
                <a:effectLst/>
              </a:rPr>
              <a:t>, як </a:t>
            </a:r>
            <a:r>
              <a:rPr lang="ru-RU" sz="3100" i="1" dirty="0" err="1" smtClean="0">
                <a:solidFill>
                  <a:srgbClr val="002060"/>
                </a:solidFill>
                <a:effectLst/>
              </a:rPr>
              <a:t>хорти</a:t>
            </a:r>
            <a:r>
              <a:rPr lang="ru-RU" sz="3100" i="1" dirty="0" smtClean="0">
                <a:solidFill>
                  <a:srgbClr val="002060"/>
                </a:solidFill>
                <a:effectLst/>
              </a:rPr>
              <a:t>, </a:t>
            </a:r>
            <a:r>
              <a:rPr lang="ru-RU" sz="3100" i="1" dirty="0" err="1" smtClean="0">
                <a:solidFill>
                  <a:srgbClr val="002060"/>
                </a:solidFill>
                <a:effectLst/>
              </a:rPr>
              <a:t>з</a:t>
            </a:r>
            <a:r>
              <a:rPr lang="ru-RU" sz="31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3100" i="1" dirty="0" err="1" smtClean="0">
                <a:solidFill>
                  <a:srgbClr val="002060"/>
                </a:solidFill>
                <a:effectLst/>
              </a:rPr>
              <a:t>вузькими</a:t>
            </a:r>
            <a:r>
              <a:rPr lang="ru-RU" sz="3100" i="1" dirty="0" smtClean="0">
                <a:solidFill>
                  <a:srgbClr val="002060"/>
                </a:solidFill>
                <a:effectLst/>
              </a:rPr>
              <a:t> стегнами </a:t>
            </a:r>
            <a:r>
              <a:rPr lang="ru-RU" sz="3100" i="1" dirty="0" err="1" smtClean="0">
                <a:solidFill>
                  <a:srgbClr val="002060"/>
                </a:solidFill>
                <a:effectLst/>
              </a:rPr>
              <a:t>і</a:t>
            </a:r>
            <a:r>
              <a:rPr lang="ru-RU" sz="3100" i="1" dirty="0" smtClean="0">
                <a:solidFill>
                  <a:srgbClr val="002060"/>
                </a:solidFill>
                <a:effectLst/>
              </a:rPr>
              <a:t> маленькими </a:t>
            </a:r>
            <a:r>
              <a:rPr lang="ru-RU" sz="3100" i="1" dirty="0" err="1" smtClean="0">
                <a:solidFill>
                  <a:srgbClr val="002060"/>
                </a:solidFill>
                <a:effectLst/>
              </a:rPr>
              <a:t>грудьми</a:t>
            </a:r>
            <a:r>
              <a:rPr lang="ru-RU" sz="31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3100" i="1" dirty="0" err="1" smtClean="0">
                <a:solidFill>
                  <a:srgbClr val="002060"/>
                </a:solidFill>
                <a:effectLst/>
              </a:rPr>
              <a:t>або</a:t>
            </a:r>
            <a:r>
              <a:rPr lang="ru-RU" sz="31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3100" i="1" dirty="0" err="1" smtClean="0">
                <a:solidFill>
                  <a:srgbClr val="002060"/>
                </a:solidFill>
                <a:effectLst/>
              </a:rPr>
              <a:t>взагалі</a:t>
            </a:r>
            <a:r>
              <a:rPr lang="ru-RU" sz="31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3100" i="1" dirty="0" err="1" smtClean="0">
                <a:solidFill>
                  <a:srgbClr val="002060"/>
                </a:solidFill>
                <a:effectLst/>
              </a:rPr>
              <a:t>з</a:t>
            </a:r>
            <a:r>
              <a:rPr lang="ru-RU" sz="31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3100" i="1" dirty="0" err="1" smtClean="0">
                <a:solidFill>
                  <a:srgbClr val="002060"/>
                </a:solidFill>
                <a:effectLst/>
              </a:rPr>
              <a:t>повною</a:t>
            </a:r>
            <a:r>
              <a:rPr lang="ru-RU" sz="31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3100" i="1" dirty="0" err="1" smtClean="0">
                <a:solidFill>
                  <a:srgbClr val="002060"/>
                </a:solidFill>
                <a:effectLst/>
              </a:rPr>
              <a:t>їх</a:t>
            </a:r>
            <a:r>
              <a:rPr lang="ru-RU" sz="31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3100" i="1" dirty="0" err="1" smtClean="0">
                <a:solidFill>
                  <a:srgbClr val="002060"/>
                </a:solidFill>
                <a:effectLst/>
              </a:rPr>
              <a:t>відсутністю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dirty="0"/>
          </a:p>
        </p:txBody>
      </p:sp>
      <p:pic>
        <p:nvPicPr>
          <p:cNvPr id="26626" name="Picture 2" descr="ÐÐ´ÐµÐ°Ð» Ð¶ÑÐ½ÐºÐ¸ Ð² ÑÑÐ·Ð½Ñ ÐµÐ¿Ð¾ÑÐ¸ (33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3186" y="2780928"/>
            <a:ext cx="3713328" cy="37920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628" name="Picture 4" descr="ÐÐ´ÐµÐ°Ð» Ð¶ÑÐ½ÐºÐ¸ Ð² ÑÑÐ·Ð½Ñ ÐµÐ¿Ð¾ÑÐ¸ (35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088372"/>
            <a:ext cx="4629418" cy="348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427483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5544616" cy="4032448"/>
          </a:xfrm>
        </p:spPr>
        <p:txBody>
          <a:bodyPr>
            <a:normAutofit fontScale="90000"/>
          </a:bodyPr>
          <a:lstStyle/>
          <a:p>
            <a:r>
              <a:rPr lang="ru-RU" sz="4400" i="1" dirty="0" err="1" smtClean="0">
                <a:solidFill>
                  <a:srgbClr val="C00000"/>
                </a:solidFill>
                <a:effectLst/>
              </a:rPr>
              <a:t>Після</a:t>
            </a:r>
            <a:r>
              <a:rPr lang="ru-RU" sz="4400" i="1" dirty="0" smtClean="0">
                <a:solidFill>
                  <a:srgbClr val="C00000"/>
                </a:solidFill>
                <a:effectLst/>
              </a:rPr>
              <a:t> </a:t>
            </a:r>
            <a:r>
              <a:rPr lang="ru-RU" sz="4400" i="1" dirty="0" err="1" smtClean="0">
                <a:solidFill>
                  <a:srgbClr val="C00000"/>
                </a:solidFill>
                <a:effectLst/>
              </a:rPr>
              <a:t>Другої</a:t>
            </a:r>
            <a:r>
              <a:rPr lang="ru-RU" sz="4400" i="1" dirty="0" smtClean="0">
                <a:solidFill>
                  <a:srgbClr val="C00000"/>
                </a:solidFill>
                <a:effectLst/>
              </a:rPr>
              <a:t> </a:t>
            </a:r>
            <a:r>
              <a:rPr lang="ru-RU" sz="4400" i="1" dirty="0" err="1" smtClean="0">
                <a:solidFill>
                  <a:srgbClr val="C00000"/>
                </a:solidFill>
                <a:effectLst/>
              </a:rPr>
              <a:t>світової</a:t>
            </a:r>
            <a:r>
              <a:rPr lang="ru-RU" sz="4400" i="1" dirty="0" smtClean="0">
                <a:solidFill>
                  <a:srgbClr val="C00000"/>
                </a:solidFill>
                <a:effectLst/>
              </a:rPr>
              <a:t> </a:t>
            </a:r>
            <a:r>
              <a:rPr lang="ru-RU" sz="4400" i="1" dirty="0" err="1" smtClean="0">
                <a:solidFill>
                  <a:srgbClr val="C00000"/>
                </a:solidFill>
                <a:effectLst/>
              </a:rPr>
              <a:t>війни</a:t>
            </a:r>
            <a:r>
              <a:rPr lang="ru-RU" sz="4400" i="1" dirty="0" smtClean="0">
                <a:solidFill>
                  <a:srgbClr val="C00000"/>
                </a:solidFill>
                <a:effectLst/>
              </a:rPr>
              <a:t> </a:t>
            </a:r>
            <a:r>
              <a:rPr lang="ru-RU" sz="4400" i="1" dirty="0" err="1" smtClean="0">
                <a:solidFill>
                  <a:srgbClr val="002060"/>
                </a:solidFill>
                <a:effectLst/>
              </a:rPr>
              <a:t>жіноча</a:t>
            </a:r>
            <a:r>
              <a:rPr lang="ru-RU" sz="44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4400" i="1" dirty="0" err="1" smtClean="0">
                <a:solidFill>
                  <a:srgbClr val="002060"/>
                </a:solidFill>
                <a:effectLst/>
              </a:rPr>
              <a:t>худорлявість</a:t>
            </a:r>
            <a:r>
              <a:rPr lang="ru-RU" sz="44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4400" i="1" dirty="0" err="1" smtClean="0">
                <a:solidFill>
                  <a:srgbClr val="002060"/>
                </a:solidFill>
                <a:effectLst/>
              </a:rPr>
              <a:t>чоловіків</a:t>
            </a:r>
            <a:r>
              <a:rPr lang="ru-RU" sz="4400" i="1" dirty="0" smtClean="0">
                <a:solidFill>
                  <a:srgbClr val="002060"/>
                </a:solidFill>
                <a:effectLst/>
              </a:rPr>
              <a:t> не те, </a:t>
            </a:r>
            <a:br>
              <a:rPr lang="ru-RU" sz="4400" i="1" dirty="0" smtClean="0">
                <a:solidFill>
                  <a:srgbClr val="002060"/>
                </a:solidFill>
                <a:effectLst/>
              </a:rPr>
            </a:br>
            <a:r>
              <a:rPr lang="ru-RU" sz="4400" i="1" dirty="0" err="1" smtClean="0">
                <a:solidFill>
                  <a:srgbClr val="002060"/>
                </a:solidFill>
                <a:effectLst/>
              </a:rPr>
              <a:t>що</a:t>
            </a:r>
            <a:r>
              <a:rPr lang="ru-RU" sz="4400" i="1" dirty="0" smtClean="0">
                <a:solidFill>
                  <a:srgbClr val="002060"/>
                </a:solidFill>
                <a:effectLst/>
              </a:rPr>
              <a:t> не </a:t>
            </a:r>
            <a:r>
              <a:rPr lang="ru-RU" sz="4400" i="1" dirty="0" err="1" smtClean="0">
                <a:solidFill>
                  <a:srgbClr val="002060"/>
                </a:solidFill>
                <a:effectLst/>
              </a:rPr>
              <a:t>приваблювала</a:t>
            </a:r>
            <a:r>
              <a:rPr lang="ru-RU" sz="4400" i="1" dirty="0" smtClean="0">
                <a:solidFill>
                  <a:srgbClr val="002060"/>
                </a:solidFill>
                <a:effectLst/>
              </a:rPr>
              <a:t> — </a:t>
            </a:r>
            <a:r>
              <a:rPr lang="ru-RU" sz="5300" i="1" dirty="0" smtClean="0">
                <a:solidFill>
                  <a:srgbClr val="FF0000"/>
                </a:solidFill>
                <a:effectLst/>
              </a:rPr>
              <a:t>жахала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7650" name="Picture 2" descr="ÐÐ´ÐµÐ°Ð» Ð¶ÑÐ½ÐºÐ¸ Ð² ÑÑÐ·Ð½Ñ ÐµÐ¿Ð¾ÑÐ¸ (36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6704" y="764704"/>
            <a:ext cx="2843808" cy="49609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87513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FF0000"/>
                </a:solidFill>
                <a:effectLst/>
              </a:rPr>
              <a:t>Вправа </a:t>
            </a:r>
            <a:r>
              <a:rPr lang="en-US" b="1" i="1" dirty="0" smtClean="0">
                <a:solidFill>
                  <a:srgbClr val="FF0000"/>
                </a:solidFill>
                <a:effectLst/>
              </a:rPr>
              <a:t>“</a:t>
            </a:r>
            <a:r>
              <a:rPr lang="uk-UA" b="1" i="1" dirty="0" smtClean="0">
                <a:solidFill>
                  <a:srgbClr val="FF0000"/>
                </a:solidFill>
                <a:effectLst/>
              </a:rPr>
              <a:t>Валіза</a:t>
            </a:r>
            <a:r>
              <a:rPr lang="en-US" b="1" i="1" dirty="0" smtClean="0">
                <a:solidFill>
                  <a:srgbClr val="FF0000"/>
                </a:solidFill>
                <a:effectLst/>
              </a:rPr>
              <a:t>”</a:t>
            </a:r>
            <a:endParaRPr lang="ru-RU" b="1" i="1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64704"/>
            <a:ext cx="8856984" cy="5361459"/>
          </a:xfrm>
        </p:spPr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rgbClr val="002060"/>
                </a:solidFill>
              </a:rPr>
              <a:t>-</a:t>
            </a:r>
            <a:r>
              <a:rPr lang="uk-UA" sz="3600" b="1" i="1" dirty="0" smtClean="0">
                <a:solidFill>
                  <a:srgbClr val="002060"/>
                </a:solidFill>
              </a:rPr>
              <a:t>Відкрийте </a:t>
            </a:r>
            <a:r>
              <a:rPr lang="en-US" sz="3600" b="1" i="1" dirty="0" smtClean="0">
                <a:solidFill>
                  <a:srgbClr val="002060"/>
                </a:solidFill>
              </a:rPr>
              <a:t>“</a:t>
            </a:r>
            <a:r>
              <a:rPr lang="uk-UA" sz="3600" b="1" i="1" dirty="0" smtClean="0">
                <a:solidFill>
                  <a:srgbClr val="002060"/>
                </a:solidFill>
              </a:rPr>
              <a:t>валізу</a:t>
            </a:r>
            <a:r>
              <a:rPr lang="en-US" sz="3600" b="1" i="1" dirty="0" smtClean="0">
                <a:solidFill>
                  <a:srgbClr val="002060"/>
                </a:solidFill>
              </a:rPr>
              <a:t>”</a:t>
            </a:r>
            <a:r>
              <a:rPr lang="uk-UA" sz="3600" b="1" i="1" dirty="0" smtClean="0">
                <a:solidFill>
                  <a:srgbClr val="002060"/>
                </a:solidFill>
              </a:rPr>
              <a:t> своїх знань</a:t>
            </a:r>
            <a:r>
              <a:rPr lang="en-US" sz="3600" b="1" i="1" dirty="0" smtClean="0">
                <a:solidFill>
                  <a:srgbClr val="002060"/>
                </a:solidFill>
              </a:rPr>
              <a:t>,</a:t>
            </a:r>
            <a:r>
              <a:rPr lang="uk-UA" sz="3600" b="1" i="1" dirty="0" smtClean="0">
                <a:solidFill>
                  <a:srgbClr val="002060"/>
                </a:solidFill>
              </a:rPr>
              <a:t> умінь</a:t>
            </a:r>
            <a:r>
              <a:rPr lang="en-US" sz="3600" b="1" i="1" dirty="0" smtClean="0">
                <a:solidFill>
                  <a:srgbClr val="002060"/>
                </a:solidFill>
              </a:rPr>
              <a:t>,</a:t>
            </a:r>
            <a:r>
              <a:rPr lang="uk-UA" sz="3600" b="1" i="1" dirty="0" smtClean="0">
                <a:solidFill>
                  <a:srgbClr val="002060"/>
                </a:solidFill>
              </a:rPr>
              <a:t> навичок і ставлень</a:t>
            </a:r>
            <a:r>
              <a:rPr lang="en-US" sz="3600" b="1" i="1" dirty="0" smtClean="0">
                <a:solidFill>
                  <a:srgbClr val="002060"/>
                </a:solidFill>
              </a:rPr>
              <a:t>.</a:t>
            </a:r>
            <a:r>
              <a:rPr lang="uk-UA" sz="3600" b="1" i="1" dirty="0" smtClean="0">
                <a:solidFill>
                  <a:srgbClr val="002060"/>
                </a:solidFill>
              </a:rPr>
              <a:t> </a:t>
            </a:r>
          </a:p>
          <a:p>
            <a:endParaRPr lang="uk-UA" sz="3600" b="1" i="1" dirty="0" smtClean="0">
              <a:solidFill>
                <a:srgbClr val="002060"/>
              </a:solidFill>
            </a:endParaRPr>
          </a:p>
          <a:p>
            <a:r>
              <a:rPr lang="uk-UA" sz="3600" b="1" i="1" dirty="0" smtClean="0">
                <a:solidFill>
                  <a:srgbClr val="002060"/>
                </a:solidFill>
              </a:rPr>
              <a:t>Що в ній з’явилося після минулого уроку</a:t>
            </a:r>
            <a:r>
              <a:rPr lang="en-US" sz="3600" b="1" i="1" dirty="0" smtClean="0">
                <a:solidFill>
                  <a:srgbClr val="002060"/>
                </a:solidFill>
              </a:rPr>
              <a:t>?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Admin\Desktop\вставки\чемода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550862"/>
            <a:ext cx="2448272" cy="31159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475">
            <a:off x="6020346" y="3478155"/>
            <a:ext cx="1870085" cy="30318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133092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Безымянный4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r="2280" b="-4025"/>
          <a:stretch>
            <a:fillRect/>
          </a:stretch>
        </p:blipFill>
        <p:spPr>
          <a:xfrm>
            <a:off x="179512" y="260648"/>
            <a:ext cx="3571900" cy="6361088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923928" y="500042"/>
            <a:ext cx="5112568" cy="5786478"/>
          </a:xfrm>
        </p:spPr>
        <p:txBody>
          <a:bodyPr>
            <a:normAutofit/>
          </a:bodyPr>
          <a:lstStyle/>
          <a:p>
            <a:r>
              <a:rPr lang="uk-UA" sz="3600" b="1" i="1" dirty="0" smtClean="0">
                <a:solidFill>
                  <a:srgbClr val="C00000"/>
                </a:solidFill>
              </a:rPr>
              <a:t>Ідеали краси </a:t>
            </a:r>
            <a:r>
              <a:rPr lang="uk-UA" sz="2800" b="1" i="1" dirty="0" smtClean="0">
                <a:solidFill>
                  <a:srgbClr val="002060"/>
                </a:solidFill>
              </a:rPr>
              <a:t>залежали від історичних умов і допомагала людям пристосуватися до них. </a:t>
            </a:r>
          </a:p>
          <a:p>
            <a:r>
              <a:rPr lang="uk-UA" sz="2800" b="1" i="1" dirty="0" smtClean="0">
                <a:solidFill>
                  <a:srgbClr val="002060"/>
                </a:solidFill>
              </a:rPr>
              <a:t>Наприклад, у голодні віки цінувалася повнота.</a:t>
            </a:r>
          </a:p>
          <a:p>
            <a:endParaRPr lang="uk-UA" sz="2800" b="1" i="1" dirty="0">
              <a:solidFill>
                <a:srgbClr val="002060"/>
              </a:solidFill>
            </a:endParaRPr>
          </a:p>
          <a:p>
            <a:r>
              <a:rPr lang="uk-UA" sz="2800" b="1" i="1" dirty="0" smtClean="0">
                <a:solidFill>
                  <a:srgbClr val="002060"/>
                </a:solidFill>
              </a:rPr>
              <a:t> Вона свідчила про здатність людини здобувати їжу й забезпечувати себе і своїх нащадків усім необхідним для виживання.</a:t>
            </a:r>
            <a:endParaRPr lang="uk-UA" sz="2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86569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218" y="560368"/>
            <a:ext cx="9036496" cy="3442394"/>
          </a:xfrm>
        </p:spPr>
        <p:txBody>
          <a:bodyPr>
            <a:normAutofit fontScale="90000"/>
          </a:bodyPr>
          <a:lstStyle/>
          <a:p>
            <a:r>
              <a:rPr lang="ru-RU" i="1" dirty="0" err="1" smtClean="0">
                <a:solidFill>
                  <a:srgbClr val="FF0000"/>
                </a:solidFill>
                <a:effectLst/>
              </a:rPr>
              <a:t>Після</a:t>
            </a:r>
            <a:r>
              <a:rPr lang="ru-RU" i="1" dirty="0" smtClean="0">
                <a:solidFill>
                  <a:srgbClr val="FF0000"/>
                </a:solidFill>
                <a:effectLst/>
              </a:rPr>
              <a:t> 50-х</a:t>
            </a:r>
            <a:r>
              <a:rPr lang="ru-RU" i="1" dirty="0" smtClean="0">
                <a:solidFill>
                  <a:srgbClr val="002060"/>
                </a:solidFill>
                <a:effectLst/>
              </a:rPr>
              <a:t>, коли </a:t>
            </a:r>
            <a:r>
              <a:rPr lang="ru-RU" i="1" dirty="0" err="1" smtClean="0">
                <a:solidFill>
                  <a:srgbClr val="002060"/>
                </a:solidFill>
                <a:effectLst/>
              </a:rPr>
              <a:t>людство</a:t>
            </a:r>
            <a:r>
              <a:rPr lang="ru-RU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  <a:effectLst/>
              </a:rPr>
              <a:t>трохи</a:t>
            </a:r>
            <a:r>
              <a:rPr lang="ru-RU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  <a:effectLst/>
              </a:rPr>
              <a:t>від’їлися</a:t>
            </a:r>
            <a:r>
              <a:rPr lang="ru-RU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  <a:effectLst/>
              </a:rPr>
              <a:t>і</a:t>
            </a:r>
            <a:r>
              <a:rPr lang="ru-RU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  <a:effectLst/>
              </a:rPr>
              <a:t>відійшло</a:t>
            </a:r>
            <a:r>
              <a:rPr lang="ru-RU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  <a:effectLst/>
              </a:rPr>
              <a:t>від</a:t>
            </a:r>
            <a:r>
              <a:rPr lang="ru-RU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  <a:effectLst/>
              </a:rPr>
              <a:t>військових</a:t>
            </a:r>
            <a:r>
              <a:rPr lang="ru-RU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  <a:effectLst/>
              </a:rPr>
              <a:t>колотнеч</a:t>
            </a:r>
            <a:r>
              <a:rPr lang="ru-RU" i="1" dirty="0" smtClean="0">
                <a:solidFill>
                  <a:srgbClr val="002060"/>
                </a:solidFill>
                <a:effectLst/>
              </a:rPr>
              <a:t>, </a:t>
            </a:r>
            <a:r>
              <a:rPr lang="ru-RU" i="1" dirty="0" err="1" smtClean="0">
                <a:solidFill>
                  <a:srgbClr val="002060"/>
                </a:solidFill>
                <a:effectLst/>
              </a:rPr>
              <a:t>худорлявість</a:t>
            </a:r>
            <a:r>
              <a:rPr lang="ru-RU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  <a:effectLst/>
              </a:rPr>
              <a:t>повернулася</a:t>
            </a:r>
            <a:r>
              <a:rPr lang="ru-RU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  <a:effectLst/>
              </a:rPr>
              <a:t>і</a:t>
            </a:r>
            <a:r>
              <a:rPr lang="ru-RU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  <a:effectLst/>
              </a:rPr>
              <a:t>продовжує</a:t>
            </a:r>
            <a:r>
              <a:rPr lang="ru-RU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  <a:effectLst/>
              </a:rPr>
              <a:t>жити</a:t>
            </a:r>
            <a:r>
              <a:rPr lang="ru-RU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  <a:effectLst/>
              </a:rPr>
              <a:t>і</a:t>
            </a:r>
            <a:r>
              <a:rPr lang="ru-RU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  <a:effectLst/>
              </a:rPr>
              <a:t>процвітати</a:t>
            </a:r>
            <a:r>
              <a:rPr lang="ru-RU" i="1" dirty="0" smtClean="0">
                <a:solidFill>
                  <a:srgbClr val="002060"/>
                </a:solidFill>
                <a:effectLst/>
              </a:rPr>
              <a:t> на </a:t>
            </a:r>
            <a:r>
              <a:rPr lang="ru-RU" i="1" dirty="0" err="1" smtClean="0">
                <a:solidFill>
                  <a:srgbClr val="002060"/>
                </a:solidFill>
                <a:effectLst/>
              </a:rPr>
              <a:t>подіумах</a:t>
            </a:r>
            <a:r>
              <a:rPr lang="ru-RU" i="1" dirty="0" smtClean="0">
                <a:solidFill>
                  <a:srgbClr val="002060"/>
                </a:solidFill>
                <a:effectLst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8674" name="Picture 2" descr="ÐÐ´ÐµÐ°Ð» Ð¶ÑÐ½ÐºÐ¸ Ð² ÑÑÐ·Ð½Ñ ÐµÐ¿Ð¾ÑÐ¸ (38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479274"/>
            <a:ext cx="3648405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676" name="Picture 4" descr="ÐÐ´ÐµÐ°Ð» Ð¶ÑÐ½ÐºÐ¸ Ð² ÑÑÐ·Ð½Ñ ÐµÐ¿Ð¾ÑÐ¸ (39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096" y="3501008"/>
            <a:ext cx="2160240" cy="3240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624197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WordArt 5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467544" y="548680"/>
            <a:ext cx="792088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kern="10" dirty="0">
                <a:ln w="9525" cap="sq">
                  <a:solidFill>
                    <a:srgbClr val="008000"/>
                  </a:solidFill>
                  <a:miter lim="800000"/>
                  <a:headEnd type="none" w="sm" len="sm"/>
                  <a:tailEnd type="none" w="sm" len="sm"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/>
                  </a:outerShdw>
                </a:effectLst>
                <a:latin typeface="Times New Roman"/>
                <a:cs typeface="Times New Roman"/>
              </a:rPr>
              <a:t>60-ті роки</a:t>
            </a:r>
          </a:p>
        </p:txBody>
      </p:sp>
      <p:pic>
        <p:nvPicPr>
          <p:cNvPr id="62471" name="Picture 7" descr="fashion32_1_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61851"/>
            <a:ext cx="2763416" cy="40421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72" name="Picture 8" descr="fashion32_1_3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2276871"/>
            <a:ext cx="3003759" cy="42477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3203848" y="1989138"/>
            <a:ext cx="2808312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uk-UA" altLang="ru-RU" sz="3200" b="1" dirty="0">
                <a:solidFill>
                  <a:srgbClr val="002060"/>
                </a:solidFill>
                <a:latin typeface="Times New Roman" pitchFamily="18" charset="0"/>
              </a:rPr>
              <a:t>В моду входять жіночі штани та короткі спідниці. </a:t>
            </a:r>
            <a:endParaRPr lang="uk-UA" altLang="ru-RU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041206"/>
      </p:ext>
    </p:extLst>
  </p:cSld>
  <p:clrMapOvr>
    <a:masterClrMapping/>
  </p:clrMapOvr>
  <p:transition advTm="1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 animBg="1"/>
      <p:bldP spid="62473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3" name="WordArt 5"/>
          <p:cNvSpPr>
            <a:spLocks noChangeArrowheads="1" noChangeShapeType="1" noTextEdit="1"/>
          </p:cNvSpPr>
          <p:nvPr/>
        </p:nvSpPr>
        <p:spPr bwMode="auto">
          <a:xfrm>
            <a:off x="990600" y="228600"/>
            <a:ext cx="754184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i="1" kern="10" dirty="0" err="1">
                <a:ln w="12700" cap="sq">
                  <a:solidFill>
                    <a:srgbClr val="3333CC"/>
                  </a:solidFill>
                  <a:miter lim="800000"/>
                  <a:headEnd type="none" w="sm" len="sm"/>
                  <a:tailEnd type="none" w="sm" len="sm"/>
                </a:ln>
                <a:solidFill>
                  <a:srgbClr val="B2B2B2">
                    <a:alpha val="50000"/>
                  </a:srgbClr>
                </a:solidFill>
                <a:latin typeface="Times New Roman"/>
                <a:cs typeface="Times New Roman"/>
              </a:rPr>
              <a:t>Кінець</a:t>
            </a:r>
            <a:r>
              <a:rPr lang="ru-RU" sz="4400" b="1" i="1" kern="10" dirty="0">
                <a:ln w="12700" cap="sq">
                  <a:solidFill>
                    <a:srgbClr val="3333CC"/>
                  </a:solidFill>
                  <a:miter lim="800000"/>
                  <a:headEnd type="none" w="sm" len="sm"/>
                  <a:tailEnd type="none" w="sm" len="sm"/>
                </a:ln>
                <a:solidFill>
                  <a:srgbClr val="B2B2B2">
                    <a:alpha val="50000"/>
                  </a:srgbClr>
                </a:solidFill>
                <a:latin typeface="Times New Roman"/>
                <a:cs typeface="Times New Roman"/>
              </a:rPr>
              <a:t> 70-х </a:t>
            </a:r>
            <a:r>
              <a:rPr lang="ru-RU" sz="4400" b="1" i="1" kern="10" dirty="0" err="1">
                <a:ln w="12700" cap="sq">
                  <a:solidFill>
                    <a:srgbClr val="3333CC"/>
                  </a:solidFill>
                  <a:miter lim="800000"/>
                  <a:headEnd type="none" w="sm" len="sm"/>
                  <a:tailEnd type="none" w="sm" len="sm"/>
                </a:ln>
                <a:solidFill>
                  <a:srgbClr val="B2B2B2">
                    <a:alpha val="50000"/>
                  </a:srgbClr>
                </a:solidFill>
                <a:latin typeface="Times New Roman"/>
                <a:cs typeface="Times New Roman"/>
              </a:rPr>
              <a:t>років</a:t>
            </a:r>
            <a:endParaRPr lang="ru-RU" sz="4400" b="1" i="1" kern="10" dirty="0">
              <a:ln w="12700" cap="sq">
                <a:solidFill>
                  <a:srgbClr val="3333CC"/>
                </a:solidFill>
                <a:miter lim="800000"/>
                <a:headEnd type="none" w="sm" len="sm"/>
                <a:tailEnd type="none" w="sm" len="sm"/>
              </a:ln>
              <a:solidFill>
                <a:srgbClr val="B2B2B2">
                  <a:alpha val="50000"/>
                </a:srgbClr>
              </a:solidFill>
              <a:latin typeface="Times New Roman"/>
              <a:cs typeface="Times New Roman"/>
            </a:endParaRPr>
          </a:p>
        </p:txBody>
      </p:sp>
      <p:pic>
        <p:nvPicPr>
          <p:cNvPr id="63495" name="Picture 7" descr="fashion32_1_7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088" y="2276872"/>
            <a:ext cx="3380308" cy="38353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539552" y="2133600"/>
            <a:ext cx="432048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uk-UA" altLang="ru-RU" sz="4400" b="1" i="1" dirty="0">
                <a:solidFill>
                  <a:srgbClr val="002060"/>
                </a:solidFill>
                <a:latin typeface="Times New Roman" pitchFamily="18" charset="0"/>
              </a:rPr>
              <a:t>З'явився стиль </a:t>
            </a:r>
            <a:r>
              <a:rPr lang="uk-UA" altLang="ru-RU" sz="4800" b="1" i="1" dirty="0" err="1">
                <a:solidFill>
                  <a:srgbClr val="FF0000"/>
                </a:solidFill>
                <a:latin typeface="Times New Roman" pitchFamily="18" charset="0"/>
              </a:rPr>
              <a:t>ретро</a:t>
            </a:r>
            <a:r>
              <a:rPr lang="uk-UA" altLang="ru-RU" sz="4800" b="1" i="1" dirty="0">
                <a:solidFill>
                  <a:srgbClr val="FF0000"/>
                </a:solidFill>
                <a:latin typeface="Times New Roman" pitchFamily="18" charset="0"/>
              </a:rPr>
              <a:t>. </a:t>
            </a:r>
            <a:endParaRPr lang="uk-UA" altLang="ru-RU" sz="4800" b="1" i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endParaRPr lang="uk-UA" altLang="ru-RU" sz="4400" b="1" i="1" dirty="0">
              <a:solidFill>
                <a:srgbClr val="002060"/>
              </a:solidFill>
              <a:latin typeface="Times New Roman" pitchFamily="18" charset="0"/>
            </a:endParaRPr>
          </a:p>
          <a:p>
            <a:pPr algn="ctr"/>
            <a:r>
              <a:rPr lang="uk-UA" altLang="ru-RU" sz="4400" b="1" i="1" dirty="0" smtClean="0">
                <a:solidFill>
                  <a:srgbClr val="002060"/>
                </a:solidFill>
                <a:latin typeface="Times New Roman" pitchFamily="18" charset="0"/>
              </a:rPr>
              <a:t>В </a:t>
            </a:r>
            <a:r>
              <a:rPr lang="uk-UA" altLang="ru-RU" sz="4400" b="1" i="1" dirty="0">
                <a:solidFill>
                  <a:srgbClr val="002060"/>
                </a:solidFill>
                <a:latin typeface="Times New Roman" pitchFamily="18" charset="0"/>
              </a:rPr>
              <a:t>моду входять джинси. </a:t>
            </a:r>
          </a:p>
        </p:txBody>
      </p:sp>
    </p:spTree>
    <p:extLst>
      <p:ext uri="{BB962C8B-B14F-4D97-AF65-F5344CB8AC3E}">
        <p14:creationId xmlns:p14="http://schemas.microsoft.com/office/powerpoint/2010/main" val="355778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5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 animBg="1"/>
      <p:bldP spid="63496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483348" cy="1791072"/>
          </a:xfrm>
        </p:spPr>
        <p:txBody>
          <a:bodyPr>
            <a:normAutofit fontScale="90000"/>
          </a:bodyPr>
          <a:lstStyle/>
          <a:p>
            <a:r>
              <a:rPr lang="uk-UA" sz="5300" i="1" dirty="0" smtClean="0">
                <a:solidFill>
                  <a:srgbClr val="FF0000"/>
                </a:solidFill>
                <a:effectLst/>
              </a:rPr>
              <a:t>80-ті роки .</a:t>
            </a:r>
            <a:r>
              <a:rPr lang="uk-UA" sz="5300" i="1" dirty="0" smtClean="0">
                <a:solidFill>
                  <a:srgbClr val="002060"/>
                </a:solidFill>
                <a:effectLst/>
              </a:rPr>
              <a:t/>
            </a:r>
            <a:br>
              <a:rPr lang="uk-UA" sz="5300" i="1" dirty="0" smtClean="0">
                <a:solidFill>
                  <a:srgbClr val="002060"/>
                </a:solidFill>
                <a:effectLst/>
              </a:rPr>
            </a:br>
            <a:r>
              <a:rPr lang="ru-RU" sz="5300" i="1" dirty="0" smtClean="0">
                <a:solidFill>
                  <a:srgbClr val="002060"/>
                </a:solidFill>
                <a:effectLst/>
              </a:rPr>
              <a:t>В </a:t>
            </a:r>
            <a:r>
              <a:rPr lang="ru-RU" sz="4400" i="1" dirty="0" err="1" smtClean="0">
                <a:solidFill>
                  <a:srgbClr val="002060"/>
                </a:solidFill>
                <a:effectLst/>
              </a:rPr>
              <a:t>моді</a:t>
            </a:r>
            <a:r>
              <a:rPr lang="ru-RU" sz="44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4400" i="1" dirty="0" err="1" smtClean="0">
                <a:solidFill>
                  <a:srgbClr val="002060"/>
                </a:solidFill>
                <a:effectLst/>
              </a:rPr>
              <a:t>знову</a:t>
            </a:r>
            <a:r>
              <a:rPr lang="ru-RU" sz="44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4400" i="1" dirty="0" err="1" smtClean="0">
                <a:solidFill>
                  <a:srgbClr val="002060"/>
                </a:solidFill>
                <a:effectLst/>
              </a:rPr>
              <a:t>джинси</a:t>
            </a:r>
            <a:r>
              <a:rPr lang="ru-RU" sz="4400" i="1" dirty="0" smtClean="0">
                <a:solidFill>
                  <a:srgbClr val="002060"/>
                </a:solidFill>
                <a:effectLst/>
              </a:rPr>
              <a:t>. </a:t>
            </a:r>
            <a:br>
              <a:rPr lang="ru-RU" sz="4400" i="1" dirty="0" smtClean="0">
                <a:solidFill>
                  <a:srgbClr val="002060"/>
                </a:solidFill>
                <a:effectLst/>
              </a:rPr>
            </a:br>
            <a:r>
              <a:rPr lang="ru-RU" sz="4400" i="1" dirty="0" err="1" smtClean="0">
                <a:solidFill>
                  <a:srgbClr val="002060"/>
                </a:solidFill>
                <a:effectLst/>
              </a:rPr>
              <a:t>Довжина</a:t>
            </a:r>
            <a:r>
              <a:rPr lang="ru-RU" sz="44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4400" i="1" dirty="0" err="1" smtClean="0">
                <a:solidFill>
                  <a:srgbClr val="002060"/>
                </a:solidFill>
                <a:effectLst/>
              </a:rPr>
              <a:t>суконь</a:t>
            </a:r>
            <a:r>
              <a:rPr lang="ru-RU" sz="44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4400" i="1" dirty="0" err="1" smtClean="0">
                <a:solidFill>
                  <a:srgbClr val="002060"/>
                </a:solidFill>
                <a:effectLst/>
              </a:rPr>
              <a:t>зводиться</a:t>
            </a:r>
            <a:r>
              <a:rPr lang="ru-RU" sz="4400" i="1" dirty="0" smtClean="0">
                <a:solidFill>
                  <a:srgbClr val="002060"/>
                </a:solidFill>
                <a:effectLst/>
              </a:rPr>
              <a:t> до </a:t>
            </a:r>
            <a:r>
              <a:rPr lang="ru-RU" sz="4400" i="1" dirty="0" err="1" smtClean="0">
                <a:solidFill>
                  <a:srgbClr val="002060"/>
                </a:solidFill>
                <a:effectLst/>
              </a:rPr>
              <a:t>мінімуму</a:t>
            </a:r>
            <a:r>
              <a:rPr lang="ru-RU" sz="4400" i="1" dirty="0" smtClean="0">
                <a:solidFill>
                  <a:srgbClr val="002060"/>
                </a:solidFill>
                <a:effectLst/>
              </a:rPr>
              <a:t>.</a:t>
            </a:r>
            <a:r>
              <a:rPr lang="ru-RU" sz="3100" dirty="0" smtClean="0"/>
              <a:t/>
            </a:r>
            <a:br>
              <a:rPr lang="ru-RU" sz="3100" dirty="0" smtClean="0"/>
            </a:br>
            <a:endParaRPr lang="ru-RU" dirty="0"/>
          </a:p>
        </p:txBody>
      </p:sp>
      <p:pic>
        <p:nvPicPr>
          <p:cNvPr id="3" name="Picture 4" descr="ÐÐ°ÑÑÐ¸Ð½ÐºÐ¸ Ð¿Ð¾ Ð·Ð°Ð¿ÑÐ¾ÑÑ Ð¼Ð¾Ð´Ð° 80 ÑÐ¾ÐºÑÐ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114324"/>
            <a:ext cx="3922043" cy="34807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6" descr="ÐÐ°ÑÑÐ¸Ð½ÐºÐ¸ Ð¿Ð¾ Ð·Ð°Ð¿ÑÐ¾ÑÑ Ð¼Ð¾Ð´Ð° 80 ÑÐ¾ÐºÑÐ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284984"/>
            <a:ext cx="4536504" cy="3312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351785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78098"/>
          </a:xfrm>
        </p:spPr>
        <p:txBody>
          <a:bodyPr/>
          <a:lstStyle/>
          <a:p>
            <a:r>
              <a:rPr lang="uk-UA" i="1" dirty="0" smtClean="0">
                <a:solidFill>
                  <a:srgbClr val="FF0000"/>
                </a:solidFill>
                <a:effectLst/>
              </a:rPr>
              <a:t>90-ті роки</a:t>
            </a:r>
            <a:endParaRPr lang="ru-RU" i="1" dirty="0">
              <a:solidFill>
                <a:srgbClr val="FF0000"/>
              </a:solidFill>
              <a:effectLst/>
            </a:endParaRPr>
          </a:p>
        </p:txBody>
      </p:sp>
      <p:pic>
        <p:nvPicPr>
          <p:cNvPr id="3" name="Picture 2" descr="ÐÐ°ÑÑÐ¸Ð½ÐºÐ¸ Ð¿Ð¾ Ð·Ð°Ð¿ÑÐ¾ÑÑ Ð¼Ð¾Ð´Ð° 90 ÑÐ¾ÐºÑÐ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872" y="3284984"/>
            <a:ext cx="4860032" cy="3241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4" descr="ÐÐ°ÑÑÐ¸Ð½ÐºÐ¸ Ð¿Ð¾ Ð·Ð°Ð¿ÑÐ¾ÑÑ Ð¼Ð¾Ð´Ð° 90 ÑÐ¾ÐºÑÐ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64724"/>
            <a:ext cx="4051650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2" descr="ÐÐ°ÑÑÐ¸Ð½ÐºÐ¸ Ð¿Ð¾ Ð·Ð°Ð¿ÑÐ¾ÑÑ Ð¼Ð¾Ð´Ð° 90 ÑÐ¾ÐºÑÐ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56644" y="2044844"/>
            <a:ext cx="3563889" cy="30323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352370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08970"/>
          </a:xfrm>
        </p:spPr>
        <p:txBody>
          <a:bodyPr/>
          <a:lstStyle/>
          <a:p>
            <a:r>
              <a:rPr lang="uk-UA" i="1" dirty="0" smtClean="0">
                <a:solidFill>
                  <a:srgbClr val="FF0000"/>
                </a:solidFill>
                <a:effectLst/>
              </a:rPr>
              <a:t>2000-ні роки</a:t>
            </a:r>
            <a:endParaRPr lang="ru-RU" i="1" dirty="0">
              <a:solidFill>
                <a:srgbClr val="FF0000"/>
              </a:solidFill>
              <a:effectLst/>
            </a:endParaRPr>
          </a:p>
        </p:txBody>
      </p:sp>
      <p:pic>
        <p:nvPicPr>
          <p:cNvPr id="29698" name="Picture 2" descr="ÐÐ°ÑÑÐ¸Ð½ÐºÐ¸ Ð¿Ð¾ Ð·Ð°Ð¿ÑÐ¾ÑÑ ÐºÑÐ°ÑÐ° Ð¶ÑÐ½ÐºÐ¸ 21 ÑÑ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076878"/>
            <a:ext cx="3525094" cy="2637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9700" name="Picture 4" descr="ÐÐ°ÑÑÐ¸Ð½ÐºÐ¸ Ð¿Ð¾ Ð·Ð°Ð¿ÑÐ¾ÑÑ ÐºÑÐ°ÑÐ° Ð¶ÑÐ½ÐºÐ¸ 21 ÑÑ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813" y="3789040"/>
            <a:ext cx="4411315" cy="292573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9702" name="Picture 6" descr="ÐÐ°ÑÑÐ¸Ð½ÐºÐ¸ Ð¿Ð¾ Ð·Ð°Ð¿ÑÐ¾ÑÑ ÐºÑÐ°ÑÐ° Ð¶ÑÐ½ÐºÐ¸ 21 ÑÑ ÑÐºÑÐ°ÑÐ½Ð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908720"/>
            <a:ext cx="3517618" cy="244827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9704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4987" y="920160"/>
            <a:ext cx="3460907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99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Безымянный5.jpg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52195" t="1839" r="2342" b="1839"/>
          <a:stretch/>
        </p:blipFill>
        <p:spPr>
          <a:xfrm>
            <a:off x="323528" y="692696"/>
            <a:ext cx="3023230" cy="513384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63888" y="188640"/>
            <a:ext cx="5234924" cy="6143668"/>
          </a:xfrm>
        </p:spPr>
        <p:txBody>
          <a:bodyPr>
            <a:noAutofit/>
          </a:bodyPr>
          <a:lstStyle/>
          <a:p>
            <a:endParaRPr lang="uk-UA" sz="2000" dirty="0" smtClean="0"/>
          </a:p>
          <a:p>
            <a:r>
              <a:rPr lang="uk-UA" sz="4000" b="1" i="1" dirty="0" smtClean="0">
                <a:solidFill>
                  <a:srgbClr val="C00000"/>
                </a:solidFill>
              </a:rPr>
              <a:t>У наш час</a:t>
            </a:r>
            <a:r>
              <a:rPr lang="uk-UA" sz="2800" b="1" i="1" dirty="0" smtClean="0">
                <a:solidFill>
                  <a:srgbClr val="002060"/>
                </a:solidFill>
              </a:rPr>
              <a:t>,струнка, підтягнута статура свідчить про наявність можливостей для підтримання доброї фізичної форми. </a:t>
            </a:r>
          </a:p>
          <a:p>
            <a:endParaRPr lang="uk-UA" sz="2800" b="1" i="1" dirty="0">
              <a:solidFill>
                <a:srgbClr val="002060"/>
              </a:solidFill>
            </a:endParaRPr>
          </a:p>
          <a:p>
            <a:r>
              <a:rPr lang="uk-UA" sz="2800" b="1" i="1" dirty="0" smtClean="0">
                <a:solidFill>
                  <a:srgbClr val="002060"/>
                </a:solidFill>
              </a:rPr>
              <a:t>Адже відомо, що надмірна вага пов'язана з ризиком багатьох захворювань, від яких люди хотіли би уберегтися самі й захистити своїх дітей.  </a:t>
            </a:r>
            <a:endParaRPr lang="uk-UA" sz="2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18250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2506290"/>
          </a:xfrm>
        </p:spPr>
        <p:txBody>
          <a:bodyPr>
            <a:noAutofit/>
          </a:bodyPr>
          <a:lstStyle/>
          <a:p>
            <a:r>
              <a:rPr lang="uk-UA" sz="4400" b="1" i="1" dirty="0">
                <a:solidFill>
                  <a:srgbClr val="FF0000"/>
                </a:solidFill>
                <a:effectLst/>
              </a:rPr>
              <a:t>У сучасному світі красива людина-це насамперед людина, </a:t>
            </a:r>
            <a:r>
              <a:rPr lang="uk-UA" sz="5400" b="1" i="1" dirty="0">
                <a:solidFill>
                  <a:srgbClr val="7030A0"/>
                </a:solidFill>
                <a:effectLst/>
              </a:rPr>
              <a:t>яка веде здоровий спосіб життя </a:t>
            </a:r>
            <a:endParaRPr lang="ru-RU" sz="4400" b="1" i="1" dirty="0">
              <a:solidFill>
                <a:srgbClr val="7030A0"/>
              </a:solidFill>
              <a:effectLst/>
            </a:endParaRPr>
          </a:p>
        </p:txBody>
      </p:sp>
      <p:pic>
        <p:nvPicPr>
          <p:cNvPr id="4" name="Picture 2" descr="https://im0-tub-ua.yandex.net/i?id=92a084b69e080703dd0066a19de9ab3e&amp;n=33&amp;h=215&amp;w=32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519274"/>
            <a:ext cx="3076575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http://vseostresse.ru/wp-content/uploads/2015/11/239013676-700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4058" y="3212976"/>
            <a:ext cx="3432381" cy="3240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727272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5"/>
            <a:ext cx="864096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Здоровий </a:t>
            </a:r>
            <a:r>
              <a:rPr lang="ru-RU" sz="4000" b="1" i="1" dirty="0" err="1" smtClean="0">
                <a:solidFill>
                  <a:srgbClr val="C00000"/>
                </a:solidFill>
              </a:rPr>
              <a:t>спосіб</a:t>
            </a:r>
            <a:r>
              <a:rPr lang="ru-RU" sz="4000" b="1" i="1" dirty="0" smtClean="0">
                <a:solidFill>
                  <a:srgbClr val="C00000"/>
                </a:solidFill>
              </a:rPr>
              <a:t> </a:t>
            </a:r>
            <a:r>
              <a:rPr lang="ru-RU" sz="4000" b="1" i="1" dirty="0" err="1" smtClean="0">
                <a:solidFill>
                  <a:srgbClr val="C00000"/>
                </a:solidFill>
              </a:rPr>
              <a:t>життя</a:t>
            </a:r>
            <a:r>
              <a:rPr lang="ru-RU" sz="4000" b="1" i="1" dirty="0" smtClean="0">
                <a:solidFill>
                  <a:srgbClr val="C0000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припускає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правильне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харчування</a:t>
            </a:r>
            <a:r>
              <a:rPr lang="ru-RU" sz="2800" b="1" i="1" dirty="0" smtClean="0">
                <a:solidFill>
                  <a:srgbClr val="002060"/>
                </a:solidFill>
              </a:rPr>
              <a:t>,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фізичну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активність</a:t>
            </a:r>
            <a:r>
              <a:rPr lang="ru-RU" sz="2800" b="1" i="1" dirty="0" smtClean="0">
                <a:solidFill>
                  <a:srgbClr val="002060"/>
                </a:solidFill>
              </a:rPr>
              <a:t>,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повноцінний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відпочинок</a:t>
            </a:r>
            <a:r>
              <a:rPr lang="ru-RU" sz="2800" b="1" i="1" dirty="0" smtClean="0">
                <a:solidFill>
                  <a:srgbClr val="002060"/>
                </a:solidFill>
              </a:rPr>
              <a:t> і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багато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чого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іншого</a:t>
            </a:r>
            <a:r>
              <a:rPr lang="ru-RU" sz="2800" b="1" i="1" dirty="0" smtClean="0">
                <a:solidFill>
                  <a:srgbClr val="002060"/>
                </a:solidFill>
              </a:rPr>
              <a:t>. </a:t>
            </a:r>
          </a:p>
          <a:p>
            <a:endParaRPr lang="ru-RU" sz="2800" b="1" i="1" dirty="0">
              <a:solidFill>
                <a:srgbClr val="002060"/>
              </a:solidFill>
            </a:endParaRP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Тому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людина</a:t>
            </a:r>
            <a:r>
              <a:rPr lang="ru-RU" sz="2800" b="1" i="1" dirty="0" smtClean="0">
                <a:solidFill>
                  <a:srgbClr val="002060"/>
                </a:solidFill>
              </a:rPr>
              <a:t>,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що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бажає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зберегти</a:t>
            </a:r>
            <a:r>
              <a:rPr lang="ru-RU" sz="2800" b="1" i="1" dirty="0" smtClean="0">
                <a:solidFill>
                  <a:srgbClr val="002060"/>
                </a:solidFill>
              </a:rPr>
              <a:t> красу, повинен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дотримуватися</a:t>
            </a:r>
            <a:r>
              <a:rPr lang="ru-RU" sz="2800" b="1" i="1" dirty="0" smtClean="0">
                <a:solidFill>
                  <a:srgbClr val="002060"/>
                </a:solidFill>
              </a:rPr>
              <a:t> правильного режиму дня з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регулярним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чергуванням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праці</a:t>
            </a:r>
            <a:r>
              <a:rPr lang="ru-RU" sz="2800" b="1" i="1" dirty="0" smtClean="0">
                <a:solidFill>
                  <a:srgbClr val="002060"/>
                </a:solidFill>
              </a:rPr>
              <a:t> й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відпочинку</a:t>
            </a:r>
            <a:r>
              <a:rPr lang="ru-RU" sz="2800" b="1" i="1" dirty="0" smtClean="0">
                <a:solidFill>
                  <a:srgbClr val="002060"/>
                </a:solidFill>
              </a:rPr>
              <a:t>, з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повноцінним</a:t>
            </a:r>
            <a:r>
              <a:rPr lang="ru-RU" sz="2800" b="1" i="1" dirty="0" smtClean="0">
                <a:solidFill>
                  <a:srgbClr val="002060"/>
                </a:solidFill>
              </a:rPr>
              <a:t> і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достатнім</a:t>
            </a:r>
            <a:r>
              <a:rPr lang="ru-RU" sz="2800" b="1" i="1" dirty="0" smtClean="0">
                <a:solidFill>
                  <a:srgbClr val="002060"/>
                </a:solidFill>
              </a:rPr>
              <a:t> по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тривалості</a:t>
            </a:r>
            <a:r>
              <a:rPr lang="ru-RU" sz="2800" b="1" i="1" dirty="0" smtClean="0">
                <a:solidFill>
                  <a:srgbClr val="002060"/>
                </a:solidFill>
              </a:rPr>
              <a:t> сном і,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природно</a:t>
            </a:r>
            <a:r>
              <a:rPr lang="ru-RU" sz="2800" b="1" i="1" dirty="0" smtClean="0">
                <a:solidFill>
                  <a:srgbClr val="002060"/>
                </a:solidFill>
              </a:rPr>
              <a:t>, з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активним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перебуванням</a:t>
            </a:r>
            <a:r>
              <a:rPr lang="ru-RU" sz="2800" b="1" i="1" dirty="0" smtClean="0">
                <a:solidFill>
                  <a:srgbClr val="002060"/>
                </a:solidFill>
              </a:rPr>
              <a:t> на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свіжому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повітрі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808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003232" cy="202034"/>
          </a:xfrm>
        </p:spPr>
        <p:txBody>
          <a:bodyPr>
            <a:normAutofit fontScale="90000"/>
          </a:bodyPr>
          <a:lstStyle/>
          <a:p>
            <a:r>
              <a:rPr lang="ru-RU" sz="1400" i="1" dirty="0">
                <a:solidFill>
                  <a:srgbClr val="FF0000"/>
                </a:solidFill>
                <a:effectLst/>
              </a:rPr>
              <a:t>ПЕРЕВІРКА РАНІШЕ ЗАСВОЄНИХ ЗНАНЬ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32656"/>
            <a:ext cx="9036496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900" b="1" i="1" dirty="0" smtClean="0">
                <a:solidFill>
                  <a:srgbClr val="C00000"/>
                </a:solidFill>
              </a:rPr>
              <a:t>На </a:t>
            </a:r>
            <a:r>
              <a:rPr lang="ru-RU" sz="1900" b="1" i="1" dirty="0" err="1" smtClean="0">
                <a:solidFill>
                  <a:srgbClr val="C00000"/>
                </a:solidFill>
              </a:rPr>
              <a:t>столі</a:t>
            </a:r>
            <a:r>
              <a:rPr lang="ru-RU" sz="1900" b="1" i="1" dirty="0" smtClean="0">
                <a:solidFill>
                  <a:srgbClr val="C00000"/>
                </a:solidFill>
              </a:rPr>
              <a:t> </a:t>
            </a:r>
            <a:r>
              <a:rPr lang="ru-RU" sz="1900" b="1" i="1" dirty="0" err="1" smtClean="0">
                <a:solidFill>
                  <a:srgbClr val="C00000"/>
                </a:solidFill>
              </a:rPr>
              <a:t>стоїть</a:t>
            </a:r>
            <a:r>
              <a:rPr lang="ru-RU" sz="1900" b="1" i="1" dirty="0" smtClean="0">
                <a:solidFill>
                  <a:srgbClr val="C00000"/>
                </a:solidFill>
              </a:rPr>
              <a:t> </a:t>
            </a:r>
            <a:r>
              <a:rPr lang="ru-RU" sz="1900" b="1" i="1" dirty="0" err="1" smtClean="0">
                <a:solidFill>
                  <a:srgbClr val="C00000"/>
                </a:solidFill>
              </a:rPr>
              <a:t>прозора</a:t>
            </a:r>
            <a:r>
              <a:rPr lang="ru-RU" sz="1900" b="1" i="1" dirty="0" smtClean="0">
                <a:solidFill>
                  <a:srgbClr val="C00000"/>
                </a:solidFill>
              </a:rPr>
              <a:t> склянка , </a:t>
            </a:r>
            <a:r>
              <a:rPr lang="ru-RU" sz="1900" b="1" i="1" dirty="0">
                <a:solidFill>
                  <a:srgbClr val="C00000"/>
                </a:solidFill>
              </a:rPr>
              <a:t>до </a:t>
            </a:r>
            <a:r>
              <a:rPr lang="ru-RU" sz="1900" b="1" i="1" dirty="0" err="1">
                <a:solidFill>
                  <a:srgbClr val="C00000"/>
                </a:solidFill>
              </a:rPr>
              <a:t>половини</a:t>
            </a:r>
            <a:r>
              <a:rPr lang="ru-RU" sz="1900" b="1" i="1" dirty="0">
                <a:solidFill>
                  <a:srgbClr val="C00000"/>
                </a:solidFill>
              </a:rPr>
              <a:t> </a:t>
            </a:r>
            <a:r>
              <a:rPr lang="ru-RU" sz="1900" b="1" i="1" dirty="0" err="1" smtClean="0">
                <a:solidFill>
                  <a:srgbClr val="C00000"/>
                </a:solidFill>
              </a:rPr>
              <a:t>наповнена</a:t>
            </a:r>
            <a:r>
              <a:rPr lang="ru-RU" sz="1900" b="1" i="1" dirty="0" smtClean="0">
                <a:solidFill>
                  <a:srgbClr val="C00000"/>
                </a:solidFill>
              </a:rPr>
              <a:t> </a:t>
            </a:r>
            <a:r>
              <a:rPr lang="ru-RU" sz="1900" b="1" i="1" dirty="0">
                <a:solidFill>
                  <a:srgbClr val="C00000"/>
                </a:solidFill>
              </a:rPr>
              <a:t>водою.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rgbClr val="002060"/>
                </a:solidFill>
              </a:rPr>
              <a:t>— </a:t>
            </a:r>
            <a:r>
              <a:rPr lang="ru-RU" sz="2400" b="1" i="1" dirty="0" err="1">
                <a:solidFill>
                  <a:srgbClr val="002060"/>
                </a:solidFill>
              </a:rPr>
              <a:t>Подивіться</a:t>
            </a:r>
            <a:r>
              <a:rPr lang="ru-RU" sz="2400" b="1" i="1" dirty="0">
                <a:solidFill>
                  <a:srgbClr val="002060"/>
                </a:solidFill>
              </a:rPr>
              <a:t> на склянку з водою: </a:t>
            </a:r>
            <a:r>
              <a:rPr lang="ru-RU" sz="2400" b="1" i="1" dirty="0" err="1">
                <a:solidFill>
                  <a:srgbClr val="002060"/>
                </a:solidFill>
              </a:rPr>
              <a:t>що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ви</a:t>
            </a:r>
            <a:r>
              <a:rPr lang="ru-RU" sz="2400" b="1" i="1" dirty="0">
                <a:solidFill>
                  <a:srgbClr val="002060"/>
                </a:solidFill>
              </a:rPr>
              <a:t> можете </a:t>
            </a:r>
            <a:r>
              <a:rPr lang="ru-RU" sz="2400" b="1" i="1" dirty="0" err="1">
                <a:solidFill>
                  <a:srgbClr val="002060"/>
                </a:solidFill>
              </a:rPr>
              <a:t>сказати</a:t>
            </a:r>
            <a:r>
              <a:rPr lang="ru-RU" sz="2400" b="1" i="1" dirty="0">
                <a:solidFill>
                  <a:srgbClr val="002060"/>
                </a:solidFill>
              </a:rPr>
              <a:t> про </a:t>
            </a:r>
            <a:r>
              <a:rPr lang="ru-RU" sz="2400" b="1" i="1" dirty="0" err="1">
                <a:solidFill>
                  <a:srgbClr val="002060"/>
                </a:solidFill>
              </a:rPr>
              <a:t>її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вміст</a:t>
            </a:r>
            <a:r>
              <a:rPr lang="ru-RU" sz="2400" b="1" i="1" dirty="0">
                <a:solidFill>
                  <a:srgbClr val="002060"/>
                </a:solidFill>
              </a:rPr>
              <a:t>? 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rgbClr val="002060"/>
                </a:solidFill>
              </a:rPr>
              <a:t>— Так, у </a:t>
            </a:r>
            <a:r>
              <a:rPr lang="ru-RU" sz="2400" b="1" i="1" dirty="0" err="1">
                <a:solidFill>
                  <a:srgbClr val="002060"/>
                </a:solidFill>
              </a:rPr>
              <a:t>неї</a:t>
            </a:r>
            <a:r>
              <a:rPr lang="ru-RU" sz="2400" b="1" i="1" dirty="0">
                <a:solidFill>
                  <a:srgbClr val="002060"/>
                </a:solidFill>
              </a:rPr>
              <a:t> налито води до </a:t>
            </a:r>
            <a:r>
              <a:rPr lang="ru-RU" sz="2400" b="1" i="1" dirty="0" err="1">
                <a:solidFill>
                  <a:srgbClr val="002060"/>
                </a:solidFill>
              </a:rPr>
              <a:t>половини</a:t>
            </a:r>
            <a:r>
              <a:rPr lang="ru-RU" sz="2400" b="1" i="1" dirty="0">
                <a:solidFill>
                  <a:srgbClr val="002060"/>
                </a:solidFill>
              </a:rPr>
              <a:t>. </a:t>
            </a:r>
            <a:r>
              <a:rPr lang="ru-RU" sz="2400" b="1" i="1" dirty="0" err="1">
                <a:solidFill>
                  <a:srgbClr val="002060"/>
                </a:solidFill>
              </a:rPr>
              <a:t>Уявімо</a:t>
            </a:r>
            <a:r>
              <a:rPr lang="ru-RU" sz="2400" b="1" i="1" dirty="0">
                <a:solidFill>
                  <a:srgbClr val="002060"/>
                </a:solidFill>
              </a:rPr>
              <a:t>, </a:t>
            </a:r>
            <a:r>
              <a:rPr lang="ru-RU" sz="2400" b="1" i="1" dirty="0" err="1">
                <a:solidFill>
                  <a:srgbClr val="002060"/>
                </a:solidFill>
              </a:rPr>
              <a:t>що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об’єм</a:t>
            </a:r>
            <a:r>
              <a:rPr lang="ru-RU" sz="2400" b="1" i="1" dirty="0">
                <a:solidFill>
                  <a:srgbClr val="002060"/>
                </a:solidFill>
              </a:rPr>
              <a:t> води в </a:t>
            </a:r>
            <a:r>
              <a:rPr lang="ru-RU" sz="2400" b="1" i="1" dirty="0" err="1">
                <a:solidFill>
                  <a:srgbClr val="002060"/>
                </a:solidFill>
              </a:rPr>
              <a:t>цій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посудині</a:t>
            </a:r>
            <a:r>
              <a:rPr lang="ru-RU" sz="2400" b="1" i="1" dirty="0">
                <a:solidFill>
                  <a:srgbClr val="002060"/>
                </a:solidFill>
              </a:rPr>
              <a:t>, — </a:t>
            </a:r>
            <a:r>
              <a:rPr lang="ru-RU" sz="2400" b="1" i="1" dirty="0" err="1">
                <a:solidFill>
                  <a:srgbClr val="002060"/>
                </a:solidFill>
              </a:rPr>
              <a:t>це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потенціал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людини</a:t>
            </a:r>
            <a:r>
              <a:rPr lang="ru-RU" sz="2400" b="1" i="1" dirty="0">
                <a:solidFill>
                  <a:srgbClr val="002060"/>
                </a:solidFill>
              </a:rPr>
              <a:t>. </a:t>
            </a:r>
            <a:r>
              <a:rPr lang="ru-RU" sz="2400" b="1" i="1" dirty="0" err="1">
                <a:solidFill>
                  <a:srgbClr val="002060"/>
                </a:solidFill>
              </a:rPr>
              <a:t>Дивлячись</a:t>
            </a:r>
            <a:r>
              <a:rPr lang="ru-RU" sz="2400" b="1" i="1" dirty="0">
                <a:solidFill>
                  <a:srgbClr val="002060"/>
                </a:solidFill>
              </a:rPr>
              <a:t> на склянку з водою, </a:t>
            </a:r>
            <a:r>
              <a:rPr lang="ru-RU" sz="2400" b="1" i="1" dirty="0" err="1">
                <a:solidFill>
                  <a:srgbClr val="002060"/>
                </a:solidFill>
              </a:rPr>
              <a:t>песиміст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скаже</a:t>
            </a:r>
            <a:r>
              <a:rPr lang="ru-RU" sz="2400" b="1" i="1" dirty="0">
                <a:solidFill>
                  <a:srgbClr val="002060"/>
                </a:solidFill>
              </a:rPr>
              <a:t>, </a:t>
            </a:r>
            <a:r>
              <a:rPr lang="ru-RU" sz="2400" b="1" i="1" dirty="0" err="1">
                <a:solidFill>
                  <a:srgbClr val="002060"/>
                </a:solidFill>
              </a:rPr>
              <a:t>що</a:t>
            </a:r>
            <a:r>
              <a:rPr lang="ru-RU" sz="2400" b="1" i="1" dirty="0">
                <a:solidFill>
                  <a:srgbClr val="002060"/>
                </a:solidFill>
              </a:rPr>
              <a:t> вона наполовину </a:t>
            </a:r>
            <a:r>
              <a:rPr lang="ru-RU" sz="2400" b="1" i="1" dirty="0" err="1">
                <a:solidFill>
                  <a:srgbClr val="002060"/>
                </a:solidFill>
              </a:rPr>
              <a:t>порожня</a:t>
            </a:r>
            <a:r>
              <a:rPr lang="ru-RU" sz="2400" b="1" i="1" dirty="0">
                <a:solidFill>
                  <a:srgbClr val="002060"/>
                </a:solidFill>
              </a:rPr>
              <a:t>, а </a:t>
            </a:r>
            <a:r>
              <a:rPr lang="ru-RU" sz="2400" b="1" i="1" dirty="0" err="1">
                <a:solidFill>
                  <a:srgbClr val="002060"/>
                </a:solidFill>
              </a:rPr>
              <a:t>оптиміст</a:t>
            </a:r>
            <a:r>
              <a:rPr lang="ru-RU" sz="2400" b="1" i="1" dirty="0">
                <a:solidFill>
                  <a:srgbClr val="002060"/>
                </a:solidFill>
              </a:rPr>
              <a:t> — </a:t>
            </a:r>
            <a:r>
              <a:rPr lang="ru-RU" sz="2400" b="1" i="1" dirty="0" err="1">
                <a:solidFill>
                  <a:srgbClr val="002060"/>
                </a:solidFill>
              </a:rPr>
              <a:t>що</a:t>
            </a:r>
            <a:r>
              <a:rPr lang="ru-RU" sz="2400" b="1" i="1" dirty="0">
                <a:solidFill>
                  <a:srgbClr val="002060"/>
                </a:solidFill>
              </a:rPr>
              <a:t> вона наполовину </a:t>
            </a:r>
            <a:r>
              <a:rPr lang="ru-RU" sz="2400" b="1" i="1" dirty="0" err="1">
                <a:solidFill>
                  <a:srgbClr val="002060"/>
                </a:solidFill>
              </a:rPr>
              <a:t>наповнена</a:t>
            </a:r>
            <a:r>
              <a:rPr lang="ru-RU" sz="2400" b="1" i="1" dirty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rgbClr val="002060"/>
                </a:solidFill>
              </a:rPr>
              <a:t>Так і в </a:t>
            </a:r>
            <a:r>
              <a:rPr lang="ru-RU" sz="2400" b="1" i="1" dirty="0" err="1">
                <a:solidFill>
                  <a:srgbClr val="002060"/>
                </a:solidFill>
              </a:rPr>
              <a:t>житті</a:t>
            </a:r>
            <a:r>
              <a:rPr lang="ru-RU" sz="2400" b="1" i="1" dirty="0">
                <a:solidFill>
                  <a:srgbClr val="002060"/>
                </a:solidFill>
              </a:rPr>
              <a:t>: ми </a:t>
            </a:r>
            <a:r>
              <a:rPr lang="ru-RU" sz="2400" b="1" i="1" dirty="0" err="1">
                <a:solidFill>
                  <a:srgbClr val="002060"/>
                </a:solidFill>
              </a:rPr>
              <a:t>дуже</a:t>
            </a:r>
            <a:r>
              <a:rPr lang="ru-RU" sz="2400" b="1" i="1" dirty="0">
                <a:solidFill>
                  <a:srgbClr val="002060"/>
                </a:solidFill>
              </a:rPr>
              <a:t> часто говоримо про </a:t>
            </a:r>
            <a:r>
              <a:rPr lang="ru-RU" sz="2400" b="1" i="1" dirty="0" err="1">
                <a:solidFill>
                  <a:srgbClr val="002060"/>
                </a:solidFill>
              </a:rPr>
              <a:t>недоліки</a:t>
            </a:r>
            <a:r>
              <a:rPr lang="ru-RU" sz="2400" b="1" i="1" dirty="0">
                <a:solidFill>
                  <a:srgbClr val="002060"/>
                </a:solidFill>
              </a:rPr>
              <a:t> і </a:t>
            </a:r>
            <a:r>
              <a:rPr lang="ru-RU" sz="2400" b="1" i="1" dirty="0" err="1">
                <a:solidFill>
                  <a:srgbClr val="002060"/>
                </a:solidFill>
              </a:rPr>
              <a:t>менше</a:t>
            </a:r>
            <a:r>
              <a:rPr lang="ru-RU" sz="2400" b="1" i="1" dirty="0">
                <a:solidFill>
                  <a:srgbClr val="002060"/>
                </a:solidFill>
              </a:rPr>
              <a:t> — про </a:t>
            </a:r>
            <a:r>
              <a:rPr lang="ru-RU" sz="2400" b="1" i="1" dirty="0" err="1">
                <a:solidFill>
                  <a:srgbClr val="002060"/>
                </a:solidFill>
              </a:rPr>
              <a:t>успіхи</a:t>
            </a:r>
            <a:r>
              <a:rPr lang="ru-RU" sz="2400" b="1" i="1" dirty="0">
                <a:solidFill>
                  <a:srgbClr val="002060"/>
                </a:solidFill>
              </a:rPr>
              <a:t> й </a:t>
            </a:r>
            <a:r>
              <a:rPr lang="ru-RU" sz="2400" b="1" i="1" dirty="0" err="1">
                <a:solidFill>
                  <a:srgbClr val="002060"/>
                </a:solidFill>
              </a:rPr>
              <a:t>досягнення</a:t>
            </a:r>
            <a:r>
              <a:rPr lang="ru-RU" sz="2400" b="1" i="1" dirty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rgbClr val="002060"/>
                </a:solidFill>
              </a:rPr>
              <a:t>— Як </a:t>
            </a:r>
            <a:r>
              <a:rPr lang="ru-RU" sz="2400" b="1" i="1" dirty="0" err="1">
                <a:solidFill>
                  <a:srgbClr val="002060"/>
                </a:solidFill>
              </a:rPr>
              <a:t>щойно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здобуті</a:t>
            </a:r>
            <a:r>
              <a:rPr lang="ru-RU" sz="2400" b="1" i="1" dirty="0">
                <a:solidFill>
                  <a:srgbClr val="002060"/>
                </a:solidFill>
              </a:rPr>
              <a:t> вами </a:t>
            </a:r>
            <a:r>
              <a:rPr lang="ru-RU" sz="2400" b="1" i="1" dirty="0" err="1">
                <a:solidFill>
                  <a:srgbClr val="002060"/>
                </a:solidFill>
              </a:rPr>
              <a:t>знання</a:t>
            </a:r>
            <a:r>
              <a:rPr lang="ru-RU" sz="2400" b="1" i="1" dirty="0">
                <a:solidFill>
                  <a:srgbClr val="002060"/>
                </a:solidFill>
              </a:rPr>
              <a:t> про себе </a:t>
            </a:r>
            <a:r>
              <a:rPr lang="ru-RU" sz="2400" b="1" i="1" dirty="0" err="1">
                <a:solidFill>
                  <a:srgbClr val="002060"/>
                </a:solidFill>
              </a:rPr>
              <a:t>щодо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схильності</a:t>
            </a:r>
            <a:r>
              <a:rPr lang="ru-RU" sz="2400" b="1" i="1" dirty="0">
                <a:solidFill>
                  <a:srgbClr val="002060"/>
                </a:solidFill>
              </a:rPr>
              <a:t> до </a:t>
            </a:r>
            <a:r>
              <a:rPr lang="ru-RU" sz="2400" b="1" i="1" dirty="0" err="1">
                <a:solidFill>
                  <a:srgbClr val="002060"/>
                </a:solidFill>
              </a:rPr>
              <a:t>оптимізму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чи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песимізму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err="1">
                <a:solidFill>
                  <a:srgbClr val="002060"/>
                </a:solidFill>
              </a:rPr>
              <a:t>вплинуть</a:t>
            </a:r>
            <a:r>
              <a:rPr lang="ru-RU" sz="2400" b="1" i="1" dirty="0">
                <a:solidFill>
                  <a:srgbClr val="002060"/>
                </a:solidFill>
              </a:rPr>
              <a:t> на </a:t>
            </a:r>
            <a:r>
              <a:rPr lang="ru-RU" sz="2400" b="1" i="1" dirty="0" err="1">
                <a:solidFill>
                  <a:srgbClr val="002060"/>
                </a:solidFill>
              </a:rPr>
              <a:t>планування</a:t>
            </a:r>
            <a:r>
              <a:rPr lang="ru-RU" sz="2400" b="1" i="1" dirty="0">
                <a:solidFill>
                  <a:srgbClr val="002060"/>
                </a:solidFill>
              </a:rPr>
              <a:t> вами </a:t>
            </a:r>
            <a:r>
              <a:rPr lang="ru-RU" sz="2400" b="1" i="1" dirty="0" err="1">
                <a:solidFill>
                  <a:srgbClr val="002060"/>
                </a:solidFill>
              </a:rPr>
              <a:t>майбутнього</a:t>
            </a:r>
            <a:r>
              <a:rPr lang="ru-RU" sz="2400" b="1" i="1" dirty="0">
                <a:solidFill>
                  <a:srgbClr val="002060"/>
                </a:solidFill>
              </a:rPr>
              <a:t>?</a:t>
            </a:r>
          </a:p>
          <a:p>
            <a:pPr marL="0" indent="0">
              <a:buNone/>
            </a:pPr>
            <a:r>
              <a:rPr lang="ru-RU" sz="2400" b="1" i="1" dirty="0" smtClean="0">
                <a:solidFill>
                  <a:srgbClr val="C00000"/>
                </a:solidFill>
              </a:rPr>
              <a:t>—  </a:t>
            </a:r>
            <a:r>
              <a:rPr lang="ru-RU" b="1" i="1" dirty="0" err="1" smtClean="0">
                <a:solidFill>
                  <a:srgbClr val="C00000"/>
                </a:solidFill>
              </a:rPr>
              <a:t>Які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err="1">
                <a:solidFill>
                  <a:srgbClr val="C00000"/>
                </a:solidFill>
              </a:rPr>
              <a:t>висновки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endParaRPr lang="ru-RU" b="1" i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b="1" i="1" dirty="0" err="1" smtClean="0">
                <a:solidFill>
                  <a:srgbClr val="C00000"/>
                </a:solidFill>
              </a:rPr>
              <a:t>зробив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</a:rPr>
              <a:t>кожен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err="1">
                <a:solidFill>
                  <a:srgbClr val="C00000"/>
                </a:solidFill>
              </a:rPr>
              <a:t>із</a:t>
            </a:r>
            <a:r>
              <a:rPr lang="ru-RU" b="1" i="1" dirty="0">
                <a:solidFill>
                  <a:srgbClr val="C00000"/>
                </a:solidFill>
              </a:rPr>
              <a:t> вас?</a:t>
            </a:r>
          </a:p>
          <a:p>
            <a:endParaRPr lang="ru-RU" dirty="0"/>
          </a:p>
        </p:txBody>
      </p:sp>
      <p:pic>
        <p:nvPicPr>
          <p:cNvPr id="4" name="Picture 2" descr="C:\Users\Admin\Desktop\стакани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3" t="5302" r="2644" b="6876"/>
          <a:stretch/>
        </p:blipFill>
        <p:spPr bwMode="auto">
          <a:xfrm>
            <a:off x="3635896" y="4653136"/>
            <a:ext cx="5400600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3489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1417638"/>
          </a:xfrm>
        </p:spPr>
        <p:txBody>
          <a:bodyPr>
            <a:normAutofit/>
          </a:bodyPr>
          <a:lstStyle/>
          <a:p>
            <a:r>
              <a:rPr lang="uk-UA" b="1" i="1" dirty="0" smtClean="0">
                <a:solidFill>
                  <a:srgbClr val="7030A0"/>
                </a:solidFill>
                <a:effectLst/>
              </a:rPr>
              <a:t>Поняття</a:t>
            </a:r>
            <a:r>
              <a:rPr lang="uk-UA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“</a:t>
            </a:r>
            <a:r>
              <a:rPr lang="uk-UA" b="1" i="1" dirty="0" smtClean="0">
                <a:solidFill>
                  <a:srgbClr val="FF0000"/>
                </a:solidFill>
              </a:rPr>
              <a:t>краса</a:t>
            </a:r>
            <a:r>
              <a:rPr lang="en-US" b="1" i="1" dirty="0" smtClean="0">
                <a:solidFill>
                  <a:srgbClr val="FF0000"/>
                </a:solidFill>
              </a:rPr>
              <a:t>”,</a:t>
            </a:r>
            <a:r>
              <a:rPr lang="uk-UA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“</a:t>
            </a:r>
            <a:r>
              <a:rPr lang="uk-UA" b="1" i="1" dirty="0" smtClean="0">
                <a:solidFill>
                  <a:srgbClr val="FF0000"/>
                </a:solidFill>
              </a:rPr>
              <a:t>ідеал краси</a:t>
            </a:r>
            <a:r>
              <a:rPr lang="en-US" b="1" i="1" dirty="0" smtClean="0">
                <a:solidFill>
                  <a:srgbClr val="FF0000"/>
                </a:solidFill>
              </a:rPr>
              <a:t>”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9036496" cy="4857403"/>
          </a:xfrm>
        </p:spPr>
        <p:txBody>
          <a:bodyPr>
            <a:normAutofit fontScale="92500" lnSpcReduction="10000"/>
          </a:bodyPr>
          <a:lstStyle/>
          <a:p>
            <a:r>
              <a:rPr lang="ru-RU" sz="3600" b="1" i="1" dirty="0">
                <a:solidFill>
                  <a:srgbClr val="FF0000"/>
                </a:solidFill>
              </a:rPr>
              <a:t>Краса</a:t>
            </a:r>
            <a:r>
              <a:rPr lang="ru-RU" sz="3600" b="1" i="1" dirty="0"/>
              <a:t> </a:t>
            </a:r>
            <a:r>
              <a:rPr lang="ru-RU" sz="3600" b="1" i="1" dirty="0">
                <a:solidFill>
                  <a:srgbClr val="002060"/>
                </a:solidFill>
              </a:rPr>
              <a:t>— характеристика </a:t>
            </a:r>
            <a:r>
              <a:rPr lang="ru-RU" sz="3600" b="1" i="1" dirty="0" err="1">
                <a:solidFill>
                  <a:srgbClr val="002060"/>
                </a:solidFill>
              </a:rPr>
              <a:t>персони</a:t>
            </a:r>
            <a:r>
              <a:rPr lang="ru-RU" sz="3600" b="1" i="1" dirty="0">
                <a:solidFill>
                  <a:srgbClr val="002060"/>
                </a:solidFill>
              </a:rPr>
              <a:t>, </a:t>
            </a:r>
            <a:r>
              <a:rPr lang="ru-RU" sz="3600" b="1" i="1" dirty="0" err="1">
                <a:solidFill>
                  <a:srgbClr val="002060"/>
                </a:solidFill>
              </a:rPr>
              <a:t>місця</a:t>
            </a:r>
            <a:r>
              <a:rPr lang="ru-RU" sz="3600" b="1" i="1" dirty="0">
                <a:solidFill>
                  <a:srgbClr val="002060"/>
                </a:solidFill>
              </a:rPr>
              <a:t>, </a:t>
            </a:r>
            <a:r>
              <a:rPr lang="ru-RU" sz="3600" b="1" i="1" dirty="0" err="1">
                <a:solidFill>
                  <a:srgbClr val="002060"/>
                </a:solidFill>
              </a:rPr>
              <a:t>об’єкта</a:t>
            </a:r>
            <a:r>
              <a:rPr lang="ru-RU" sz="3600" b="1" i="1" dirty="0">
                <a:solidFill>
                  <a:srgbClr val="002060"/>
                </a:solidFill>
              </a:rPr>
              <a:t> </a:t>
            </a:r>
            <a:r>
              <a:rPr lang="ru-RU" sz="3600" b="1" i="1" dirty="0" err="1">
                <a:solidFill>
                  <a:srgbClr val="002060"/>
                </a:solidFill>
              </a:rPr>
              <a:t>чи</a:t>
            </a:r>
            <a:r>
              <a:rPr lang="ru-RU" sz="3600" b="1" i="1" dirty="0">
                <a:solidFill>
                  <a:srgbClr val="002060"/>
                </a:solidFill>
              </a:rPr>
              <a:t> </a:t>
            </a:r>
            <a:r>
              <a:rPr lang="ru-RU" sz="3600" b="1" i="1" dirty="0" err="1">
                <a:solidFill>
                  <a:srgbClr val="002060"/>
                </a:solidFill>
              </a:rPr>
              <a:t>ідеї</a:t>
            </a:r>
            <a:r>
              <a:rPr lang="ru-RU" sz="3600" b="1" i="1" dirty="0">
                <a:solidFill>
                  <a:srgbClr val="002060"/>
                </a:solidFill>
              </a:rPr>
              <a:t>, </a:t>
            </a:r>
            <a:r>
              <a:rPr lang="ru-RU" sz="3600" b="1" i="1" dirty="0" err="1">
                <a:solidFill>
                  <a:srgbClr val="002060"/>
                </a:solidFill>
              </a:rPr>
              <a:t>що</a:t>
            </a:r>
            <a:r>
              <a:rPr lang="ru-RU" sz="3600" b="1" i="1" dirty="0">
                <a:solidFill>
                  <a:srgbClr val="002060"/>
                </a:solidFill>
              </a:rPr>
              <a:t> приносить </a:t>
            </a:r>
            <a:r>
              <a:rPr lang="ru-RU" sz="3600" b="1" i="1" dirty="0" err="1">
                <a:solidFill>
                  <a:srgbClr val="002060"/>
                </a:solidFill>
              </a:rPr>
              <a:t>відчуття</a:t>
            </a:r>
            <a:r>
              <a:rPr lang="ru-RU" sz="3600" b="1" i="1" dirty="0">
                <a:solidFill>
                  <a:srgbClr val="002060"/>
                </a:solidFill>
              </a:rPr>
              <a:t> </a:t>
            </a:r>
            <a:r>
              <a:rPr lang="ru-RU" sz="3600" b="1" i="1" dirty="0" err="1">
                <a:solidFill>
                  <a:srgbClr val="002060"/>
                </a:solidFill>
              </a:rPr>
              <a:t>приємності</a:t>
            </a:r>
            <a:r>
              <a:rPr lang="ru-RU" sz="3600" b="1" i="1" dirty="0">
                <a:solidFill>
                  <a:srgbClr val="002060"/>
                </a:solidFill>
              </a:rPr>
              <a:t>, яка </a:t>
            </a:r>
            <a:r>
              <a:rPr lang="ru-RU" sz="3600" b="1" i="1" dirty="0" err="1">
                <a:solidFill>
                  <a:srgbClr val="002060"/>
                </a:solidFill>
              </a:rPr>
              <a:t>відповідає</a:t>
            </a:r>
            <a:r>
              <a:rPr lang="ru-RU" sz="3600" b="1" i="1" dirty="0">
                <a:solidFill>
                  <a:srgbClr val="002060"/>
                </a:solidFill>
              </a:rPr>
              <a:t> </a:t>
            </a:r>
            <a:r>
              <a:rPr lang="ru-RU" sz="3600" b="1" i="1" dirty="0" err="1">
                <a:solidFill>
                  <a:srgbClr val="002060"/>
                </a:solidFill>
              </a:rPr>
              <a:t>задоволенню</a:t>
            </a:r>
            <a:r>
              <a:rPr lang="ru-RU" sz="3600" b="1" i="1" dirty="0">
                <a:solidFill>
                  <a:srgbClr val="002060"/>
                </a:solidFill>
              </a:rPr>
              <a:t>. Краса є </a:t>
            </a:r>
            <a:r>
              <a:rPr lang="ru-RU" sz="3600" b="1" i="1" dirty="0" err="1">
                <a:solidFill>
                  <a:srgbClr val="002060"/>
                </a:solidFill>
              </a:rPr>
              <a:t>невід’ємною</a:t>
            </a:r>
            <a:r>
              <a:rPr lang="ru-RU" sz="3600" b="1" i="1" dirty="0">
                <a:solidFill>
                  <a:srgbClr val="002060"/>
                </a:solidFill>
              </a:rPr>
              <a:t> </a:t>
            </a:r>
            <a:r>
              <a:rPr lang="ru-RU" sz="3600" b="1" i="1" dirty="0" err="1">
                <a:solidFill>
                  <a:srgbClr val="002060"/>
                </a:solidFill>
              </a:rPr>
              <a:t>складовою</a:t>
            </a:r>
            <a:r>
              <a:rPr lang="ru-RU" sz="3600" b="1" i="1" dirty="0">
                <a:solidFill>
                  <a:srgbClr val="002060"/>
                </a:solidFill>
              </a:rPr>
              <a:t> </a:t>
            </a:r>
            <a:r>
              <a:rPr lang="ru-RU" sz="3600" b="1" i="1" dirty="0" err="1">
                <a:solidFill>
                  <a:srgbClr val="002060"/>
                </a:solidFill>
              </a:rPr>
              <a:t>сприйняття</a:t>
            </a:r>
            <a:r>
              <a:rPr lang="ru-RU" sz="3600" b="1" i="1" dirty="0">
                <a:solidFill>
                  <a:srgbClr val="002060"/>
                </a:solidFill>
              </a:rPr>
              <a:t> </a:t>
            </a:r>
            <a:r>
              <a:rPr lang="ru-RU" sz="3600" b="1" i="1" dirty="0" err="1">
                <a:solidFill>
                  <a:srgbClr val="002060"/>
                </a:solidFill>
              </a:rPr>
              <a:t>світу</a:t>
            </a:r>
            <a:r>
              <a:rPr lang="ru-RU" sz="3600" b="1" i="1" dirty="0">
                <a:solidFill>
                  <a:srgbClr val="002060"/>
                </a:solidFill>
              </a:rPr>
              <a:t> </a:t>
            </a:r>
            <a:r>
              <a:rPr lang="ru-RU" sz="3600" b="1" i="1" dirty="0" err="1">
                <a:solidFill>
                  <a:srgbClr val="002060"/>
                </a:solidFill>
              </a:rPr>
              <a:t>людиною</a:t>
            </a:r>
            <a:r>
              <a:rPr lang="ru-RU" sz="3600" b="1" i="1" dirty="0" smtClean="0">
                <a:solidFill>
                  <a:srgbClr val="002060"/>
                </a:solidFill>
              </a:rPr>
              <a:t>.</a:t>
            </a:r>
          </a:p>
          <a:p>
            <a:endParaRPr lang="ru-RU" sz="3600" b="1" i="1" dirty="0">
              <a:solidFill>
                <a:srgbClr val="002060"/>
              </a:solidFill>
            </a:endParaRPr>
          </a:p>
          <a:p>
            <a:r>
              <a:rPr lang="ru-RU" sz="3600" b="1" i="1" dirty="0" err="1">
                <a:solidFill>
                  <a:srgbClr val="FF0000"/>
                </a:solidFill>
              </a:rPr>
              <a:t>Ідеал</a:t>
            </a:r>
            <a:r>
              <a:rPr lang="ru-RU" sz="3600" b="1" i="1" dirty="0">
                <a:solidFill>
                  <a:srgbClr val="FF0000"/>
                </a:solidFill>
              </a:rPr>
              <a:t> </a:t>
            </a:r>
            <a:r>
              <a:rPr lang="ru-RU" sz="3600" b="1" i="1" dirty="0" err="1">
                <a:solidFill>
                  <a:srgbClr val="FF0000"/>
                </a:solidFill>
              </a:rPr>
              <a:t>краси</a:t>
            </a:r>
            <a:r>
              <a:rPr lang="ru-RU" sz="3600" b="1" i="1" dirty="0">
                <a:solidFill>
                  <a:srgbClr val="FF0000"/>
                </a:solidFill>
              </a:rPr>
              <a:t> </a:t>
            </a:r>
            <a:r>
              <a:rPr lang="ru-RU" sz="3600" b="1" i="1" dirty="0">
                <a:solidFill>
                  <a:srgbClr val="002060"/>
                </a:solidFill>
              </a:rPr>
              <a:t>— </a:t>
            </a:r>
            <a:r>
              <a:rPr lang="ru-RU" sz="3600" b="1" i="1" dirty="0" err="1">
                <a:solidFill>
                  <a:srgbClr val="002060"/>
                </a:solidFill>
              </a:rPr>
              <a:t>це</a:t>
            </a:r>
            <a:r>
              <a:rPr lang="ru-RU" sz="3600" b="1" i="1" dirty="0">
                <a:solidFill>
                  <a:srgbClr val="002060"/>
                </a:solidFill>
              </a:rPr>
              <a:t> </a:t>
            </a:r>
            <a:r>
              <a:rPr lang="ru-RU" sz="3600" b="1" i="1" dirty="0" err="1">
                <a:solidFill>
                  <a:srgbClr val="002060"/>
                </a:solidFill>
              </a:rPr>
              <a:t>взірець</a:t>
            </a:r>
            <a:r>
              <a:rPr lang="ru-RU" sz="3600" b="1" i="1" dirty="0">
                <a:solidFill>
                  <a:srgbClr val="002060"/>
                </a:solidFill>
              </a:rPr>
              <a:t>, </a:t>
            </a:r>
            <a:r>
              <a:rPr lang="ru-RU" sz="3600" b="1" i="1" dirty="0" err="1">
                <a:solidFill>
                  <a:srgbClr val="002060"/>
                </a:solidFill>
              </a:rPr>
              <a:t>яким</a:t>
            </a:r>
            <a:r>
              <a:rPr lang="ru-RU" sz="3600" b="1" i="1" dirty="0">
                <a:solidFill>
                  <a:srgbClr val="002060"/>
                </a:solidFill>
              </a:rPr>
              <a:t> </a:t>
            </a:r>
            <a:r>
              <a:rPr lang="ru-RU" sz="3600" b="1" i="1" dirty="0" err="1">
                <a:solidFill>
                  <a:srgbClr val="002060"/>
                </a:solidFill>
              </a:rPr>
              <a:t>захоплюються</a:t>
            </a:r>
            <a:r>
              <a:rPr lang="ru-RU" sz="3600" b="1" i="1" dirty="0">
                <a:solidFill>
                  <a:srgbClr val="002060"/>
                </a:solidFill>
              </a:rPr>
              <a:t> (</a:t>
            </a:r>
            <a:r>
              <a:rPr lang="ru-RU" sz="3600" b="1" i="1" dirty="0" err="1">
                <a:solidFill>
                  <a:srgbClr val="002060"/>
                </a:solidFill>
              </a:rPr>
              <a:t>чи</a:t>
            </a:r>
            <a:r>
              <a:rPr lang="ru-RU" sz="3600" b="1" i="1" dirty="0">
                <a:solidFill>
                  <a:srgbClr val="002060"/>
                </a:solidFill>
              </a:rPr>
              <a:t> </a:t>
            </a:r>
            <a:r>
              <a:rPr lang="ru-RU" sz="3600" b="1" i="1" dirty="0" err="1">
                <a:solidFill>
                  <a:srgbClr val="002060"/>
                </a:solidFill>
              </a:rPr>
              <a:t>обожнюють</a:t>
            </a:r>
            <a:r>
              <a:rPr lang="ru-RU" sz="3600" b="1" i="1" dirty="0">
                <a:solidFill>
                  <a:srgbClr val="002060"/>
                </a:solidFill>
              </a:rPr>
              <a:t>) </a:t>
            </a:r>
            <a:r>
              <a:rPr lang="ru-RU" sz="3600" b="1" i="1" dirty="0" err="1">
                <a:solidFill>
                  <a:srgbClr val="002060"/>
                </a:solidFill>
              </a:rPr>
              <a:t>залежно</a:t>
            </a:r>
            <a:r>
              <a:rPr lang="ru-RU" sz="3600" b="1" i="1" dirty="0">
                <a:solidFill>
                  <a:srgbClr val="002060"/>
                </a:solidFill>
              </a:rPr>
              <a:t> </a:t>
            </a:r>
            <a:r>
              <a:rPr lang="ru-RU" sz="3600" b="1" i="1" dirty="0" err="1">
                <a:solidFill>
                  <a:srgbClr val="002060"/>
                </a:solidFill>
              </a:rPr>
              <a:t>від</a:t>
            </a:r>
            <a:r>
              <a:rPr lang="ru-RU" sz="3600" b="1" i="1" dirty="0">
                <a:solidFill>
                  <a:srgbClr val="002060"/>
                </a:solidFill>
              </a:rPr>
              <a:t> </a:t>
            </a:r>
            <a:r>
              <a:rPr lang="ru-RU" sz="3600" b="1" i="1" dirty="0" err="1">
                <a:solidFill>
                  <a:srgbClr val="002060"/>
                </a:solidFill>
              </a:rPr>
              <a:t>особливостей</a:t>
            </a:r>
            <a:r>
              <a:rPr lang="ru-RU" sz="3600" b="1" i="1" dirty="0">
                <a:solidFill>
                  <a:srgbClr val="002060"/>
                </a:solidFill>
              </a:rPr>
              <a:t> </a:t>
            </a:r>
            <a:r>
              <a:rPr lang="ru-RU" sz="3600" b="1" i="1" dirty="0" err="1">
                <a:solidFill>
                  <a:srgbClr val="002060"/>
                </a:solidFill>
              </a:rPr>
              <a:t>сприймання</a:t>
            </a:r>
            <a:r>
              <a:rPr lang="ru-RU" sz="3600" b="1" i="1" dirty="0">
                <a:solidFill>
                  <a:srgbClr val="002060"/>
                </a:solidFill>
              </a:rPr>
              <a:t> </a:t>
            </a:r>
            <a:r>
              <a:rPr lang="ru-RU" sz="3600" b="1" i="1" dirty="0" err="1">
                <a:solidFill>
                  <a:srgbClr val="002060"/>
                </a:solidFill>
              </a:rPr>
              <a:t>краси</a:t>
            </a:r>
            <a:r>
              <a:rPr lang="ru-RU" sz="3600" b="1" i="1" dirty="0">
                <a:solidFill>
                  <a:srgbClr val="002060"/>
                </a:solidFill>
              </a:rPr>
              <a:t> в </a:t>
            </a:r>
            <a:r>
              <a:rPr lang="ru-RU" sz="3600" b="1" i="1" dirty="0" err="1">
                <a:solidFill>
                  <a:srgbClr val="002060"/>
                </a:solidFill>
              </a:rPr>
              <a:t>конкретній</a:t>
            </a:r>
            <a:r>
              <a:rPr lang="ru-RU" sz="3600" b="1" i="1" dirty="0">
                <a:solidFill>
                  <a:srgbClr val="002060"/>
                </a:solidFill>
              </a:rPr>
              <a:t> </a:t>
            </a:r>
            <a:r>
              <a:rPr lang="ru-RU" sz="3600" b="1" i="1" dirty="0" err="1">
                <a:solidFill>
                  <a:srgbClr val="002060"/>
                </a:solidFill>
              </a:rPr>
              <a:t>культурі</a:t>
            </a:r>
            <a:r>
              <a:rPr lang="ru-RU" sz="3600" b="1" i="1" dirty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47529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1143000"/>
          </a:xfrm>
        </p:spPr>
        <p:txBody>
          <a:bodyPr>
            <a:normAutofit/>
          </a:bodyPr>
          <a:lstStyle/>
          <a:p>
            <a:r>
              <a:rPr lang="ru-RU" sz="1300" dirty="0">
                <a:solidFill>
                  <a:srgbClr val="FF0000"/>
                </a:solidFill>
              </a:rPr>
              <a:t>АКТУАЛІЗАЦІЯ ЧУТТЄВОГО ДОСВІДУ УЧНІВ</a:t>
            </a:r>
            <a:r>
              <a:rPr lang="ru-RU" sz="1300" dirty="0"/>
              <a:t> </a:t>
            </a:r>
            <a:br>
              <a:rPr lang="ru-RU" sz="1300" dirty="0"/>
            </a:br>
            <a:r>
              <a:rPr lang="ru-RU" sz="1400" i="1" dirty="0" err="1">
                <a:solidFill>
                  <a:srgbClr val="002060"/>
                </a:solidFill>
                <a:effectLst/>
              </a:rPr>
              <a:t>Слухання</a:t>
            </a:r>
            <a:r>
              <a:rPr lang="ru-RU" sz="1400" i="1" dirty="0">
                <a:solidFill>
                  <a:srgbClr val="002060"/>
                </a:solidFill>
                <a:effectLst/>
              </a:rPr>
              <a:t> та </a:t>
            </a:r>
            <a:r>
              <a:rPr lang="ru-RU" sz="1400" i="1" dirty="0" err="1">
                <a:solidFill>
                  <a:srgbClr val="002060"/>
                </a:solidFill>
                <a:effectLst/>
              </a:rPr>
              <a:t>обговорення</a:t>
            </a:r>
            <a:r>
              <a:rPr lang="ru-RU" sz="1400" i="1" dirty="0">
                <a:solidFill>
                  <a:srgbClr val="002060"/>
                </a:solidFill>
                <a:effectLst/>
              </a:rPr>
              <a:t> </a:t>
            </a:r>
            <a:r>
              <a:rPr lang="ru-RU" sz="1400" i="1" dirty="0" err="1">
                <a:solidFill>
                  <a:srgbClr val="002060"/>
                </a:solidFill>
                <a:effectLst/>
              </a:rPr>
              <a:t>оповідання</a:t>
            </a:r>
            <a:r>
              <a:rPr lang="ru-RU" sz="1400" i="1" dirty="0">
                <a:solidFill>
                  <a:srgbClr val="002060"/>
                </a:solidFill>
                <a:effectLst/>
              </a:rPr>
              <a:t> </a:t>
            </a:r>
            <a:r>
              <a:rPr lang="ru-RU" sz="1300" dirty="0"/>
              <a:t/>
            </a:r>
            <a:br>
              <a:rPr lang="ru-RU" sz="1300" dirty="0"/>
            </a:br>
            <a:r>
              <a:rPr lang="en-US" b="1" i="1" dirty="0">
                <a:solidFill>
                  <a:srgbClr val="FF0000"/>
                </a:solidFill>
              </a:rPr>
              <a:t>“</a:t>
            </a:r>
            <a:r>
              <a:rPr lang="uk-UA" b="1" i="1" dirty="0">
                <a:solidFill>
                  <a:srgbClr val="FF0000"/>
                </a:solidFill>
              </a:rPr>
              <a:t>Навіщо потрібна краса</a:t>
            </a:r>
            <a:r>
              <a:rPr lang="en-US" b="1" i="1" dirty="0">
                <a:solidFill>
                  <a:srgbClr val="FF0000"/>
                </a:solidFill>
              </a:rPr>
              <a:t>”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532859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i="1" dirty="0" err="1">
                <a:solidFill>
                  <a:srgbClr val="002060"/>
                </a:solidFill>
              </a:rPr>
              <a:t>Олена</a:t>
            </a:r>
            <a:r>
              <a:rPr lang="ru-RU" b="1" i="1" dirty="0">
                <a:solidFill>
                  <a:srgbClr val="002060"/>
                </a:solidFill>
              </a:rPr>
              <a:t> часто </a:t>
            </a:r>
            <a:r>
              <a:rPr lang="ru-RU" b="1" i="1" dirty="0" err="1">
                <a:solidFill>
                  <a:srgbClr val="002060"/>
                </a:solidFill>
              </a:rPr>
              <a:t>сумувала</a:t>
            </a:r>
            <a:r>
              <a:rPr lang="ru-RU" b="1" i="1" dirty="0">
                <a:solidFill>
                  <a:srgbClr val="002060"/>
                </a:solidFill>
              </a:rPr>
              <a:t> через веснянки на </a:t>
            </a:r>
            <a:r>
              <a:rPr lang="ru-RU" b="1" i="1" dirty="0" err="1">
                <a:solidFill>
                  <a:srgbClr val="002060"/>
                </a:solidFill>
              </a:rPr>
              <a:t>обличчі</a:t>
            </a:r>
            <a:r>
              <a:rPr lang="ru-RU" b="1" i="1" dirty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002060"/>
                </a:solidFill>
              </a:rPr>
              <a:t>— </a:t>
            </a:r>
            <a:r>
              <a:rPr lang="ru-RU" b="1" i="1" dirty="0" err="1">
                <a:solidFill>
                  <a:srgbClr val="002060"/>
                </a:solidFill>
              </a:rPr>
              <a:t>Ти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мені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така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подобаєшся</a:t>
            </a:r>
            <a:r>
              <a:rPr lang="ru-RU" b="1" i="1" dirty="0">
                <a:solidFill>
                  <a:srgbClr val="002060"/>
                </a:solidFill>
              </a:rPr>
              <a:t>, — говорив </a:t>
            </a:r>
            <a:r>
              <a:rPr lang="ru-RU" b="1" i="1" dirty="0" err="1">
                <a:solidFill>
                  <a:srgbClr val="002060"/>
                </a:solidFill>
              </a:rPr>
              <a:t>дівчині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молодець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Іван</a:t>
            </a:r>
            <a:r>
              <a:rPr lang="ru-RU" b="1" i="1" dirty="0">
                <a:solidFill>
                  <a:srgbClr val="002060"/>
                </a:solidFill>
              </a:rPr>
              <a:t>, але </a:t>
            </a:r>
            <a:r>
              <a:rPr lang="ru-RU" b="1" i="1" dirty="0" err="1">
                <a:solidFill>
                  <a:srgbClr val="002060"/>
                </a:solidFill>
              </a:rPr>
              <a:t>Олена</a:t>
            </a:r>
            <a:r>
              <a:rPr lang="ru-RU" b="1" i="1" dirty="0">
                <a:solidFill>
                  <a:srgbClr val="002060"/>
                </a:solidFill>
              </a:rPr>
              <a:t> думала, </a:t>
            </a:r>
            <a:r>
              <a:rPr lang="ru-RU" b="1" i="1" dirty="0" err="1">
                <a:solidFill>
                  <a:srgbClr val="002060"/>
                </a:solidFill>
              </a:rPr>
              <a:t>що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він</a:t>
            </a:r>
            <a:r>
              <a:rPr lang="ru-RU" b="1" i="1" dirty="0">
                <a:solidFill>
                  <a:srgbClr val="002060"/>
                </a:solidFill>
              </a:rPr>
              <a:t> над нею </a:t>
            </a:r>
            <a:r>
              <a:rPr lang="ru-RU" b="1" i="1" dirty="0" err="1">
                <a:solidFill>
                  <a:srgbClr val="002060"/>
                </a:solidFill>
              </a:rPr>
              <a:t>кепкує</a:t>
            </a:r>
            <a:r>
              <a:rPr lang="ru-RU" b="1" i="1" dirty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002060"/>
                </a:solidFill>
              </a:rPr>
              <a:t>Одного разу </a:t>
            </a:r>
            <a:r>
              <a:rPr lang="ru-RU" b="1" i="1" dirty="0" err="1">
                <a:solidFill>
                  <a:srgbClr val="002060"/>
                </a:solidFill>
              </a:rPr>
              <a:t>Олена</a:t>
            </a:r>
            <a:r>
              <a:rPr lang="ru-RU" b="1" i="1" dirty="0">
                <a:solidFill>
                  <a:srgbClr val="002060"/>
                </a:solidFill>
              </a:rPr>
              <a:t> ходила по </a:t>
            </a:r>
            <a:r>
              <a:rPr lang="ru-RU" b="1" i="1" dirty="0" err="1">
                <a:solidFill>
                  <a:srgbClr val="002060"/>
                </a:solidFill>
              </a:rPr>
              <a:t>ягоди</a:t>
            </a:r>
            <a:r>
              <a:rPr lang="ru-RU" b="1" i="1" dirty="0">
                <a:solidFill>
                  <a:srgbClr val="002060"/>
                </a:solidFill>
              </a:rPr>
              <a:t> на болото і </a:t>
            </a:r>
            <a:r>
              <a:rPr lang="ru-RU" b="1" i="1" dirty="0" err="1">
                <a:solidFill>
                  <a:srgbClr val="002060"/>
                </a:solidFill>
              </a:rPr>
              <a:t>побачила</a:t>
            </a:r>
            <a:r>
              <a:rPr lang="ru-RU" b="1" i="1" dirty="0">
                <a:solidFill>
                  <a:srgbClr val="002060"/>
                </a:solidFill>
              </a:rPr>
              <a:t>, </a:t>
            </a:r>
            <a:r>
              <a:rPr lang="ru-RU" b="1" i="1" dirty="0" err="1">
                <a:solidFill>
                  <a:srgbClr val="002060"/>
                </a:solidFill>
              </a:rPr>
              <a:t>що</a:t>
            </a:r>
            <a:r>
              <a:rPr lang="ru-RU" b="1" i="1" dirty="0">
                <a:solidFill>
                  <a:srgbClr val="002060"/>
                </a:solidFill>
              </a:rPr>
              <a:t> в </a:t>
            </a:r>
            <a:r>
              <a:rPr lang="ru-RU" b="1" i="1" dirty="0" err="1">
                <a:solidFill>
                  <a:srgbClr val="002060"/>
                </a:solidFill>
              </a:rPr>
              <a:t>баговинні</a:t>
            </a:r>
            <a:r>
              <a:rPr lang="ru-RU" b="1" i="1" dirty="0">
                <a:solidFill>
                  <a:srgbClr val="002060"/>
                </a:solidFill>
              </a:rPr>
              <a:t> тоне </a:t>
            </a:r>
            <a:r>
              <a:rPr lang="ru-RU" b="1" i="1" dirty="0" err="1">
                <a:solidFill>
                  <a:srgbClr val="002060"/>
                </a:solidFill>
              </a:rPr>
              <a:t>дідок</a:t>
            </a:r>
            <a:r>
              <a:rPr lang="ru-RU" b="1" i="1" dirty="0">
                <a:solidFill>
                  <a:srgbClr val="002060"/>
                </a:solidFill>
              </a:rPr>
              <a:t>. </a:t>
            </a:r>
            <a:r>
              <a:rPr lang="ru-RU" b="1" i="1" dirty="0" err="1">
                <a:solidFill>
                  <a:srgbClr val="002060"/>
                </a:solidFill>
              </a:rPr>
              <a:t>Витягла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дівчина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дідка</a:t>
            </a:r>
            <a:r>
              <a:rPr lang="ru-RU" b="1" i="1" dirty="0">
                <a:solidFill>
                  <a:srgbClr val="002060"/>
                </a:solidFill>
              </a:rPr>
              <a:t>, а той </a:t>
            </a:r>
            <a:r>
              <a:rPr lang="ru-RU" b="1" i="1" dirty="0" err="1">
                <a:solidFill>
                  <a:srgbClr val="002060"/>
                </a:solidFill>
              </a:rPr>
              <a:t>каже</a:t>
            </a:r>
            <a:r>
              <a:rPr lang="ru-RU" b="1" i="1" dirty="0">
                <a:solidFill>
                  <a:srgbClr val="002060"/>
                </a:solidFill>
              </a:rPr>
              <a:t>: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002060"/>
                </a:solidFill>
              </a:rPr>
              <a:t>— За те, </a:t>
            </a:r>
            <a:r>
              <a:rPr lang="ru-RU" b="1" i="1" dirty="0" err="1">
                <a:solidFill>
                  <a:srgbClr val="002060"/>
                </a:solidFill>
              </a:rPr>
              <a:t>що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врятувала</a:t>
            </a:r>
            <a:r>
              <a:rPr lang="ru-RU" b="1" i="1" dirty="0">
                <a:solidFill>
                  <a:srgbClr val="002060"/>
                </a:solidFill>
              </a:rPr>
              <a:t> мене, </a:t>
            </a:r>
            <a:r>
              <a:rPr lang="ru-RU" b="1" i="1" dirty="0" err="1">
                <a:solidFill>
                  <a:srgbClr val="002060"/>
                </a:solidFill>
              </a:rPr>
              <a:t>виконаю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одне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твоє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бажання</a:t>
            </a:r>
            <a:r>
              <a:rPr lang="ru-RU" b="1" i="1" dirty="0">
                <a:solidFill>
                  <a:srgbClr val="002060"/>
                </a:solidFill>
              </a:rPr>
              <a:t>. Говори, про </a:t>
            </a:r>
            <a:r>
              <a:rPr lang="ru-RU" b="1" i="1" dirty="0" err="1">
                <a:solidFill>
                  <a:srgbClr val="002060"/>
                </a:solidFill>
              </a:rPr>
              <a:t>що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мрієш</a:t>
            </a:r>
            <a:r>
              <a:rPr lang="ru-RU" b="1" i="1" dirty="0">
                <a:solidFill>
                  <a:srgbClr val="002060"/>
                </a:solidFill>
              </a:rPr>
              <a:t>?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002060"/>
                </a:solidFill>
              </a:rPr>
              <a:t>— Хочу стати </a:t>
            </a:r>
            <a:r>
              <a:rPr lang="ru-RU" b="1" i="1" dirty="0" err="1">
                <a:solidFill>
                  <a:srgbClr val="002060"/>
                </a:solidFill>
              </a:rPr>
              <a:t>красунею</a:t>
            </a:r>
            <a:r>
              <a:rPr lang="ru-RU" b="1" i="1" dirty="0">
                <a:solidFill>
                  <a:srgbClr val="002060"/>
                </a:solidFill>
              </a:rPr>
              <a:t>! — </a:t>
            </a:r>
            <a:r>
              <a:rPr lang="ru-RU" b="1" i="1" dirty="0" err="1">
                <a:solidFill>
                  <a:srgbClr val="002060"/>
                </a:solidFill>
              </a:rPr>
              <a:t>вигукнула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дівчина</a:t>
            </a:r>
            <a:r>
              <a:rPr lang="ru-RU" b="1" i="1" dirty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ru-RU" b="1" i="1" dirty="0" err="1">
                <a:solidFill>
                  <a:srgbClr val="002060"/>
                </a:solidFill>
              </a:rPr>
              <a:t>Дідок</a:t>
            </a:r>
            <a:r>
              <a:rPr lang="ru-RU" b="1" i="1" dirty="0">
                <a:solidFill>
                  <a:srgbClr val="002060"/>
                </a:solidFill>
              </a:rPr>
              <a:t> плеснув у </a:t>
            </a:r>
            <a:r>
              <a:rPr lang="ru-RU" b="1" i="1" dirty="0" err="1">
                <a:solidFill>
                  <a:srgbClr val="002060"/>
                </a:solidFill>
              </a:rPr>
              <a:t>долоні</a:t>
            </a:r>
            <a:r>
              <a:rPr lang="ru-RU" b="1" i="1" dirty="0">
                <a:solidFill>
                  <a:srgbClr val="002060"/>
                </a:solidFill>
              </a:rPr>
              <a:t> і </a:t>
            </a:r>
            <a:r>
              <a:rPr lang="ru-RU" b="1" i="1" dirty="0" err="1">
                <a:solidFill>
                  <a:srgbClr val="002060"/>
                </a:solidFill>
              </a:rPr>
              <a:t>зник</a:t>
            </a:r>
            <a:r>
              <a:rPr lang="ru-RU" b="1" i="1" dirty="0">
                <a:solidFill>
                  <a:srgbClr val="002060"/>
                </a:solidFill>
              </a:rPr>
              <a:t>, а </a:t>
            </a:r>
            <a:r>
              <a:rPr lang="ru-RU" b="1" i="1" dirty="0" err="1">
                <a:solidFill>
                  <a:srgbClr val="002060"/>
                </a:solidFill>
              </a:rPr>
              <a:t>дівчина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повернулася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додому</a:t>
            </a:r>
            <a:r>
              <a:rPr lang="ru-RU" b="1" i="1" dirty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002060"/>
                </a:solidFill>
              </a:rPr>
              <a:t>«Ах, </a:t>
            </a:r>
            <a:r>
              <a:rPr lang="ru-RU" b="1" i="1" dirty="0" err="1">
                <a:solidFill>
                  <a:srgbClr val="002060"/>
                </a:solidFill>
              </a:rPr>
              <a:t>Олено</a:t>
            </a:r>
            <a:r>
              <a:rPr lang="ru-RU" b="1" i="1" dirty="0">
                <a:solidFill>
                  <a:srgbClr val="002060"/>
                </a:solidFill>
              </a:rPr>
              <a:t>, яка </a:t>
            </a:r>
            <a:r>
              <a:rPr lang="ru-RU" b="1" i="1" dirty="0" err="1">
                <a:solidFill>
                  <a:srgbClr val="002060"/>
                </a:solidFill>
              </a:rPr>
              <a:t>ти</a:t>
            </a:r>
            <a:r>
              <a:rPr lang="ru-RU" b="1" i="1" dirty="0">
                <a:solidFill>
                  <a:srgbClr val="002060"/>
                </a:solidFill>
              </a:rPr>
              <a:t> красива!» — </a:t>
            </a:r>
            <a:r>
              <a:rPr lang="ru-RU" b="1" i="1" dirty="0" err="1">
                <a:solidFill>
                  <a:srgbClr val="002060"/>
                </a:solidFill>
              </a:rPr>
              <a:t>здивувався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Іван</a:t>
            </a:r>
            <a:r>
              <a:rPr lang="ru-RU" b="1" i="1" dirty="0">
                <a:solidFill>
                  <a:srgbClr val="002060"/>
                </a:solidFill>
              </a:rPr>
              <a:t>, </a:t>
            </a:r>
            <a:r>
              <a:rPr lang="ru-RU" b="1" i="1" dirty="0" err="1">
                <a:solidFill>
                  <a:srgbClr val="002060"/>
                </a:solidFill>
              </a:rPr>
              <a:t>зустрівши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дівчину</a:t>
            </a:r>
            <a:r>
              <a:rPr lang="ru-RU" b="1" i="1" dirty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ru-RU" b="1" i="1" dirty="0" err="1">
                <a:solidFill>
                  <a:srgbClr val="002060"/>
                </a:solidFill>
              </a:rPr>
              <a:t>Кинулася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Олена</a:t>
            </a:r>
            <a:r>
              <a:rPr lang="ru-RU" b="1" i="1" dirty="0">
                <a:solidFill>
                  <a:srgbClr val="002060"/>
                </a:solidFill>
              </a:rPr>
              <a:t> до </a:t>
            </a:r>
            <a:r>
              <a:rPr lang="ru-RU" b="1" i="1" dirty="0" err="1">
                <a:solidFill>
                  <a:srgbClr val="002060"/>
                </a:solidFill>
              </a:rPr>
              <a:t>дзеркала</a:t>
            </a:r>
            <a:r>
              <a:rPr lang="ru-RU" b="1" i="1" dirty="0">
                <a:solidFill>
                  <a:srgbClr val="002060"/>
                </a:solidFill>
              </a:rPr>
              <a:t> і </a:t>
            </a:r>
            <a:r>
              <a:rPr lang="ru-RU" b="1" i="1" dirty="0" err="1">
                <a:solidFill>
                  <a:srgbClr val="002060"/>
                </a:solidFill>
              </a:rPr>
              <a:t>побачила</a:t>
            </a:r>
            <a:r>
              <a:rPr lang="ru-RU" b="1" i="1" dirty="0">
                <a:solidFill>
                  <a:srgbClr val="002060"/>
                </a:solidFill>
              </a:rPr>
              <a:t>, </a:t>
            </a:r>
            <a:r>
              <a:rPr lang="ru-RU" b="1" i="1" dirty="0" err="1">
                <a:solidFill>
                  <a:srgbClr val="002060"/>
                </a:solidFill>
              </a:rPr>
              <a:t>що</a:t>
            </a:r>
            <a:r>
              <a:rPr lang="ru-RU" b="1" i="1" dirty="0">
                <a:solidFill>
                  <a:srgbClr val="002060"/>
                </a:solidFill>
              </a:rPr>
              <a:t> на </a:t>
            </a:r>
            <a:r>
              <a:rPr lang="ru-RU" b="1" i="1" dirty="0" err="1">
                <a:solidFill>
                  <a:srgbClr val="002060"/>
                </a:solidFill>
              </a:rPr>
              <a:t>її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щоках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замість</a:t>
            </a:r>
            <a:r>
              <a:rPr lang="ru-RU" b="1" i="1" dirty="0">
                <a:solidFill>
                  <a:srgbClr val="002060"/>
                </a:solidFill>
              </a:rPr>
              <a:t> веснянок </a:t>
            </a:r>
            <a:r>
              <a:rPr lang="ru-RU" b="1" i="1" dirty="0" err="1">
                <a:solidFill>
                  <a:srgbClr val="002060"/>
                </a:solidFill>
              </a:rPr>
              <a:t>рум'янець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червоніє</a:t>
            </a:r>
            <a:r>
              <a:rPr lang="ru-RU" b="1" i="1" dirty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ru-RU" b="1" i="1" dirty="0" err="1">
                <a:solidFill>
                  <a:srgbClr val="002060"/>
                </a:solidFill>
              </a:rPr>
              <a:t>Тепер</a:t>
            </a:r>
            <a:r>
              <a:rPr lang="ru-RU" b="1" i="1" dirty="0">
                <a:solidFill>
                  <a:srgbClr val="002060"/>
                </a:solidFill>
              </a:rPr>
              <a:t> у </a:t>
            </a:r>
            <a:r>
              <a:rPr lang="ru-RU" b="1" i="1" dirty="0" err="1">
                <a:solidFill>
                  <a:srgbClr val="002060"/>
                </a:solidFill>
              </a:rPr>
              <a:t>дівчини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женихів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ціла</a:t>
            </a:r>
            <a:r>
              <a:rPr lang="ru-RU" b="1" i="1" dirty="0">
                <a:solidFill>
                  <a:srgbClr val="002060"/>
                </a:solidFill>
              </a:rPr>
              <a:t> купа, і </a:t>
            </a:r>
            <a:r>
              <a:rPr lang="ru-RU" b="1" i="1" dirty="0" err="1">
                <a:solidFill>
                  <a:srgbClr val="002060"/>
                </a:solidFill>
              </a:rPr>
              <a:t>Олена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вирішила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вибрати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найбагатшого</a:t>
            </a:r>
            <a:r>
              <a:rPr lang="ru-RU" b="1" i="1" dirty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ru-RU" b="1" i="1" dirty="0" err="1">
                <a:solidFill>
                  <a:srgbClr val="002060"/>
                </a:solidFill>
              </a:rPr>
              <a:t>Дізнавшись</a:t>
            </a:r>
            <a:r>
              <a:rPr lang="ru-RU" b="1" i="1" dirty="0">
                <a:solidFill>
                  <a:srgbClr val="002060"/>
                </a:solidFill>
              </a:rPr>
              <a:t> про </a:t>
            </a:r>
            <a:r>
              <a:rPr lang="ru-RU" b="1" i="1" dirty="0" err="1">
                <a:solidFill>
                  <a:srgbClr val="002060"/>
                </a:solidFill>
              </a:rPr>
              <a:t>це</a:t>
            </a:r>
            <a:r>
              <a:rPr lang="ru-RU" b="1" i="1" dirty="0">
                <a:solidFill>
                  <a:srgbClr val="002060"/>
                </a:solidFill>
              </a:rPr>
              <a:t>, </a:t>
            </a:r>
            <a:r>
              <a:rPr lang="ru-RU" b="1" i="1" dirty="0" err="1">
                <a:solidFill>
                  <a:srgbClr val="002060"/>
                </a:solidFill>
              </a:rPr>
              <a:t>Іван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засмутився</a:t>
            </a:r>
            <a:r>
              <a:rPr lang="ru-RU" b="1" i="1" dirty="0">
                <a:solidFill>
                  <a:srgbClr val="002060"/>
                </a:solidFill>
              </a:rPr>
              <a:t>: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002060"/>
                </a:solidFill>
              </a:rPr>
              <a:t>— Краса </a:t>
            </a:r>
            <a:r>
              <a:rPr lang="ru-RU" b="1" i="1" dirty="0" err="1">
                <a:solidFill>
                  <a:srgbClr val="002060"/>
                </a:solidFill>
              </a:rPr>
              <a:t>недовговічна</a:t>
            </a:r>
            <a:r>
              <a:rPr lang="ru-RU" b="1" i="1" dirty="0">
                <a:solidFill>
                  <a:srgbClr val="002060"/>
                </a:solidFill>
              </a:rPr>
              <a:t>. </a:t>
            </a:r>
            <a:r>
              <a:rPr lang="ru-RU" b="1" i="1" dirty="0" err="1">
                <a:solidFill>
                  <a:srgbClr val="002060"/>
                </a:solidFill>
              </a:rPr>
              <a:t>Зникне</a:t>
            </a:r>
            <a:r>
              <a:rPr lang="ru-RU" b="1" i="1" dirty="0">
                <a:solidFill>
                  <a:srgbClr val="002060"/>
                </a:solidFill>
              </a:rPr>
              <a:t> вона — і </a:t>
            </a:r>
            <a:r>
              <a:rPr lang="ru-RU" b="1" i="1" dirty="0" err="1">
                <a:solidFill>
                  <a:srgbClr val="002060"/>
                </a:solidFill>
              </a:rPr>
              <a:t>кине</a:t>
            </a:r>
            <a:r>
              <a:rPr lang="ru-RU" b="1" i="1" dirty="0">
                <a:solidFill>
                  <a:srgbClr val="002060"/>
                </a:solidFill>
              </a:rPr>
              <a:t> тебе </a:t>
            </a:r>
            <a:r>
              <a:rPr lang="ru-RU" b="1" i="1" dirty="0" err="1">
                <a:solidFill>
                  <a:srgbClr val="002060"/>
                </a:solidFill>
              </a:rPr>
              <a:t>багач</a:t>
            </a:r>
            <a:r>
              <a:rPr lang="ru-RU" b="1" i="1" dirty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ru-RU" b="1" i="1" dirty="0" err="1">
                <a:solidFill>
                  <a:srgbClr val="002060"/>
                </a:solidFill>
              </a:rPr>
              <a:t>Довго</a:t>
            </a:r>
            <a:r>
              <a:rPr lang="ru-RU" b="1" i="1" dirty="0">
                <a:solidFill>
                  <a:srgbClr val="002060"/>
                </a:solidFill>
              </a:rPr>
              <a:t> думала </a:t>
            </a:r>
            <a:r>
              <a:rPr lang="ru-RU" b="1" i="1" dirty="0" err="1">
                <a:solidFill>
                  <a:srgbClr val="002060"/>
                </a:solidFill>
              </a:rPr>
              <a:t>Олена</a:t>
            </a:r>
            <a:r>
              <a:rPr lang="ru-RU" b="1" i="1" dirty="0">
                <a:solidFill>
                  <a:srgbClr val="002060"/>
                </a:solidFill>
              </a:rPr>
              <a:t> над словами </a:t>
            </a:r>
            <a:r>
              <a:rPr lang="ru-RU" b="1" i="1" dirty="0" err="1">
                <a:solidFill>
                  <a:srgbClr val="002060"/>
                </a:solidFill>
              </a:rPr>
              <a:t>Івана</a:t>
            </a:r>
            <a:r>
              <a:rPr lang="ru-RU" b="1" i="1" dirty="0">
                <a:solidFill>
                  <a:srgbClr val="002060"/>
                </a:solidFill>
              </a:rPr>
              <a:t>, а </a:t>
            </a:r>
            <a:r>
              <a:rPr lang="ru-RU" b="1" i="1" dirty="0" err="1">
                <a:solidFill>
                  <a:srgbClr val="002060"/>
                </a:solidFill>
              </a:rPr>
              <a:t>потім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побігла</a:t>
            </a:r>
            <a:r>
              <a:rPr lang="ru-RU" b="1" i="1" dirty="0">
                <a:solidFill>
                  <a:srgbClr val="002060"/>
                </a:solidFill>
              </a:rPr>
              <a:t> до болота і покликала </a:t>
            </a:r>
            <a:r>
              <a:rPr lang="ru-RU" b="1" i="1" dirty="0" err="1">
                <a:solidFill>
                  <a:srgbClr val="002060"/>
                </a:solidFill>
              </a:rPr>
              <a:t>дідка</a:t>
            </a:r>
            <a:r>
              <a:rPr lang="ru-RU" b="1" i="1" dirty="0">
                <a:solidFill>
                  <a:srgbClr val="002060"/>
                </a:solidFill>
              </a:rPr>
              <a:t>. </a:t>
            </a:r>
            <a:r>
              <a:rPr lang="ru-RU" b="1" i="1" dirty="0" err="1">
                <a:solidFill>
                  <a:srgbClr val="002060"/>
                </a:solidFill>
              </a:rPr>
              <a:t>Він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з'явився</a:t>
            </a:r>
            <a:r>
              <a:rPr lang="ru-RU" b="1" i="1" dirty="0">
                <a:solidFill>
                  <a:srgbClr val="002060"/>
                </a:solidFill>
              </a:rPr>
              <a:t>, </a:t>
            </a:r>
            <a:r>
              <a:rPr lang="ru-RU" b="1" i="1" dirty="0" err="1">
                <a:solidFill>
                  <a:srgbClr val="002060"/>
                </a:solidFill>
              </a:rPr>
              <a:t>немов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із-під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землі</a:t>
            </a:r>
            <a:r>
              <a:rPr lang="ru-RU" b="1" i="1" dirty="0">
                <a:solidFill>
                  <a:srgbClr val="002060"/>
                </a:solidFill>
              </a:rPr>
              <a:t>, і </a:t>
            </a:r>
            <a:r>
              <a:rPr lang="ru-RU" b="1" i="1" dirty="0" err="1">
                <a:solidFill>
                  <a:srgbClr val="002060"/>
                </a:solidFill>
              </a:rPr>
              <a:t>дівчина</a:t>
            </a:r>
            <a:r>
              <a:rPr lang="ru-RU" b="1" i="1" dirty="0">
                <a:solidFill>
                  <a:srgbClr val="002060"/>
                </a:solidFill>
              </a:rPr>
              <a:t> попросила: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50739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74136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3800" b="1" i="1" dirty="0">
                <a:solidFill>
                  <a:srgbClr val="002060"/>
                </a:solidFill>
              </a:rPr>
              <a:t>— </a:t>
            </a:r>
            <a:r>
              <a:rPr lang="ru-RU" sz="3800" b="1" i="1" dirty="0" err="1">
                <a:solidFill>
                  <a:srgbClr val="002060"/>
                </a:solidFill>
              </a:rPr>
              <a:t>Спасибі</a:t>
            </a:r>
            <a:r>
              <a:rPr lang="ru-RU" sz="3800" b="1" i="1" dirty="0">
                <a:solidFill>
                  <a:srgbClr val="002060"/>
                </a:solidFill>
              </a:rPr>
              <a:t>, </a:t>
            </a:r>
            <a:r>
              <a:rPr lang="ru-RU" sz="3800" b="1" i="1" dirty="0" err="1">
                <a:solidFill>
                  <a:srgbClr val="002060"/>
                </a:solidFill>
              </a:rPr>
              <a:t>що</a:t>
            </a:r>
            <a:r>
              <a:rPr lang="ru-RU" sz="3800" b="1" i="1" dirty="0">
                <a:solidFill>
                  <a:srgbClr val="002060"/>
                </a:solidFill>
              </a:rPr>
              <a:t> дав </a:t>
            </a:r>
            <a:r>
              <a:rPr lang="ru-RU" sz="3800" b="1" i="1" dirty="0" err="1">
                <a:solidFill>
                  <a:srgbClr val="002060"/>
                </a:solidFill>
              </a:rPr>
              <a:t>мені</a:t>
            </a:r>
            <a:r>
              <a:rPr lang="ru-RU" sz="3800" b="1" i="1" dirty="0">
                <a:solidFill>
                  <a:srgbClr val="002060"/>
                </a:solidFill>
              </a:rPr>
              <a:t> красу, але </a:t>
            </a:r>
            <a:r>
              <a:rPr lang="ru-RU" sz="3800" b="1" i="1" dirty="0" err="1">
                <a:solidFill>
                  <a:srgbClr val="002060"/>
                </a:solidFill>
              </a:rPr>
              <a:t>зроби</a:t>
            </a:r>
            <a:r>
              <a:rPr lang="ru-RU" sz="3800" b="1" i="1" dirty="0">
                <a:solidFill>
                  <a:srgbClr val="002060"/>
                </a:solidFill>
              </a:rPr>
              <a:t> так, </a:t>
            </a:r>
            <a:r>
              <a:rPr lang="ru-RU" sz="3800" b="1" i="1" dirty="0" err="1">
                <a:solidFill>
                  <a:srgbClr val="002060"/>
                </a:solidFill>
              </a:rPr>
              <a:t>щоб</a:t>
            </a:r>
            <a:r>
              <a:rPr lang="ru-RU" sz="3800" b="1" i="1" dirty="0">
                <a:solidFill>
                  <a:srgbClr val="002060"/>
                </a:solidFill>
              </a:rPr>
              <a:t> вона не </a:t>
            </a:r>
            <a:r>
              <a:rPr lang="ru-RU" sz="3800" b="1" i="1" dirty="0" err="1">
                <a:solidFill>
                  <a:srgbClr val="002060"/>
                </a:solidFill>
              </a:rPr>
              <a:t>старіла</a:t>
            </a:r>
            <a:r>
              <a:rPr lang="ru-RU" sz="3800" b="1" i="1" dirty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3800" b="1" i="1" dirty="0">
                <a:solidFill>
                  <a:srgbClr val="002060"/>
                </a:solidFill>
              </a:rPr>
              <a:t>— </a:t>
            </a:r>
            <a:r>
              <a:rPr lang="ru-RU" sz="3800" b="1" i="1" dirty="0" err="1">
                <a:solidFill>
                  <a:srgbClr val="002060"/>
                </a:solidFill>
              </a:rPr>
              <a:t>Вічна</a:t>
            </a:r>
            <a:r>
              <a:rPr lang="ru-RU" sz="3800" b="1" i="1" dirty="0">
                <a:solidFill>
                  <a:srgbClr val="002060"/>
                </a:solidFill>
              </a:rPr>
              <a:t> </a:t>
            </a:r>
            <a:r>
              <a:rPr lang="ru-RU" sz="3800" b="1" i="1" dirty="0" err="1">
                <a:solidFill>
                  <a:srgbClr val="002060"/>
                </a:solidFill>
              </a:rPr>
              <a:t>тільки</a:t>
            </a:r>
            <a:r>
              <a:rPr lang="ru-RU" sz="3800" b="1" i="1" dirty="0">
                <a:solidFill>
                  <a:srgbClr val="002060"/>
                </a:solidFill>
              </a:rPr>
              <a:t> </a:t>
            </a:r>
            <a:r>
              <a:rPr lang="ru-RU" sz="3800" b="1" i="1" dirty="0" err="1">
                <a:solidFill>
                  <a:srgbClr val="002060"/>
                </a:solidFill>
              </a:rPr>
              <a:t>внутрішня</a:t>
            </a:r>
            <a:r>
              <a:rPr lang="ru-RU" sz="3800" b="1" i="1" dirty="0">
                <a:solidFill>
                  <a:srgbClr val="002060"/>
                </a:solidFill>
              </a:rPr>
              <a:t> краса, — </a:t>
            </a:r>
            <a:r>
              <a:rPr lang="ru-RU" sz="3800" b="1" i="1" dirty="0" err="1">
                <a:solidFill>
                  <a:srgbClr val="002060"/>
                </a:solidFill>
              </a:rPr>
              <a:t>пробурмотів</a:t>
            </a:r>
            <a:r>
              <a:rPr lang="ru-RU" sz="3800" b="1" i="1" dirty="0">
                <a:solidFill>
                  <a:srgbClr val="002060"/>
                </a:solidFill>
              </a:rPr>
              <a:t> </a:t>
            </a:r>
            <a:r>
              <a:rPr lang="ru-RU" sz="3800" b="1" i="1" dirty="0" err="1">
                <a:solidFill>
                  <a:srgbClr val="002060"/>
                </a:solidFill>
              </a:rPr>
              <a:t>дідок</a:t>
            </a:r>
            <a:r>
              <a:rPr lang="ru-RU" sz="3800" b="1" i="1" dirty="0">
                <a:solidFill>
                  <a:srgbClr val="002060"/>
                </a:solidFill>
              </a:rPr>
              <a:t>. </a:t>
            </a:r>
            <a:r>
              <a:rPr lang="ru-RU" sz="3800" b="1" i="1" dirty="0" err="1">
                <a:solidFill>
                  <a:srgbClr val="002060"/>
                </a:solidFill>
              </a:rPr>
              <a:t>Потім</a:t>
            </a:r>
            <a:r>
              <a:rPr lang="ru-RU" sz="3800" b="1" i="1" dirty="0">
                <a:solidFill>
                  <a:srgbClr val="002060"/>
                </a:solidFill>
              </a:rPr>
              <a:t> </a:t>
            </a:r>
            <a:r>
              <a:rPr lang="ru-RU" sz="3800" b="1" i="1" dirty="0" err="1">
                <a:solidFill>
                  <a:srgbClr val="002060"/>
                </a:solidFill>
              </a:rPr>
              <a:t>він</a:t>
            </a:r>
            <a:r>
              <a:rPr lang="ru-RU" sz="3800" b="1" i="1" dirty="0">
                <a:solidFill>
                  <a:srgbClr val="002060"/>
                </a:solidFill>
              </a:rPr>
              <a:t> </a:t>
            </a:r>
            <a:r>
              <a:rPr lang="ru-RU" sz="3800" b="1" i="1" dirty="0" err="1">
                <a:solidFill>
                  <a:srgbClr val="002060"/>
                </a:solidFill>
              </a:rPr>
              <a:t>знову</a:t>
            </a:r>
            <a:r>
              <a:rPr lang="ru-RU" sz="3800" b="1" i="1" dirty="0">
                <a:solidFill>
                  <a:srgbClr val="002060"/>
                </a:solidFill>
              </a:rPr>
              <a:t> плеснув у </a:t>
            </a:r>
            <a:r>
              <a:rPr lang="ru-RU" sz="3800" b="1" i="1" dirty="0" err="1">
                <a:solidFill>
                  <a:srgbClr val="002060"/>
                </a:solidFill>
              </a:rPr>
              <a:t>долоні</a:t>
            </a:r>
            <a:r>
              <a:rPr lang="ru-RU" sz="3800" b="1" i="1" dirty="0">
                <a:solidFill>
                  <a:srgbClr val="002060"/>
                </a:solidFill>
              </a:rPr>
              <a:t> і </a:t>
            </a:r>
            <a:r>
              <a:rPr lang="ru-RU" sz="3800" b="1" i="1" dirty="0" err="1">
                <a:solidFill>
                  <a:srgbClr val="002060"/>
                </a:solidFill>
              </a:rPr>
              <a:t>зник</a:t>
            </a:r>
            <a:r>
              <a:rPr lang="ru-RU" sz="3800" b="1" i="1" dirty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3800" b="1" i="1" dirty="0" smtClean="0">
                <a:solidFill>
                  <a:srgbClr val="002060"/>
                </a:solidFill>
              </a:rPr>
              <a:t>Повернулось </a:t>
            </a:r>
            <a:r>
              <a:rPr lang="ru-RU" sz="3800" b="1" i="1" dirty="0" err="1">
                <a:solidFill>
                  <a:srgbClr val="002060"/>
                </a:solidFill>
              </a:rPr>
              <a:t>Олена</a:t>
            </a:r>
            <a:r>
              <a:rPr lang="ru-RU" sz="3800" b="1" i="1" dirty="0">
                <a:solidFill>
                  <a:srgbClr val="002060"/>
                </a:solidFill>
              </a:rPr>
              <a:t> </a:t>
            </a:r>
            <a:r>
              <a:rPr lang="ru-RU" sz="3800" b="1" i="1" dirty="0" err="1">
                <a:solidFill>
                  <a:srgbClr val="002060"/>
                </a:solidFill>
              </a:rPr>
              <a:t>додому</a:t>
            </a:r>
            <a:r>
              <a:rPr lang="ru-RU" sz="3800" b="1" i="1" dirty="0">
                <a:solidFill>
                  <a:srgbClr val="002060"/>
                </a:solidFill>
              </a:rPr>
              <a:t>, а там женихи </a:t>
            </a:r>
            <a:r>
              <a:rPr lang="ru-RU" sz="3800" b="1" i="1" dirty="0" err="1">
                <a:solidFill>
                  <a:srgbClr val="002060"/>
                </a:solidFill>
              </a:rPr>
              <a:t>її</a:t>
            </a:r>
            <a:r>
              <a:rPr lang="ru-RU" sz="3800" b="1" i="1" dirty="0">
                <a:solidFill>
                  <a:srgbClr val="002060"/>
                </a:solidFill>
              </a:rPr>
              <a:t> </a:t>
            </a:r>
            <a:r>
              <a:rPr lang="ru-RU" sz="3800" b="1" i="1" dirty="0" err="1">
                <a:solidFill>
                  <a:srgbClr val="002060"/>
                </a:solidFill>
              </a:rPr>
              <a:t>чекають</a:t>
            </a:r>
            <a:r>
              <a:rPr lang="ru-RU" sz="3800" b="1" i="1" dirty="0">
                <a:solidFill>
                  <a:srgbClr val="002060"/>
                </a:solidFill>
              </a:rPr>
              <a:t>, </a:t>
            </a:r>
            <a:r>
              <a:rPr lang="ru-RU" sz="3800" b="1" i="1" dirty="0" err="1">
                <a:solidFill>
                  <a:srgbClr val="002060"/>
                </a:solidFill>
              </a:rPr>
              <a:t>ошатні</a:t>
            </a:r>
            <a:r>
              <a:rPr lang="ru-RU" sz="3800" b="1" i="1" dirty="0">
                <a:solidFill>
                  <a:srgbClr val="002060"/>
                </a:solidFill>
              </a:rPr>
              <a:t> і </a:t>
            </a:r>
            <a:r>
              <a:rPr lang="ru-RU" sz="3800" b="1" i="1" dirty="0" err="1">
                <a:solidFill>
                  <a:srgbClr val="002060"/>
                </a:solidFill>
              </a:rPr>
              <a:t>багаті</a:t>
            </a:r>
            <a:r>
              <a:rPr lang="ru-RU" sz="3800" b="1" i="1" dirty="0">
                <a:solidFill>
                  <a:srgbClr val="002060"/>
                </a:solidFill>
              </a:rPr>
              <a:t>. </a:t>
            </a:r>
            <a:r>
              <a:rPr lang="ru-RU" sz="3800" b="1" i="1" dirty="0" err="1">
                <a:solidFill>
                  <a:srgbClr val="002060"/>
                </a:solidFill>
              </a:rPr>
              <a:t>Подивилася</a:t>
            </a:r>
            <a:r>
              <a:rPr lang="ru-RU" sz="3800" b="1" i="1" dirty="0">
                <a:solidFill>
                  <a:srgbClr val="002060"/>
                </a:solidFill>
              </a:rPr>
              <a:t> </a:t>
            </a:r>
            <a:r>
              <a:rPr lang="ru-RU" sz="3800" b="1" i="1" dirty="0" err="1">
                <a:solidFill>
                  <a:srgbClr val="002060"/>
                </a:solidFill>
              </a:rPr>
              <a:t>дівчина</a:t>
            </a:r>
            <a:r>
              <a:rPr lang="ru-RU" sz="3800" b="1" i="1" dirty="0">
                <a:solidFill>
                  <a:srgbClr val="002060"/>
                </a:solidFill>
              </a:rPr>
              <a:t> на </a:t>
            </a:r>
            <a:r>
              <a:rPr lang="ru-RU" sz="3800" b="1" i="1" dirty="0" err="1">
                <a:solidFill>
                  <a:srgbClr val="002060"/>
                </a:solidFill>
              </a:rPr>
              <a:t>женихів</a:t>
            </a:r>
            <a:r>
              <a:rPr lang="ru-RU" sz="3800" b="1" i="1" dirty="0">
                <a:solidFill>
                  <a:srgbClr val="002060"/>
                </a:solidFill>
              </a:rPr>
              <a:t> і </a:t>
            </a:r>
            <a:r>
              <a:rPr lang="ru-RU" sz="3800" b="1" i="1" dirty="0" err="1">
                <a:solidFill>
                  <a:srgbClr val="002060"/>
                </a:solidFill>
              </a:rPr>
              <a:t>одразу</a:t>
            </a:r>
            <a:r>
              <a:rPr lang="ru-RU" sz="3800" b="1" i="1" dirty="0">
                <a:solidFill>
                  <a:srgbClr val="002060"/>
                </a:solidFill>
              </a:rPr>
              <a:t> </a:t>
            </a:r>
            <a:r>
              <a:rPr lang="ru-RU" sz="3800" b="1" i="1" dirty="0" err="1">
                <a:solidFill>
                  <a:srgbClr val="002060"/>
                </a:solidFill>
              </a:rPr>
              <a:t>зрозуміла</a:t>
            </a:r>
            <a:r>
              <a:rPr lang="ru-RU" sz="3800" b="1" i="1" dirty="0">
                <a:solidFill>
                  <a:srgbClr val="002060"/>
                </a:solidFill>
              </a:rPr>
              <a:t>, </a:t>
            </a:r>
            <a:r>
              <a:rPr lang="ru-RU" sz="3800" b="1" i="1" dirty="0" err="1">
                <a:solidFill>
                  <a:srgbClr val="002060"/>
                </a:solidFill>
              </a:rPr>
              <a:t>що</a:t>
            </a:r>
            <a:r>
              <a:rPr lang="ru-RU" sz="3800" b="1" i="1" dirty="0">
                <a:solidFill>
                  <a:srgbClr val="002060"/>
                </a:solidFill>
              </a:rPr>
              <a:t> люди вони </a:t>
            </a:r>
            <a:r>
              <a:rPr lang="ru-RU" sz="3800" b="1" i="1" dirty="0" err="1">
                <a:solidFill>
                  <a:srgbClr val="002060"/>
                </a:solidFill>
              </a:rPr>
              <a:t>жадібні</a:t>
            </a:r>
            <a:r>
              <a:rPr lang="ru-RU" sz="3800" b="1" i="1" dirty="0">
                <a:solidFill>
                  <a:srgbClr val="002060"/>
                </a:solidFill>
              </a:rPr>
              <a:t>. Тут </a:t>
            </a:r>
            <a:r>
              <a:rPr lang="ru-RU" sz="3800" b="1" i="1" dirty="0" err="1">
                <a:solidFill>
                  <a:srgbClr val="002060"/>
                </a:solidFill>
              </a:rPr>
              <a:t>Іван</a:t>
            </a:r>
            <a:r>
              <a:rPr lang="ru-RU" sz="3800" b="1" i="1" dirty="0">
                <a:solidFill>
                  <a:srgbClr val="002060"/>
                </a:solidFill>
              </a:rPr>
              <a:t> у </a:t>
            </a:r>
            <a:r>
              <a:rPr lang="ru-RU" sz="3800" b="1" i="1" dirty="0" err="1">
                <a:solidFill>
                  <a:srgbClr val="002060"/>
                </a:solidFill>
              </a:rPr>
              <a:t>двір</a:t>
            </a:r>
            <a:r>
              <a:rPr lang="ru-RU" sz="3800" b="1" i="1" dirty="0">
                <a:solidFill>
                  <a:srgbClr val="002060"/>
                </a:solidFill>
              </a:rPr>
              <a:t> </a:t>
            </a:r>
            <a:r>
              <a:rPr lang="ru-RU" sz="3800" b="1" i="1" dirty="0" err="1">
                <a:solidFill>
                  <a:srgbClr val="002060"/>
                </a:solidFill>
              </a:rPr>
              <a:t>зайшов</a:t>
            </a:r>
            <a:r>
              <a:rPr lang="ru-RU" sz="3800" b="1" i="1" dirty="0">
                <a:solidFill>
                  <a:srgbClr val="002060"/>
                </a:solidFill>
              </a:rPr>
              <a:t> і </a:t>
            </a:r>
            <a:r>
              <a:rPr lang="ru-RU" sz="3800" b="1" i="1" dirty="0" err="1">
                <a:solidFill>
                  <a:srgbClr val="002060"/>
                </a:solidFill>
              </a:rPr>
              <a:t>вигукнув</a:t>
            </a:r>
            <a:r>
              <a:rPr lang="ru-RU" sz="3800" b="1" i="1" dirty="0">
                <a:solidFill>
                  <a:srgbClr val="002060"/>
                </a:solidFill>
              </a:rPr>
              <a:t>:</a:t>
            </a:r>
          </a:p>
          <a:p>
            <a:pPr marL="0" indent="0">
              <a:buNone/>
            </a:pPr>
            <a:r>
              <a:rPr lang="ru-RU" sz="3800" b="1" i="1" dirty="0">
                <a:solidFill>
                  <a:srgbClr val="002060"/>
                </a:solidFill>
              </a:rPr>
              <a:t>— </a:t>
            </a:r>
            <a:r>
              <a:rPr lang="ru-RU" sz="3800" b="1" i="1" dirty="0" err="1">
                <a:solidFill>
                  <a:srgbClr val="002060"/>
                </a:solidFill>
              </a:rPr>
              <a:t>Оленко</a:t>
            </a:r>
            <a:r>
              <a:rPr lang="ru-RU" sz="3800" b="1" i="1" dirty="0">
                <a:solidFill>
                  <a:srgbClr val="002060"/>
                </a:solidFill>
              </a:rPr>
              <a:t>, </a:t>
            </a:r>
            <a:r>
              <a:rPr lang="ru-RU" sz="3800" b="1" i="1" dirty="0" err="1">
                <a:solidFill>
                  <a:srgbClr val="002060"/>
                </a:solidFill>
              </a:rPr>
              <a:t>радосте</a:t>
            </a:r>
            <a:r>
              <a:rPr lang="ru-RU" sz="3800" b="1" i="1" dirty="0">
                <a:solidFill>
                  <a:srgbClr val="002060"/>
                </a:solidFill>
              </a:rPr>
              <a:t> моя! </a:t>
            </a:r>
            <a:r>
              <a:rPr lang="ru-RU" sz="3800" b="1" i="1" dirty="0" err="1">
                <a:solidFill>
                  <a:srgbClr val="002060"/>
                </a:solidFill>
              </a:rPr>
              <a:t>Побачивши</a:t>
            </a:r>
            <a:r>
              <a:rPr lang="ru-RU" sz="3800" b="1" i="1" dirty="0">
                <a:solidFill>
                  <a:srgbClr val="002060"/>
                </a:solidFill>
              </a:rPr>
              <a:t> тебе, </a:t>
            </a:r>
            <a:r>
              <a:rPr lang="ru-RU" sz="3800" b="1" i="1" dirty="0" err="1">
                <a:solidFill>
                  <a:srgbClr val="002060"/>
                </a:solidFill>
              </a:rPr>
              <a:t>сонце</a:t>
            </a:r>
            <a:r>
              <a:rPr lang="ru-RU" sz="3800" b="1" i="1" dirty="0">
                <a:solidFill>
                  <a:srgbClr val="002060"/>
                </a:solidFill>
              </a:rPr>
              <a:t> </a:t>
            </a:r>
            <a:r>
              <a:rPr lang="ru-RU" sz="3800" b="1" i="1" dirty="0" err="1">
                <a:solidFill>
                  <a:srgbClr val="002060"/>
                </a:solidFill>
              </a:rPr>
              <a:t>сильніше</a:t>
            </a:r>
            <a:r>
              <a:rPr lang="ru-RU" sz="3800" b="1" i="1" dirty="0">
                <a:solidFill>
                  <a:srgbClr val="002060"/>
                </a:solidFill>
              </a:rPr>
              <a:t> </a:t>
            </a:r>
            <a:r>
              <a:rPr lang="ru-RU" sz="3800" b="1" i="1" dirty="0" err="1">
                <a:solidFill>
                  <a:srgbClr val="002060"/>
                </a:solidFill>
              </a:rPr>
              <a:t>світить</a:t>
            </a:r>
            <a:r>
              <a:rPr lang="ru-RU" sz="3800" b="1" i="1" dirty="0">
                <a:solidFill>
                  <a:srgbClr val="002060"/>
                </a:solidFill>
              </a:rPr>
              <a:t> і птахи </a:t>
            </a:r>
            <a:r>
              <a:rPr lang="ru-RU" sz="3800" b="1" i="1" dirty="0" err="1">
                <a:solidFill>
                  <a:srgbClr val="002060"/>
                </a:solidFill>
              </a:rPr>
              <a:t>голосніше</a:t>
            </a:r>
            <a:r>
              <a:rPr lang="ru-RU" sz="3800" b="1" i="1" dirty="0">
                <a:solidFill>
                  <a:srgbClr val="002060"/>
                </a:solidFill>
              </a:rPr>
              <a:t> </a:t>
            </a:r>
            <a:r>
              <a:rPr lang="ru-RU" sz="3800" b="1" i="1" dirty="0" err="1">
                <a:solidFill>
                  <a:srgbClr val="002060"/>
                </a:solidFill>
              </a:rPr>
              <a:t>співають</a:t>
            </a:r>
            <a:r>
              <a:rPr lang="ru-RU" sz="3800" b="1" i="1" dirty="0">
                <a:solidFill>
                  <a:srgbClr val="002060"/>
                </a:solidFill>
              </a:rPr>
              <a:t>!</a:t>
            </a:r>
          </a:p>
          <a:p>
            <a:pPr marL="0" indent="0">
              <a:buNone/>
            </a:pPr>
            <a:r>
              <a:rPr lang="ru-RU" sz="3800" b="1" i="1" dirty="0">
                <a:solidFill>
                  <a:srgbClr val="002060"/>
                </a:solidFill>
              </a:rPr>
              <a:t>Глянула </a:t>
            </a:r>
            <a:r>
              <a:rPr lang="ru-RU" sz="3800" b="1" i="1" dirty="0" err="1">
                <a:solidFill>
                  <a:srgbClr val="002060"/>
                </a:solidFill>
              </a:rPr>
              <a:t>Оленка</a:t>
            </a:r>
            <a:r>
              <a:rPr lang="ru-RU" sz="3800" b="1" i="1" dirty="0">
                <a:solidFill>
                  <a:srgbClr val="002060"/>
                </a:solidFill>
              </a:rPr>
              <a:t> в </a:t>
            </a:r>
            <a:r>
              <a:rPr lang="ru-RU" sz="3800" b="1" i="1" dirty="0" err="1">
                <a:solidFill>
                  <a:srgbClr val="002060"/>
                </a:solidFill>
              </a:rPr>
              <a:t>його</a:t>
            </a:r>
            <a:r>
              <a:rPr lang="ru-RU" sz="3800" b="1" i="1" dirty="0">
                <a:solidFill>
                  <a:srgbClr val="002060"/>
                </a:solidFill>
              </a:rPr>
              <a:t> </a:t>
            </a:r>
            <a:r>
              <a:rPr lang="ru-RU" sz="3800" b="1" i="1" dirty="0" err="1">
                <a:solidFill>
                  <a:srgbClr val="002060"/>
                </a:solidFill>
              </a:rPr>
              <a:t>добрі</a:t>
            </a:r>
            <a:r>
              <a:rPr lang="ru-RU" sz="3800" b="1" i="1" dirty="0">
                <a:solidFill>
                  <a:srgbClr val="002060"/>
                </a:solidFill>
              </a:rPr>
              <a:t> </a:t>
            </a:r>
            <a:r>
              <a:rPr lang="ru-RU" sz="3800" b="1" i="1" dirty="0" err="1">
                <a:solidFill>
                  <a:srgbClr val="002060"/>
                </a:solidFill>
              </a:rPr>
              <a:t>ласкаві</a:t>
            </a:r>
            <a:r>
              <a:rPr lang="ru-RU" sz="3800" b="1" i="1" dirty="0">
                <a:solidFill>
                  <a:srgbClr val="002060"/>
                </a:solidFill>
              </a:rPr>
              <a:t> </a:t>
            </a:r>
            <a:r>
              <a:rPr lang="ru-RU" sz="3800" b="1" i="1" dirty="0" err="1">
                <a:solidFill>
                  <a:srgbClr val="002060"/>
                </a:solidFill>
              </a:rPr>
              <a:t>очі</a:t>
            </a:r>
            <a:r>
              <a:rPr lang="ru-RU" sz="3800" b="1" i="1" dirty="0">
                <a:solidFill>
                  <a:srgbClr val="002060"/>
                </a:solidFill>
              </a:rPr>
              <a:t> — і </a:t>
            </a:r>
            <a:r>
              <a:rPr lang="ru-RU" sz="3800" b="1" i="1" dirty="0" err="1">
                <a:solidFill>
                  <a:srgbClr val="002060"/>
                </a:solidFill>
              </a:rPr>
              <a:t>спалахнула</a:t>
            </a:r>
            <a:r>
              <a:rPr lang="ru-RU" sz="3800" b="1" i="1" dirty="0">
                <a:solidFill>
                  <a:srgbClr val="002060"/>
                </a:solidFill>
              </a:rPr>
              <a:t> в </a:t>
            </a:r>
            <a:r>
              <a:rPr lang="ru-RU" sz="3800" b="1" i="1" dirty="0" err="1">
                <a:solidFill>
                  <a:srgbClr val="002060"/>
                </a:solidFill>
              </a:rPr>
              <a:t>її</a:t>
            </a:r>
            <a:r>
              <a:rPr lang="ru-RU" sz="3800" b="1" i="1" dirty="0">
                <a:solidFill>
                  <a:srgbClr val="002060"/>
                </a:solidFill>
              </a:rPr>
              <a:t> </a:t>
            </a:r>
            <a:r>
              <a:rPr lang="ru-RU" sz="3800" b="1" i="1" dirty="0" err="1">
                <a:solidFill>
                  <a:srgbClr val="002060"/>
                </a:solidFill>
              </a:rPr>
              <a:t>серці</a:t>
            </a:r>
            <a:r>
              <a:rPr lang="ru-RU" sz="3800" b="1" i="1" dirty="0">
                <a:solidFill>
                  <a:srgbClr val="002060"/>
                </a:solidFill>
              </a:rPr>
              <a:t> </a:t>
            </a:r>
            <a:r>
              <a:rPr lang="ru-RU" sz="3800" b="1" i="1" dirty="0" err="1">
                <a:solidFill>
                  <a:srgbClr val="002060"/>
                </a:solidFill>
              </a:rPr>
              <a:t>любов</a:t>
            </a:r>
            <a:r>
              <a:rPr lang="ru-RU" sz="3800" b="1" i="1" dirty="0">
                <a:solidFill>
                  <a:srgbClr val="002060"/>
                </a:solidFill>
              </a:rPr>
              <a:t>. </a:t>
            </a:r>
            <a:r>
              <a:rPr lang="ru-RU" sz="3800" b="1" i="1" dirty="0" err="1">
                <a:solidFill>
                  <a:srgbClr val="002060"/>
                </a:solidFill>
              </a:rPr>
              <a:t>Одружилися</a:t>
            </a:r>
            <a:r>
              <a:rPr lang="ru-RU" sz="3800" b="1" i="1" dirty="0">
                <a:solidFill>
                  <a:srgbClr val="002060"/>
                </a:solidFill>
              </a:rPr>
              <a:t> вони і жили дружно і </a:t>
            </a:r>
            <a:r>
              <a:rPr lang="ru-RU" sz="3800" b="1" i="1" dirty="0" err="1">
                <a:solidFill>
                  <a:srgbClr val="002060"/>
                </a:solidFill>
              </a:rPr>
              <a:t>щасливо</a:t>
            </a:r>
            <a:r>
              <a:rPr lang="ru-RU" sz="3800" b="1" i="1" dirty="0">
                <a:solidFill>
                  <a:srgbClr val="002060"/>
                </a:solidFill>
              </a:rPr>
              <a:t> до </a:t>
            </a:r>
            <a:r>
              <a:rPr lang="ru-RU" sz="3800" b="1" i="1" dirty="0" err="1">
                <a:solidFill>
                  <a:srgbClr val="002060"/>
                </a:solidFill>
              </a:rPr>
              <a:t>самої</a:t>
            </a:r>
            <a:r>
              <a:rPr lang="ru-RU" sz="3800" b="1" i="1" dirty="0">
                <a:solidFill>
                  <a:srgbClr val="002060"/>
                </a:solidFill>
              </a:rPr>
              <a:t> </a:t>
            </a:r>
            <a:r>
              <a:rPr lang="ru-RU" sz="3800" b="1" i="1" dirty="0" err="1">
                <a:solidFill>
                  <a:srgbClr val="002060"/>
                </a:solidFill>
              </a:rPr>
              <a:t>старості</a:t>
            </a:r>
            <a:r>
              <a:rPr lang="ru-RU" sz="3800" b="1" i="1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endParaRPr lang="ru-RU" sz="4500" b="1" i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4500" b="1" i="1" dirty="0" err="1">
                <a:solidFill>
                  <a:srgbClr val="C00000"/>
                </a:solidFill>
              </a:rPr>
              <a:t>Питання</a:t>
            </a:r>
            <a:r>
              <a:rPr lang="ru-RU" sz="4500" b="1" i="1" dirty="0">
                <a:solidFill>
                  <a:srgbClr val="C00000"/>
                </a:solidFill>
              </a:rPr>
              <a:t> </a:t>
            </a:r>
            <a:r>
              <a:rPr lang="ru-RU" sz="4500" b="1" i="1" dirty="0" smtClean="0">
                <a:solidFill>
                  <a:srgbClr val="C00000"/>
                </a:solidFill>
              </a:rPr>
              <a:t>:</a:t>
            </a:r>
          </a:p>
          <a:p>
            <a:pPr marL="0" indent="0" algn="ctr">
              <a:buNone/>
            </a:pPr>
            <a:endParaRPr lang="ru-RU" sz="5800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4200" dirty="0">
                <a:solidFill>
                  <a:srgbClr val="7030A0"/>
                </a:solidFill>
              </a:rPr>
              <a:t>* </a:t>
            </a:r>
            <a:r>
              <a:rPr lang="ru-RU" sz="4200" b="1" dirty="0">
                <a:solidFill>
                  <a:srgbClr val="7030A0"/>
                </a:solidFill>
              </a:rPr>
              <a:t>Як </a:t>
            </a:r>
            <a:r>
              <a:rPr lang="ru-RU" sz="4200" b="1" dirty="0" err="1">
                <a:solidFill>
                  <a:srgbClr val="7030A0"/>
                </a:solidFill>
              </a:rPr>
              <a:t>ви</a:t>
            </a:r>
            <a:r>
              <a:rPr lang="ru-RU" sz="4200" b="1" dirty="0">
                <a:solidFill>
                  <a:srgbClr val="7030A0"/>
                </a:solidFill>
              </a:rPr>
              <a:t> </a:t>
            </a:r>
            <a:r>
              <a:rPr lang="ru-RU" sz="4200" b="1" dirty="0" err="1">
                <a:solidFill>
                  <a:srgbClr val="7030A0"/>
                </a:solidFill>
              </a:rPr>
              <a:t>гадаєте</a:t>
            </a:r>
            <a:r>
              <a:rPr lang="ru-RU" sz="4200" b="1" dirty="0">
                <a:solidFill>
                  <a:srgbClr val="7030A0"/>
                </a:solidFill>
              </a:rPr>
              <a:t>, </a:t>
            </a:r>
            <a:r>
              <a:rPr lang="ru-RU" sz="4200" b="1" dirty="0" err="1">
                <a:solidFill>
                  <a:srgbClr val="7030A0"/>
                </a:solidFill>
              </a:rPr>
              <a:t>що</a:t>
            </a:r>
            <a:r>
              <a:rPr lang="ru-RU" sz="4200" b="1" dirty="0">
                <a:solidFill>
                  <a:srgbClr val="7030A0"/>
                </a:solidFill>
              </a:rPr>
              <a:t> </a:t>
            </a:r>
            <a:r>
              <a:rPr lang="ru-RU" sz="4200" b="1" dirty="0" err="1">
                <a:solidFill>
                  <a:srgbClr val="7030A0"/>
                </a:solidFill>
              </a:rPr>
              <a:t>подарував</a:t>
            </a:r>
            <a:r>
              <a:rPr lang="ru-RU" sz="4200" b="1" dirty="0">
                <a:solidFill>
                  <a:srgbClr val="7030A0"/>
                </a:solidFill>
              </a:rPr>
              <a:t> </a:t>
            </a:r>
            <a:r>
              <a:rPr lang="ru-RU" sz="4200" b="1" dirty="0" err="1">
                <a:solidFill>
                  <a:srgbClr val="7030A0"/>
                </a:solidFill>
              </a:rPr>
              <a:t>дідусь</a:t>
            </a:r>
            <a:r>
              <a:rPr lang="ru-RU" sz="4200" b="1" dirty="0">
                <a:solidFill>
                  <a:srgbClr val="7030A0"/>
                </a:solidFill>
              </a:rPr>
              <a:t> </a:t>
            </a:r>
            <a:r>
              <a:rPr lang="ru-RU" sz="4200" b="1" dirty="0" err="1">
                <a:solidFill>
                  <a:srgbClr val="7030A0"/>
                </a:solidFill>
              </a:rPr>
              <a:t>Олені</a:t>
            </a:r>
            <a:r>
              <a:rPr lang="ru-RU" sz="4200" b="1" dirty="0">
                <a:solidFill>
                  <a:srgbClr val="7030A0"/>
                </a:solidFill>
              </a:rPr>
              <a:t>, </a:t>
            </a:r>
            <a:r>
              <a:rPr lang="ru-RU" sz="4200" b="1" dirty="0" err="1">
                <a:solidFill>
                  <a:srgbClr val="7030A0"/>
                </a:solidFill>
              </a:rPr>
              <a:t>прийшовши</a:t>
            </a:r>
            <a:r>
              <a:rPr lang="ru-RU" sz="4200" b="1" dirty="0">
                <a:solidFill>
                  <a:srgbClr val="7030A0"/>
                </a:solidFill>
              </a:rPr>
              <a:t> до </a:t>
            </a:r>
            <a:r>
              <a:rPr lang="ru-RU" sz="4200" b="1" dirty="0" err="1">
                <a:solidFill>
                  <a:srgbClr val="7030A0"/>
                </a:solidFill>
              </a:rPr>
              <a:t>нього</a:t>
            </a:r>
            <a:r>
              <a:rPr lang="ru-RU" sz="4200" b="1" dirty="0">
                <a:solidFill>
                  <a:srgbClr val="7030A0"/>
                </a:solidFill>
              </a:rPr>
              <a:t> </a:t>
            </a:r>
            <a:r>
              <a:rPr lang="ru-RU" sz="4200" b="1" dirty="0" err="1">
                <a:solidFill>
                  <a:srgbClr val="7030A0"/>
                </a:solidFill>
              </a:rPr>
              <a:t>вдруге</a:t>
            </a:r>
            <a:r>
              <a:rPr lang="ru-RU" sz="4200" b="1" dirty="0">
                <a:solidFill>
                  <a:srgbClr val="7030A0"/>
                </a:solidFill>
              </a:rPr>
              <a:t>?</a:t>
            </a:r>
          </a:p>
          <a:p>
            <a:pPr marL="0" indent="0">
              <a:buNone/>
            </a:pPr>
            <a:r>
              <a:rPr lang="ru-RU" sz="4200" b="1" dirty="0">
                <a:solidFill>
                  <a:srgbClr val="7030A0"/>
                </a:solidFill>
              </a:rPr>
              <a:t>* Про </a:t>
            </a:r>
            <a:r>
              <a:rPr lang="ru-RU" sz="4200" b="1" dirty="0" err="1">
                <a:solidFill>
                  <a:srgbClr val="7030A0"/>
                </a:solidFill>
              </a:rPr>
              <a:t>що</a:t>
            </a:r>
            <a:r>
              <a:rPr lang="ru-RU" sz="4200" b="1" dirty="0">
                <a:solidFill>
                  <a:srgbClr val="7030A0"/>
                </a:solidFill>
              </a:rPr>
              <a:t> б </a:t>
            </a:r>
            <a:r>
              <a:rPr lang="ru-RU" sz="4200" b="1" dirty="0" err="1">
                <a:solidFill>
                  <a:srgbClr val="7030A0"/>
                </a:solidFill>
              </a:rPr>
              <a:t>ви</a:t>
            </a:r>
            <a:r>
              <a:rPr lang="ru-RU" sz="4200" b="1" dirty="0">
                <a:solidFill>
                  <a:srgbClr val="7030A0"/>
                </a:solidFill>
              </a:rPr>
              <a:t> попросили </a:t>
            </a:r>
            <a:r>
              <a:rPr lang="ru-RU" sz="4200" b="1" dirty="0" err="1">
                <a:solidFill>
                  <a:srgbClr val="7030A0"/>
                </a:solidFill>
              </a:rPr>
              <a:t>дідка</a:t>
            </a:r>
            <a:r>
              <a:rPr lang="ru-RU" sz="4200" b="1" dirty="0">
                <a:solidFill>
                  <a:srgbClr val="7030A0"/>
                </a:solidFill>
              </a:rPr>
              <a:t>, </a:t>
            </a:r>
            <a:r>
              <a:rPr lang="ru-RU" sz="4200" b="1" dirty="0" err="1">
                <a:solidFill>
                  <a:srgbClr val="7030A0"/>
                </a:solidFill>
              </a:rPr>
              <a:t>якби</a:t>
            </a:r>
            <a:r>
              <a:rPr lang="ru-RU" sz="4200" b="1" dirty="0">
                <a:solidFill>
                  <a:srgbClr val="7030A0"/>
                </a:solidFill>
              </a:rPr>
              <a:t> у вас </a:t>
            </a:r>
            <a:r>
              <a:rPr lang="ru-RU" sz="4200" b="1" dirty="0" err="1">
                <a:solidFill>
                  <a:srgbClr val="7030A0"/>
                </a:solidFill>
              </a:rPr>
              <a:t>було</a:t>
            </a:r>
            <a:r>
              <a:rPr lang="ru-RU" sz="4200" b="1" dirty="0">
                <a:solidFill>
                  <a:srgbClr val="7030A0"/>
                </a:solidFill>
              </a:rPr>
              <a:t> </a:t>
            </a:r>
            <a:r>
              <a:rPr lang="ru-RU" sz="4200" b="1" dirty="0" err="1">
                <a:solidFill>
                  <a:srgbClr val="7030A0"/>
                </a:solidFill>
              </a:rPr>
              <a:t>тільки</a:t>
            </a:r>
            <a:r>
              <a:rPr lang="ru-RU" sz="4200" b="1" dirty="0">
                <a:solidFill>
                  <a:srgbClr val="7030A0"/>
                </a:solidFill>
              </a:rPr>
              <a:t> </a:t>
            </a:r>
            <a:r>
              <a:rPr lang="ru-RU" sz="4200" b="1" dirty="0" err="1">
                <a:solidFill>
                  <a:srgbClr val="7030A0"/>
                </a:solidFill>
              </a:rPr>
              <a:t>одне</a:t>
            </a:r>
            <a:r>
              <a:rPr lang="ru-RU" sz="4200" b="1" dirty="0">
                <a:solidFill>
                  <a:srgbClr val="7030A0"/>
                </a:solidFill>
              </a:rPr>
              <a:t> </a:t>
            </a:r>
            <a:r>
              <a:rPr lang="ru-RU" sz="4200" b="1" dirty="0" err="1">
                <a:solidFill>
                  <a:srgbClr val="7030A0"/>
                </a:solidFill>
              </a:rPr>
              <a:t>бажання</a:t>
            </a:r>
            <a:r>
              <a:rPr lang="ru-RU" sz="4200" b="1" dirty="0">
                <a:solidFill>
                  <a:srgbClr val="7030A0"/>
                </a:solidFill>
              </a:rPr>
              <a:t>?</a:t>
            </a:r>
          </a:p>
          <a:p>
            <a:pPr marL="0" indent="0">
              <a:buNone/>
            </a:pPr>
            <a:r>
              <a:rPr lang="ru-RU" sz="4200" b="1" dirty="0">
                <a:solidFill>
                  <a:srgbClr val="7030A0"/>
                </a:solidFill>
              </a:rPr>
              <a:t>* Коли </a:t>
            </a:r>
            <a:r>
              <a:rPr lang="ru-RU" sz="4200" b="1" dirty="0" err="1">
                <a:solidFill>
                  <a:srgbClr val="7030A0"/>
                </a:solidFill>
              </a:rPr>
              <a:t>ви</a:t>
            </a:r>
            <a:r>
              <a:rPr lang="ru-RU" sz="4200" b="1" dirty="0">
                <a:solidFill>
                  <a:srgbClr val="7030A0"/>
                </a:solidFill>
              </a:rPr>
              <a:t> </a:t>
            </a:r>
            <a:r>
              <a:rPr lang="ru-RU" sz="4200" b="1" dirty="0" err="1">
                <a:solidFill>
                  <a:srgbClr val="7030A0"/>
                </a:solidFill>
              </a:rPr>
              <a:t>зустрічаєте</a:t>
            </a:r>
            <a:r>
              <a:rPr lang="ru-RU" sz="4200" b="1" dirty="0">
                <a:solidFill>
                  <a:srgbClr val="7030A0"/>
                </a:solidFill>
              </a:rPr>
              <a:t> </a:t>
            </a:r>
            <a:r>
              <a:rPr lang="ru-RU" sz="4200" b="1" dirty="0" err="1">
                <a:solidFill>
                  <a:srgbClr val="7030A0"/>
                </a:solidFill>
              </a:rPr>
              <a:t>незнайому</a:t>
            </a:r>
            <a:r>
              <a:rPr lang="ru-RU" sz="4200" b="1" dirty="0">
                <a:solidFill>
                  <a:srgbClr val="7030A0"/>
                </a:solidFill>
              </a:rPr>
              <a:t> </a:t>
            </a:r>
            <a:r>
              <a:rPr lang="ru-RU" sz="4200" b="1" dirty="0" err="1">
                <a:solidFill>
                  <a:srgbClr val="7030A0"/>
                </a:solidFill>
              </a:rPr>
              <a:t>людину</a:t>
            </a:r>
            <a:r>
              <a:rPr lang="ru-RU" sz="4200" b="1" dirty="0">
                <a:solidFill>
                  <a:srgbClr val="7030A0"/>
                </a:solidFill>
              </a:rPr>
              <a:t>, на </a:t>
            </a:r>
            <a:r>
              <a:rPr lang="ru-RU" sz="4200" b="1" dirty="0" err="1">
                <a:solidFill>
                  <a:srgbClr val="7030A0"/>
                </a:solidFill>
              </a:rPr>
              <a:t>що</a:t>
            </a:r>
            <a:r>
              <a:rPr lang="ru-RU" sz="4200" b="1" dirty="0">
                <a:solidFill>
                  <a:srgbClr val="7030A0"/>
                </a:solidFill>
              </a:rPr>
              <a:t> </a:t>
            </a:r>
            <a:r>
              <a:rPr lang="ru-RU" sz="4200" b="1" dirty="0" err="1">
                <a:solidFill>
                  <a:srgbClr val="7030A0"/>
                </a:solidFill>
              </a:rPr>
              <a:t>ви</a:t>
            </a:r>
            <a:r>
              <a:rPr lang="ru-RU" sz="4200" b="1" dirty="0">
                <a:solidFill>
                  <a:srgbClr val="7030A0"/>
                </a:solidFill>
              </a:rPr>
              <a:t> </a:t>
            </a:r>
            <a:r>
              <a:rPr lang="ru-RU" sz="4200" b="1" dirty="0" err="1">
                <a:solidFill>
                  <a:srgbClr val="7030A0"/>
                </a:solidFill>
              </a:rPr>
              <a:t>насамперед</a:t>
            </a:r>
            <a:r>
              <a:rPr lang="ru-RU" sz="4200" b="1" dirty="0">
                <a:solidFill>
                  <a:srgbClr val="7030A0"/>
                </a:solidFill>
              </a:rPr>
              <a:t> </a:t>
            </a:r>
            <a:r>
              <a:rPr lang="ru-RU" sz="4200" b="1" dirty="0" err="1">
                <a:solidFill>
                  <a:srgbClr val="7030A0"/>
                </a:solidFill>
              </a:rPr>
              <a:t>звертаєте</a:t>
            </a:r>
            <a:r>
              <a:rPr lang="ru-RU" sz="4200" b="1" dirty="0">
                <a:solidFill>
                  <a:srgbClr val="7030A0"/>
                </a:solidFill>
              </a:rPr>
              <a:t> </a:t>
            </a:r>
            <a:r>
              <a:rPr lang="ru-RU" sz="4200" b="1" dirty="0" err="1">
                <a:solidFill>
                  <a:srgbClr val="7030A0"/>
                </a:solidFill>
              </a:rPr>
              <a:t>увагу</a:t>
            </a:r>
            <a:r>
              <a:rPr lang="ru-RU" sz="4200" b="1" dirty="0">
                <a:solidFill>
                  <a:srgbClr val="7030A0"/>
                </a:solidFill>
              </a:rPr>
              <a:t>?</a:t>
            </a:r>
          </a:p>
          <a:p>
            <a:pPr marL="0" indent="0">
              <a:buNone/>
            </a:pPr>
            <a:r>
              <a:rPr lang="ru-RU" sz="4200" b="1" dirty="0">
                <a:solidFill>
                  <a:srgbClr val="7030A0"/>
                </a:solidFill>
              </a:rPr>
              <a:t>* </a:t>
            </a:r>
            <a:r>
              <a:rPr lang="ru-RU" sz="4200" b="1" dirty="0" err="1">
                <a:solidFill>
                  <a:srgbClr val="7030A0"/>
                </a:solidFill>
              </a:rPr>
              <a:t>Що</a:t>
            </a:r>
            <a:r>
              <a:rPr lang="ru-RU" sz="4200" b="1" dirty="0">
                <a:solidFill>
                  <a:srgbClr val="7030A0"/>
                </a:solidFill>
              </a:rPr>
              <a:t> </a:t>
            </a:r>
            <a:r>
              <a:rPr lang="ru-RU" sz="4200" b="1" dirty="0" err="1">
                <a:solidFill>
                  <a:srgbClr val="7030A0"/>
                </a:solidFill>
              </a:rPr>
              <a:t>таке</a:t>
            </a:r>
            <a:r>
              <a:rPr lang="ru-RU" sz="4200" b="1" dirty="0">
                <a:solidFill>
                  <a:srgbClr val="7030A0"/>
                </a:solidFill>
              </a:rPr>
              <a:t> </a:t>
            </a:r>
            <a:r>
              <a:rPr lang="ru-RU" sz="4200" b="1" dirty="0" err="1">
                <a:solidFill>
                  <a:srgbClr val="7030A0"/>
                </a:solidFill>
              </a:rPr>
              <a:t>внутрішня</a:t>
            </a:r>
            <a:r>
              <a:rPr lang="ru-RU" sz="4200" b="1" dirty="0">
                <a:solidFill>
                  <a:srgbClr val="7030A0"/>
                </a:solidFill>
              </a:rPr>
              <a:t> краса?</a:t>
            </a:r>
          </a:p>
          <a:p>
            <a:pPr marL="0" indent="0">
              <a:buNone/>
            </a:pPr>
            <a:r>
              <a:rPr lang="ru-RU" sz="4200" b="1" dirty="0">
                <a:solidFill>
                  <a:srgbClr val="7030A0"/>
                </a:solidFill>
              </a:rPr>
              <a:t>* </a:t>
            </a:r>
            <a:r>
              <a:rPr lang="ru-RU" sz="4200" b="1" dirty="0" err="1">
                <a:solidFill>
                  <a:srgbClr val="7030A0"/>
                </a:solidFill>
              </a:rPr>
              <a:t>Якщо</a:t>
            </a:r>
            <a:r>
              <a:rPr lang="ru-RU" sz="4200" b="1" dirty="0">
                <a:solidFill>
                  <a:srgbClr val="7030A0"/>
                </a:solidFill>
              </a:rPr>
              <a:t> вас </a:t>
            </a:r>
            <a:r>
              <a:rPr lang="ru-RU" sz="4200" b="1" dirty="0" err="1">
                <a:solidFill>
                  <a:srgbClr val="7030A0"/>
                </a:solidFill>
              </a:rPr>
              <a:t>щось</a:t>
            </a:r>
            <a:r>
              <a:rPr lang="ru-RU" sz="4200" b="1" dirty="0">
                <a:solidFill>
                  <a:srgbClr val="7030A0"/>
                </a:solidFill>
              </a:rPr>
              <a:t> </a:t>
            </a:r>
            <a:r>
              <a:rPr lang="ru-RU" sz="4200" b="1" dirty="0" err="1">
                <a:solidFill>
                  <a:srgbClr val="7030A0"/>
                </a:solidFill>
              </a:rPr>
              <a:t>непокоїть</a:t>
            </a:r>
            <a:r>
              <a:rPr lang="ru-RU" sz="4200" b="1" dirty="0">
                <a:solidFill>
                  <a:srgbClr val="7030A0"/>
                </a:solidFill>
              </a:rPr>
              <a:t> у </a:t>
            </a:r>
            <a:r>
              <a:rPr lang="ru-RU" sz="4200" b="1" dirty="0" err="1">
                <a:solidFill>
                  <a:srgbClr val="7030A0"/>
                </a:solidFill>
              </a:rPr>
              <a:t>власній</a:t>
            </a:r>
            <a:r>
              <a:rPr lang="ru-RU" sz="4200" b="1" dirty="0">
                <a:solidFill>
                  <a:srgbClr val="7030A0"/>
                </a:solidFill>
              </a:rPr>
              <a:t> </a:t>
            </a:r>
            <a:r>
              <a:rPr lang="ru-RU" sz="4200" b="1" dirty="0" err="1">
                <a:solidFill>
                  <a:srgbClr val="7030A0"/>
                </a:solidFill>
              </a:rPr>
              <a:t>зовнішності</a:t>
            </a:r>
            <a:r>
              <a:rPr lang="ru-RU" sz="4200" b="1" dirty="0">
                <a:solidFill>
                  <a:srgbClr val="7030A0"/>
                </a:solidFill>
              </a:rPr>
              <a:t>, як </a:t>
            </a:r>
            <a:r>
              <a:rPr lang="ru-RU" sz="4200" b="1" dirty="0" err="1">
                <a:solidFill>
                  <a:srgbClr val="7030A0"/>
                </a:solidFill>
              </a:rPr>
              <a:t>ви</a:t>
            </a:r>
            <a:r>
              <a:rPr lang="ru-RU" sz="4200" b="1" dirty="0">
                <a:solidFill>
                  <a:srgbClr val="7030A0"/>
                </a:solidFill>
              </a:rPr>
              <a:t> з </a:t>
            </a:r>
            <a:r>
              <a:rPr lang="ru-RU" sz="4200" b="1" dirty="0" err="1">
                <a:solidFill>
                  <a:srgbClr val="7030A0"/>
                </a:solidFill>
              </a:rPr>
              <a:t>цим</a:t>
            </a:r>
            <a:r>
              <a:rPr lang="ru-RU" sz="4200" b="1" dirty="0">
                <a:solidFill>
                  <a:srgbClr val="7030A0"/>
                </a:solidFill>
              </a:rPr>
              <a:t> можете </a:t>
            </a:r>
            <a:r>
              <a:rPr lang="ru-RU" sz="4200" b="1" dirty="0" err="1">
                <a:solidFill>
                  <a:srgbClr val="7030A0"/>
                </a:solidFill>
              </a:rPr>
              <a:t>впоратися</a:t>
            </a:r>
            <a:r>
              <a:rPr lang="ru-RU" sz="4200" b="1" dirty="0">
                <a:solidFill>
                  <a:srgbClr val="7030A0"/>
                </a:solidFill>
              </a:rPr>
              <a:t>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51442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08" y="188640"/>
            <a:ext cx="90044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Краса і </a:t>
            </a:r>
            <a:r>
              <a:rPr lang="ru-RU" sz="3200" b="1" i="1" dirty="0" err="1" smtClean="0">
                <a:solidFill>
                  <a:srgbClr val="C00000"/>
                </a:solidFill>
              </a:rPr>
              <a:t>здоров'я</a:t>
            </a:r>
            <a:r>
              <a:rPr lang="ru-RU" sz="3200" b="1" i="1" dirty="0" smtClean="0">
                <a:solidFill>
                  <a:srgbClr val="C0000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залежать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тільки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від</a:t>
            </a:r>
            <a:r>
              <a:rPr lang="ru-RU" sz="2800" b="1" i="1" dirty="0" smtClean="0">
                <a:solidFill>
                  <a:srgbClr val="FF0000"/>
                </a:solidFill>
              </a:rPr>
              <a:t> нас самих</a:t>
            </a:r>
            <a:r>
              <a:rPr lang="ru-RU" sz="2800" b="1" i="1" dirty="0" smtClean="0">
                <a:solidFill>
                  <a:srgbClr val="002060"/>
                </a:solidFill>
              </a:rPr>
              <a:t>, </a:t>
            </a:r>
          </a:p>
          <a:p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</a:rPr>
              <a:t>                     і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це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незаперечний</a:t>
            </a:r>
            <a:r>
              <a:rPr lang="ru-RU" sz="2800" b="1" i="1" dirty="0" smtClean="0">
                <a:solidFill>
                  <a:srgbClr val="002060"/>
                </a:solidFill>
              </a:rPr>
              <a:t> факт! </a:t>
            </a:r>
          </a:p>
          <a:p>
            <a:endParaRPr lang="ru-RU" sz="2800" b="1" i="1" dirty="0">
              <a:solidFill>
                <a:srgbClr val="002060"/>
              </a:solidFill>
            </a:endParaRP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Для того,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щоб</a:t>
            </a:r>
            <a:r>
              <a:rPr lang="ru-RU" sz="2800" b="1" i="1" dirty="0" smtClean="0">
                <a:solidFill>
                  <a:srgbClr val="002060"/>
                </a:solidFill>
              </a:rPr>
              <a:t> наше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здоров'я</a:t>
            </a:r>
            <a:r>
              <a:rPr lang="ru-RU" sz="2800" b="1" i="1" dirty="0" smtClean="0">
                <a:solidFill>
                  <a:srgbClr val="002060"/>
                </a:solidFill>
              </a:rPr>
              <a:t> і краса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радували</a:t>
            </a:r>
            <a:r>
              <a:rPr lang="ru-RU" sz="2800" b="1" i="1" dirty="0" smtClean="0">
                <a:solidFill>
                  <a:srgbClr val="002060"/>
                </a:solidFill>
              </a:rPr>
              <a:t> нас, нам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необхідно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</a:rPr>
              <a:t>вести здоровий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спосіб</a:t>
            </a:r>
            <a:r>
              <a:rPr lang="ru-RU" sz="2800" b="1" i="1" dirty="0" smtClean="0">
                <a:solidFill>
                  <a:srgbClr val="C00000"/>
                </a:solidFill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життя</a:t>
            </a:r>
            <a:r>
              <a:rPr lang="ru-RU" sz="2800" b="1" i="1" dirty="0" smtClean="0">
                <a:solidFill>
                  <a:srgbClr val="C00000"/>
                </a:solidFill>
              </a:rPr>
              <a:t>,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займатися</a:t>
            </a:r>
            <a:r>
              <a:rPr lang="ru-RU" sz="2800" b="1" i="1" dirty="0" smtClean="0">
                <a:solidFill>
                  <a:srgbClr val="002060"/>
                </a:solidFill>
              </a:rPr>
              <a:t> спортом,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стежити</a:t>
            </a:r>
            <a:r>
              <a:rPr lang="ru-RU" sz="2800" b="1" i="1" dirty="0" smtClean="0">
                <a:solidFill>
                  <a:srgbClr val="002060"/>
                </a:solidFill>
              </a:rPr>
              <a:t> за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своїм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харчуванням</a:t>
            </a:r>
            <a:r>
              <a:rPr lang="ru-RU" sz="2800" b="1" i="1" dirty="0" smtClean="0">
                <a:solidFill>
                  <a:srgbClr val="002060"/>
                </a:solidFill>
              </a:rPr>
              <a:t>, а головне,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частіше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посміхатися</a:t>
            </a:r>
            <a:r>
              <a:rPr lang="ru-RU" sz="2800" b="1" i="1" dirty="0" smtClean="0">
                <a:solidFill>
                  <a:srgbClr val="002060"/>
                </a:solidFill>
              </a:rPr>
              <a:t> і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радіти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життю</a:t>
            </a:r>
            <a:r>
              <a:rPr lang="ru-RU" sz="2800" b="1" i="1" dirty="0" smtClean="0">
                <a:solidFill>
                  <a:srgbClr val="002060"/>
                </a:solidFill>
              </a:rPr>
              <a:t>. </a:t>
            </a:r>
          </a:p>
          <a:p>
            <a:endParaRPr lang="ru-RU" sz="2800" b="1" i="1" dirty="0">
              <a:solidFill>
                <a:srgbClr val="002060"/>
              </a:solidFill>
            </a:endParaRPr>
          </a:p>
          <a:p>
            <a:r>
              <a:rPr lang="ru-RU" sz="2800" b="1" i="1" dirty="0" err="1" smtClean="0">
                <a:solidFill>
                  <a:srgbClr val="C00000"/>
                </a:solidFill>
              </a:rPr>
              <a:t>Побільше</a:t>
            </a:r>
            <a:r>
              <a:rPr lang="ru-RU" sz="2800" b="1" i="1" dirty="0" smtClean="0">
                <a:solidFill>
                  <a:srgbClr val="C00000"/>
                </a:solidFill>
              </a:rPr>
              <a:t> позитиву і позитивного настрою  </a:t>
            </a:r>
            <a:r>
              <a:rPr lang="ru-RU" sz="2800" b="1" i="1" dirty="0" smtClean="0">
                <a:solidFill>
                  <a:srgbClr val="002060"/>
                </a:solidFill>
              </a:rPr>
              <a:t>і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ви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здивуєтеся</a:t>
            </a:r>
            <a:r>
              <a:rPr lang="ru-RU" sz="2800" b="1" i="1" dirty="0" smtClean="0">
                <a:solidFill>
                  <a:srgbClr val="002060"/>
                </a:solidFill>
              </a:rPr>
              <a:t>, як ваша краса і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здоров'я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почнуть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приходити</a:t>
            </a:r>
            <a:r>
              <a:rPr lang="ru-RU" sz="2800" b="1" i="1" dirty="0" smtClean="0">
                <a:solidFill>
                  <a:srgbClr val="002060"/>
                </a:solidFill>
              </a:rPr>
              <a:t> в норму!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pic>
        <p:nvPicPr>
          <p:cNvPr id="3" name="Picture 2" descr="C:\Users\Admin\Desktop\опт пес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713184"/>
            <a:ext cx="2654816" cy="193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4784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uk-UA" sz="2800" i="1" dirty="0" smtClean="0">
                <a:solidFill>
                  <a:srgbClr val="7030A0"/>
                </a:solidFill>
                <a:effectLst/>
              </a:rPr>
              <a:t>-Говорячи </a:t>
            </a:r>
            <a:r>
              <a:rPr lang="uk-UA" sz="2800" i="1" dirty="0">
                <a:solidFill>
                  <a:srgbClr val="002060"/>
                </a:solidFill>
              </a:rPr>
              <a:t>про красу, ми зазвичай маємо на увазі не тільки зовнішній вигляд, гарне обличчя, а й багато інших </a:t>
            </a:r>
            <a:r>
              <a:rPr lang="uk-UA" sz="2800" i="1" dirty="0" smtClean="0">
                <a:solidFill>
                  <a:srgbClr val="002060"/>
                </a:solidFill>
              </a:rPr>
              <a:t>ознак</a:t>
            </a:r>
            <a:br>
              <a:rPr lang="uk-UA" sz="2800" i="1" dirty="0" smtClean="0">
                <a:solidFill>
                  <a:srgbClr val="002060"/>
                </a:solidFill>
              </a:rPr>
            </a:br>
            <a:r>
              <a:rPr lang="uk-UA" sz="2800" i="1" dirty="0" smtClean="0">
                <a:solidFill>
                  <a:srgbClr val="FF0000"/>
                </a:solidFill>
              </a:rPr>
              <a:t>Робота за підручником( </a:t>
            </a:r>
            <a:r>
              <a:rPr lang="uk-UA" sz="2800" i="1" dirty="0">
                <a:solidFill>
                  <a:srgbClr val="FF0000"/>
                </a:solidFill>
              </a:rPr>
              <a:t>у</a:t>
            </a:r>
            <a:r>
              <a:rPr lang="uk-UA" sz="2800" i="1" dirty="0" smtClean="0">
                <a:solidFill>
                  <a:srgbClr val="FF0000"/>
                </a:solidFill>
              </a:rPr>
              <a:t> парах) </a:t>
            </a:r>
            <a:br>
              <a:rPr lang="uk-UA" sz="2800" i="1" dirty="0" smtClean="0">
                <a:solidFill>
                  <a:srgbClr val="FF0000"/>
                </a:solidFill>
              </a:rPr>
            </a:br>
            <a:r>
              <a:rPr lang="en-US" sz="2800" i="1" dirty="0" smtClean="0">
                <a:solidFill>
                  <a:srgbClr val="FF0000"/>
                </a:solidFill>
              </a:rPr>
              <a:t>“</a:t>
            </a:r>
            <a:r>
              <a:rPr lang="uk-UA" sz="2800" i="1" dirty="0" smtClean="0">
                <a:solidFill>
                  <a:srgbClr val="FF0000"/>
                </a:solidFill>
              </a:rPr>
              <a:t>Ознаки привабливої людини</a:t>
            </a:r>
            <a:r>
              <a:rPr lang="en-US" sz="2800" i="1" dirty="0" smtClean="0">
                <a:solidFill>
                  <a:srgbClr val="FF0000"/>
                </a:solidFill>
              </a:rPr>
              <a:t>”</a:t>
            </a:r>
            <a:endParaRPr lang="ru-RU" sz="2800" i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0556"/>
            <a:ext cx="8496944" cy="4758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99470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6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Краса як і </a:t>
            </a:r>
            <a:r>
              <a:rPr lang="ru-RU" sz="3200" b="1" i="1" dirty="0" err="1" smtClean="0">
                <a:solidFill>
                  <a:srgbClr val="C00000"/>
                </a:solidFill>
              </a:rPr>
              <a:t>здоров'я</a:t>
            </a:r>
            <a:r>
              <a:rPr lang="ru-RU" sz="3200" b="1" i="1" dirty="0" smtClean="0">
                <a:solidFill>
                  <a:srgbClr val="C00000"/>
                </a:solidFill>
              </a:rPr>
              <a:t> - </a:t>
            </a:r>
            <a:r>
              <a:rPr lang="ru-RU" sz="3200" b="1" i="1" dirty="0" err="1" smtClean="0">
                <a:solidFill>
                  <a:srgbClr val="002060"/>
                </a:solidFill>
              </a:rPr>
              <a:t>це</a:t>
            </a:r>
            <a:r>
              <a:rPr lang="ru-RU" sz="3200" b="1" i="1" dirty="0" smtClean="0">
                <a:solidFill>
                  <a:srgbClr val="002060"/>
                </a:solidFill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</a:rPr>
              <a:t>безцінний</a:t>
            </a:r>
            <a:r>
              <a:rPr lang="ru-RU" sz="3200" b="1" i="1" dirty="0" smtClean="0">
                <a:solidFill>
                  <a:srgbClr val="002060"/>
                </a:solidFill>
              </a:rPr>
              <a:t> дар </a:t>
            </a:r>
            <a:r>
              <a:rPr lang="ru-RU" sz="3200" b="1" i="1" dirty="0" err="1" smtClean="0">
                <a:solidFill>
                  <a:srgbClr val="002060"/>
                </a:solidFill>
              </a:rPr>
              <a:t>природи</a:t>
            </a:r>
            <a:r>
              <a:rPr lang="ru-RU" sz="3200" b="1" i="1" dirty="0" smtClean="0">
                <a:solidFill>
                  <a:srgbClr val="002060"/>
                </a:solidFill>
              </a:rPr>
              <a:t>.</a:t>
            </a:r>
          </a:p>
          <a:p>
            <a:endParaRPr lang="ru-RU" sz="2400" b="1" i="1" dirty="0">
              <a:solidFill>
                <a:srgbClr val="002060"/>
              </a:solidFill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І в той же час,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жіноча</a:t>
            </a:r>
            <a:r>
              <a:rPr lang="ru-RU" sz="2400" b="1" i="1" dirty="0" smtClean="0">
                <a:solidFill>
                  <a:srgbClr val="002060"/>
                </a:solidFill>
              </a:rPr>
              <a:t> краса та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здоров'я</a:t>
            </a:r>
            <a:r>
              <a:rPr lang="ru-RU" sz="2400" b="1" i="1" dirty="0" smtClean="0">
                <a:solidFill>
                  <a:srgbClr val="002060"/>
                </a:solidFill>
              </a:rPr>
              <a:t> -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це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праця</a:t>
            </a:r>
            <a:r>
              <a:rPr lang="ru-RU" sz="2400" b="1" i="1" dirty="0" smtClean="0">
                <a:solidFill>
                  <a:srgbClr val="002060"/>
                </a:solidFill>
              </a:rPr>
              <a:t>, часом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важка</a:t>
            </a:r>
            <a:r>
              <a:rPr lang="ru-RU" sz="2400" b="1" i="1" dirty="0" smtClean="0">
                <a:solidFill>
                  <a:srgbClr val="002060"/>
                </a:solidFill>
              </a:rPr>
              <a:t> і проходить через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тернистий</a:t>
            </a:r>
            <a:r>
              <a:rPr lang="ru-RU" sz="2400" b="1" i="1" dirty="0" smtClean="0">
                <a:solidFill>
                  <a:srgbClr val="002060"/>
                </a:solidFill>
              </a:rPr>
              <a:t> шлях. </a:t>
            </a:r>
          </a:p>
          <a:p>
            <a:endParaRPr lang="ru-RU" sz="2400" b="1" i="1" dirty="0">
              <a:solidFill>
                <a:srgbClr val="002060"/>
              </a:solidFill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</a:rPr>
              <a:t>Ось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наприклад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взяти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дієти</a:t>
            </a:r>
            <a:r>
              <a:rPr lang="ru-RU" sz="2400" b="1" i="1" dirty="0" smtClean="0">
                <a:solidFill>
                  <a:srgbClr val="002060"/>
                </a:solidFill>
              </a:rPr>
              <a:t> ... не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багато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витримують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їх</a:t>
            </a:r>
            <a:r>
              <a:rPr lang="ru-RU" sz="2400" b="1" i="1" dirty="0" smtClean="0">
                <a:solidFill>
                  <a:srgbClr val="002060"/>
                </a:solidFill>
              </a:rPr>
              <a:t>, але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найстійкіших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чекає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казковий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ефект</a:t>
            </a:r>
            <a:r>
              <a:rPr lang="ru-RU" sz="2400" b="1" i="1" dirty="0" smtClean="0">
                <a:solidFill>
                  <a:srgbClr val="002060"/>
                </a:solidFill>
              </a:rPr>
              <a:t> -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капустяна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дієта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чудово</a:t>
            </a:r>
            <a:r>
              <a:rPr lang="ru-RU" sz="2400" b="1" i="1" dirty="0" smtClean="0">
                <a:solidFill>
                  <a:srgbClr val="002060"/>
                </a:solidFill>
              </a:rPr>
              <a:t> очистить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організм</a:t>
            </a:r>
            <a:r>
              <a:rPr lang="ru-RU" sz="2400" b="1" i="1" dirty="0" smtClean="0">
                <a:solidFill>
                  <a:srgbClr val="002060"/>
                </a:solidFill>
              </a:rPr>
              <a:t>,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морквяна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дієта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зміцнить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імунітет</a:t>
            </a:r>
            <a:r>
              <a:rPr lang="ru-RU" sz="2400" b="1" i="1" dirty="0" smtClean="0">
                <a:solidFill>
                  <a:srgbClr val="002060"/>
                </a:solidFill>
              </a:rPr>
              <a:t>,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яблучна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дієта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ефективно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бореться</a:t>
            </a:r>
            <a:r>
              <a:rPr lang="ru-RU" sz="2400" b="1" i="1" dirty="0" smtClean="0">
                <a:solidFill>
                  <a:srgbClr val="002060"/>
                </a:solidFill>
              </a:rPr>
              <a:t> з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надмірною</a:t>
            </a:r>
            <a:r>
              <a:rPr lang="ru-RU" sz="2400" b="1" i="1" dirty="0" smtClean="0">
                <a:solidFill>
                  <a:srgbClr val="002060"/>
                </a:solidFill>
              </a:rPr>
              <a:t> вагою,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огіркова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дієта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робить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шкіру</a:t>
            </a:r>
            <a:r>
              <a:rPr lang="ru-RU" sz="2400" b="1" i="1" dirty="0" smtClean="0">
                <a:solidFill>
                  <a:srgbClr val="002060"/>
                </a:solidFill>
              </a:rPr>
              <a:t> чистою,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свіжою</a:t>
            </a:r>
            <a:r>
              <a:rPr lang="ru-RU" sz="2400" b="1" i="1" dirty="0" smtClean="0">
                <a:solidFill>
                  <a:srgbClr val="002060"/>
                </a:solidFill>
              </a:rPr>
              <a:t> і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пружною</a:t>
            </a:r>
            <a:r>
              <a:rPr lang="ru-RU" sz="2400" b="1" i="1" dirty="0" smtClean="0">
                <a:solidFill>
                  <a:srgbClr val="002060"/>
                </a:solidFill>
              </a:rPr>
              <a:t> і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т.д</a:t>
            </a:r>
            <a:r>
              <a:rPr lang="ru-RU" sz="2400" b="1" i="1" dirty="0" smtClean="0">
                <a:solidFill>
                  <a:srgbClr val="002060"/>
                </a:solidFill>
              </a:rPr>
              <a:t> .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3" name="Picture 2" descr="C:\Users\Admin\Desktop\вставки\фызк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802" y="4050186"/>
            <a:ext cx="3179211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8540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56895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err="1" smtClean="0">
                <a:solidFill>
                  <a:srgbClr val="002060"/>
                </a:solidFill>
              </a:rPr>
              <a:t>Дуже</a:t>
            </a:r>
            <a:r>
              <a:rPr lang="ru-RU" sz="2800" b="1" i="1" dirty="0" smtClean="0">
                <a:solidFill>
                  <a:srgbClr val="002060"/>
                </a:solidFill>
              </a:rPr>
              <a:t> часто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молоді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дівчата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гублять</a:t>
            </a:r>
            <a:r>
              <a:rPr lang="ru-RU" sz="2800" b="1" i="1" dirty="0" smtClean="0">
                <a:solidFill>
                  <a:srgbClr val="002060"/>
                </a:solidFill>
              </a:rPr>
              <a:t> свою красу гулящим способом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життя</a:t>
            </a:r>
            <a:r>
              <a:rPr lang="ru-RU" sz="2800" b="1" i="1" dirty="0" smtClean="0">
                <a:solidFill>
                  <a:srgbClr val="002060"/>
                </a:solidFill>
              </a:rPr>
              <a:t>,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забуваючи</a:t>
            </a:r>
            <a:r>
              <a:rPr lang="ru-RU" sz="2800" b="1" i="1" dirty="0" smtClean="0">
                <a:solidFill>
                  <a:srgbClr val="002060"/>
                </a:solidFill>
              </a:rPr>
              <a:t> про те,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що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запорука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здоров'я</a:t>
            </a:r>
            <a:r>
              <a:rPr lang="ru-RU" sz="2800" b="1" i="1" dirty="0" smtClean="0">
                <a:solidFill>
                  <a:srgbClr val="002060"/>
                </a:solidFill>
              </a:rPr>
              <a:t> -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це</a:t>
            </a:r>
            <a:r>
              <a:rPr lang="ru-RU" sz="2800" b="1" i="1" dirty="0" smtClean="0">
                <a:solidFill>
                  <a:srgbClr val="002060"/>
                </a:solidFill>
              </a:rPr>
              <a:t> здоровий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спосіб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життя</a:t>
            </a:r>
            <a:r>
              <a:rPr lang="ru-RU" sz="2800" b="1" i="1" dirty="0" smtClean="0">
                <a:solidFill>
                  <a:srgbClr val="002060"/>
                </a:solidFill>
              </a:rPr>
              <a:t>,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раціональне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харчування</a:t>
            </a:r>
            <a:r>
              <a:rPr lang="ru-RU" sz="2800" b="1" i="1" dirty="0" smtClean="0">
                <a:solidFill>
                  <a:srgbClr val="002060"/>
                </a:solidFill>
              </a:rPr>
              <a:t>, спорт і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позитивний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настрій</a:t>
            </a:r>
            <a:r>
              <a:rPr lang="ru-RU" sz="2800" b="1" i="1" dirty="0" smtClean="0">
                <a:solidFill>
                  <a:srgbClr val="002060"/>
                </a:solidFill>
              </a:rPr>
              <a:t> на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життя</a:t>
            </a:r>
            <a:r>
              <a:rPr lang="ru-RU" sz="2800" b="1" i="1" dirty="0" smtClean="0">
                <a:solidFill>
                  <a:srgbClr val="002060"/>
                </a:solidFill>
              </a:rPr>
              <a:t>. </a:t>
            </a:r>
          </a:p>
          <a:p>
            <a:endParaRPr lang="ru-RU" sz="2800" b="1" i="1" dirty="0">
              <a:solidFill>
                <a:srgbClr val="002060"/>
              </a:solidFill>
            </a:endParaRP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А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потім</a:t>
            </a:r>
            <a:r>
              <a:rPr lang="ru-RU" sz="2800" b="1" i="1" dirty="0" smtClean="0">
                <a:solidFill>
                  <a:srgbClr val="002060"/>
                </a:solidFill>
              </a:rPr>
              <a:t> через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деякий</a:t>
            </a:r>
            <a:r>
              <a:rPr lang="ru-RU" sz="2800" b="1" i="1" dirty="0" smtClean="0">
                <a:solidFill>
                  <a:srgbClr val="002060"/>
                </a:solidFill>
              </a:rPr>
              <a:t> час,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швидше</a:t>
            </a:r>
            <a:r>
              <a:rPr lang="ru-RU" sz="2800" b="1" i="1" dirty="0" smtClean="0">
                <a:solidFill>
                  <a:srgbClr val="002060"/>
                </a:solidFill>
              </a:rPr>
              <a:t> за все,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шкодують</a:t>
            </a:r>
            <a:r>
              <a:rPr lang="ru-RU" sz="2800" b="1" i="1" dirty="0" smtClean="0">
                <a:solidFill>
                  <a:srgbClr val="002060"/>
                </a:solidFill>
              </a:rPr>
              <a:t> про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це</a:t>
            </a:r>
            <a:r>
              <a:rPr lang="ru-RU" sz="2800" b="1" i="1" dirty="0" smtClean="0">
                <a:solidFill>
                  <a:srgbClr val="002060"/>
                </a:solidFill>
              </a:rPr>
              <a:t>, але час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повернути</a:t>
            </a:r>
            <a:r>
              <a:rPr lang="ru-RU" sz="2800" b="1" i="1" dirty="0" smtClean="0">
                <a:solidFill>
                  <a:srgbClr val="002060"/>
                </a:solidFill>
              </a:rPr>
              <a:t> назад не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можливо</a:t>
            </a:r>
            <a:r>
              <a:rPr lang="ru-RU" sz="2800" b="1" i="1" dirty="0" smtClean="0">
                <a:solidFill>
                  <a:srgbClr val="002060"/>
                </a:solidFill>
              </a:rPr>
              <a:t> і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змінити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минуле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теж</a:t>
            </a:r>
            <a:r>
              <a:rPr lang="ru-RU" sz="2800" b="1" i="1" dirty="0" smtClean="0">
                <a:solidFill>
                  <a:srgbClr val="002060"/>
                </a:solidFill>
              </a:rPr>
              <a:t>. </a:t>
            </a:r>
          </a:p>
          <a:p>
            <a:endParaRPr lang="ru-RU" sz="2800" b="1" i="1" dirty="0">
              <a:solidFill>
                <a:srgbClr val="002060"/>
              </a:solidFill>
            </a:endParaRPr>
          </a:p>
          <a:p>
            <a:r>
              <a:rPr lang="ru-RU" sz="2800" b="1" i="1" dirty="0" err="1" smtClean="0">
                <a:solidFill>
                  <a:srgbClr val="002060"/>
                </a:solidFill>
              </a:rPr>
              <a:t>Потрібно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жити</a:t>
            </a:r>
            <a:r>
              <a:rPr lang="ru-RU" sz="2800" b="1" i="1" dirty="0" smtClean="0">
                <a:solidFill>
                  <a:srgbClr val="002060"/>
                </a:solidFill>
              </a:rPr>
              <a:t> зараз і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сьогодні</a:t>
            </a:r>
            <a:r>
              <a:rPr lang="ru-RU" sz="2800" b="1" i="1" dirty="0" smtClean="0">
                <a:solidFill>
                  <a:srgbClr val="002060"/>
                </a:solidFill>
              </a:rPr>
              <a:t>,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розуміючи</a:t>
            </a:r>
            <a:r>
              <a:rPr lang="ru-RU" sz="2800" b="1" i="1" dirty="0" smtClean="0">
                <a:solidFill>
                  <a:srgbClr val="002060"/>
                </a:solidFill>
              </a:rPr>
              <a:t> те,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що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всі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сьогоднішні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вчинки</a:t>
            </a:r>
            <a:r>
              <a:rPr lang="ru-RU" sz="2800" b="1" i="1" dirty="0" smtClean="0">
                <a:solidFill>
                  <a:srgbClr val="002060"/>
                </a:solidFill>
              </a:rPr>
              <a:t> і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дії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відіб'ються</a:t>
            </a:r>
            <a:r>
              <a:rPr lang="ru-RU" sz="2800" b="1" i="1" dirty="0" smtClean="0">
                <a:solidFill>
                  <a:srgbClr val="002060"/>
                </a:solidFill>
              </a:rPr>
              <a:t> на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всій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подальшому</a:t>
            </a:r>
            <a:r>
              <a:rPr lang="ru-RU" sz="2800" b="1" i="1" dirty="0" smtClean="0">
                <a:solidFill>
                  <a:srgbClr val="002060"/>
                </a:solidFill>
              </a:rPr>
              <a:t> красивому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чи</a:t>
            </a:r>
            <a:r>
              <a:rPr lang="ru-RU" sz="2800" b="1" i="1" dirty="0" smtClean="0">
                <a:solidFill>
                  <a:srgbClr val="002060"/>
                </a:solidFill>
              </a:rPr>
              <a:t> некрасивому, здоровому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чи</a:t>
            </a:r>
            <a:r>
              <a:rPr lang="ru-RU" sz="2800" b="1" i="1" dirty="0" smtClean="0">
                <a:solidFill>
                  <a:srgbClr val="002060"/>
                </a:solidFill>
              </a:rPr>
              <a:t> нездоровому,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щасливому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чи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нещасливому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житті</a:t>
            </a:r>
            <a:r>
              <a:rPr lang="ru-RU" sz="2800" b="1" i="1" dirty="0" smtClean="0">
                <a:solidFill>
                  <a:srgbClr val="002060"/>
                </a:solidFill>
              </a:rPr>
              <a:t>.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3580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92899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err="1" smtClean="0">
                <a:solidFill>
                  <a:srgbClr val="002060"/>
                </a:solidFill>
              </a:rPr>
              <a:t>Важко</a:t>
            </a:r>
            <a:r>
              <a:rPr lang="ru-RU" sz="3200" b="1" i="1" dirty="0" smtClean="0">
                <a:solidFill>
                  <a:srgbClr val="002060"/>
                </a:solidFill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</a:rPr>
              <a:t>уявити</a:t>
            </a:r>
            <a:r>
              <a:rPr lang="ru-RU" sz="3200" b="1" i="1" dirty="0" smtClean="0">
                <a:solidFill>
                  <a:srgbClr val="002060"/>
                </a:solidFill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</a:rPr>
              <a:t>собі</a:t>
            </a:r>
            <a:r>
              <a:rPr lang="ru-RU" sz="3200" b="1" i="1" dirty="0" smtClean="0">
                <a:solidFill>
                  <a:srgbClr val="002060"/>
                </a:solidFill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</a:rPr>
              <a:t>гарну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</a:rPr>
              <a:t>людину</a:t>
            </a:r>
            <a:r>
              <a:rPr lang="ru-RU" sz="3200" b="1" i="1" dirty="0" smtClean="0">
                <a:solidFill>
                  <a:srgbClr val="002060"/>
                </a:solidFill>
              </a:rPr>
              <a:t>  без здорового </a:t>
            </a:r>
            <a:r>
              <a:rPr lang="ru-RU" sz="3200" b="1" i="1" dirty="0" err="1" smtClean="0">
                <a:solidFill>
                  <a:srgbClr val="002060"/>
                </a:solidFill>
              </a:rPr>
              <a:t>кольору</a:t>
            </a:r>
            <a:r>
              <a:rPr lang="ru-RU" sz="3200" b="1" i="1" dirty="0" smtClean="0">
                <a:solidFill>
                  <a:srgbClr val="002060"/>
                </a:solidFill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</a:rPr>
              <a:t>обличчя</a:t>
            </a:r>
            <a:r>
              <a:rPr lang="ru-RU" sz="3200" b="1" i="1" dirty="0" smtClean="0">
                <a:solidFill>
                  <a:srgbClr val="002060"/>
                </a:solidFill>
              </a:rPr>
              <a:t>, здорового і </a:t>
            </a:r>
            <a:r>
              <a:rPr lang="ru-RU" sz="3200" b="1" i="1" dirty="0" err="1" smtClean="0">
                <a:solidFill>
                  <a:srgbClr val="002060"/>
                </a:solidFill>
              </a:rPr>
              <a:t>шовковистого</a:t>
            </a:r>
            <a:r>
              <a:rPr lang="ru-RU" sz="3200" b="1" i="1" dirty="0" smtClean="0">
                <a:solidFill>
                  <a:srgbClr val="002060"/>
                </a:solidFill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</a:rPr>
              <a:t>волосся</a:t>
            </a:r>
            <a:r>
              <a:rPr lang="ru-RU" sz="3200" b="1" i="1" dirty="0" smtClean="0">
                <a:solidFill>
                  <a:srgbClr val="002060"/>
                </a:solidFill>
              </a:rPr>
              <a:t>, </a:t>
            </a:r>
            <a:r>
              <a:rPr lang="ru-RU" sz="3200" b="1" i="1" dirty="0" err="1" smtClean="0">
                <a:solidFill>
                  <a:srgbClr val="002060"/>
                </a:solidFill>
              </a:rPr>
              <a:t>міцних</a:t>
            </a:r>
            <a:r>
              <a:rPr lang="ru-RU" sz="3200" b="1" i="1" dirty="0" smtClean="0">
                <a:solidFill>
                  <a:srgbClr val="002060"/>
                </a:solidFill>
              </a:rPr>
              <a:t> і </a:t>
            </a:r>
            <a:r>
              <a:rPr lang="ru-RU" sz="3200" b="1" i="1" dirty="0" err="1" smtClean="0">
                <a:solidFill>
                  <a:srgbClr val="002060"/>
                </a:solidFill>
              </a:rPr>
              <a:t>здорових</a:t>
            </a:r>
            <a:r>
              <a:rPr lang="ru-RU" sz="3200" b="1" i="1" dirty="0" smtClean="0">
                <a:solidFill>
                  <a:srgbClr val="002060"/>
                </a:solidFill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</a:rPr>
              <a:t>нігтів</a:t>
            </a:r>
            <a:r>
              <a:rPr lang="ru-RU" sz="3200" b="1" i="1" dirty="0" smtClean="0">
                <a:solidFill>
                  <a:srgbClr val="002060"/>
                </a:solidFill>
              </a:rPr>
              <a:t>, здорового </a:t>
            </a:r>
            <a:r>
              <a:rPr lang="ru-RU" sz="3200" b="1" i="1" dirty="0" err="1" smtClean="0">
                <a:solidFill>
                  <a:srgbClr val="002060"/>
                </a:solidFill>
              </a:rPr>
              <a:t>блиску</a:t>
            </a:r>
            <a:r>
              <a:rPr lang="ru-RU" sz="3200" b="1" i="1" dirty="0" smtClean="0">
                <a:solidFill>
                  <a:srgbClr val="002060"/>
                </a:solidFill>
              </a:rPr>
              <a:t> в очах, </a:t>
            </a:r>
            <a:r>
              <a:rPr lang="ru-RU" sz="3200" b="1" i="1" dirty="0" err="1" smtClean="0">
                <a:solidFill>
                  <a:srgbClr val="002060"/>
                </a:solidFill>
              </a:rPr>
              <a:t>чистої</a:t>
            </a:r>
            <a:r>
              <a:rPr lang="ru-RU" sz="3200" b="1" i="1" dirty="0" smtClean="0">
                <a:solidFill>
                  <a:srgbClr val="002060"/>
                </a:solidFill>
              </a:rPr>
              <a:t> і </a:t>
            </a:r>
            <a:r>
              <a:rPr lang="ru-RU" sz="3200" b="1" i="1" dirty="0" err="1" smtClean="0">
                <a:solidFill>
                  <a:srgbClr val="002060"/>
                </a:solidFill>
              </a:rPr>
              <a:t>здорової</a:t>
            </a:r>
            <a:r>
              <a:rPr lang="ru-RU" sz="3200" b="1" i="1" dirty="0" smtClean="0">
                <a:solidFill>
                  <a:srgbClr val="002060"/>
                </a:solidFill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</a:rPr>
              <a:t>шкіри</a:t>
            </a:r>
            <a:r>
              <a:rPr lang="ru-RU" sz="3200" b="1" i="1" dirty="0" smtClean="0">
                <a:solidFill>
                  <a:srgbClr val="002060"/>
                </a:solidFill>
              </a:rPr>
              <a:t>, </a:t>
            </a:r>
            <a:r>
              <a:rPr lang="ru-RU" sz="3200" b="1" i="1" dirty="0" err="1" smtClean="0">
                <a:solidFill>
                  <a:srgbClr val="002060"/>
                </a:solidFill>
              </a:rPr>
              <a:t>красивої</a:t>
            </a:r>
            <a:r>
              <a:rPr lang="ru-RU" sz="3200" b="1" i="1" dirty="0" smtClean="0">
                <a:solidFill>
                  <a:srgbClr val="002060"/>
                </a:solidFill>
              </a:rPr>
              <a:t> і </a:t>
            </a:r>
            <a:r>
              <a:rPr lang="ru-RU" sz="3200" b="1" i="1" dirty="0" err="1" smtClean="0">
                <a:solidFill>
                  <a:srgbClr val="002060"/>
                </a:solidFill>
              </a:rPr>
              <a:t>рівної</a:t>
            </a:r>
            <a:r>
              <a:rPr lang="ru-RU" sz="3200" b="1" i="1" dirty="0" smtClean="0">
                <a:solidFill>
                  <a:srgbClr val="002060"/>
                </a:solidFill>
              </a:rPr>
              <a:t> ходи, </a:t>
            </a:r>
            <a:r>
              <a:rPr lang="ru-RU" sz="3200" b="1" i="1" dirty="0" err="1" smtClean="0">
                <a:solidFill>
                  <a:srgbClr val="002060"/>
                </a:solidFill>
              </a:rPr>
              <a:t>здорової</a:t>
            </a:r>
            <a:r>
              <a:rPr lang="ru-RU" sz="3200" b="1" i="1" dirty="0" smtClean="0">
                <a:solidFill>
                  <a:srgbClr val="002060"/>
                </a:solidFill>
              </a:rPr>
              <a:t> і </a:t>
            </a:r>
            <a:r>
              <a:rPr lang="ru-RU" sz="3200" b="1" i="1" dirty="0" err="1" smtClean="0">
                <a:solidFill>
                  <a:srgbClr val="002060"/>
                </a:solidFill>
              </a:rPr>
              <a:t>красивої</a:t>
            </a:r>
            <a:r>
              <a:rPr lang="ru-RU" sz="3200" b="1" i="1" dirty="0" smtClean="0">
                <a:solidFill>
                  <a:srgbClr val="002060"/>
                </a:solidFill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</a:rPr>
              <a:t>постави</a:t>
            </a:r>
            <a:r>
              <a:rPr lang="ru-RU" sz="3200" b="1" i="1" dirty="0" smtClean="0">
                <a:solidFill>
                  <a:srgbClr val="002060"/>
                </a:solidFill>
              </a:rPr>
              <a:t> ...</a:t>
            </a:r>
          </a:p>
          <a:p>
            <a:endParaRPr lang="ru-RU" sz="3200" b="1" i="1" dirty="0" smtClean="0">
              <a:solidFill>
                <a:srgbClr val="7030A0"/>
              </a:solidFill>
            </a:endParaRPr>
          </a:p>
          <a:p>
            <a:r>
              <a:rPr lang="ru-RU" sz="3200" b="1" i="1" dirty="0" smtClean="0">
                <a:solidFill>
                  <a:srgbClr val="7030A0"/>
                </a:solidFill>
              </a:rPr>
              <a:t>І </a:t>
            </a:r>
            <a:r>
              <a:rPr lang="ru-RU" sz="3200" b="1" i="1" dirty="0" err="1" smtClean="0">
                <a:solidFill>
                  <a:srgbClr val="7030A0"/>
                </a:solidFill>
              </a:rPr>
              <a:t>взагалі</a:t>
            </a:r>
            <a:r>
              <a:rPr lang="ru-RU" sz="3200" b="1" i="1" dirty="0" smtClean="0">
                <a:solidFill>
                  <a:srgbClr val="7030A0"/>
                </a:solidFill>
              </a:rPr>
              <a:t> </a:t>
            </a:r>
            <a:r>
              <a:rPr lang="ru-RU" sz="3200" b="1" i="1" dirty="0" err="1" smtClean="0">
                <a:solidFill>
                  <a:srgbClr val="7030A0"/>
                </a:solidFill>
              </a:rPr>
              <a:t>поводитися</a:t>
            </a:r>
            <a:r>
              <a:rPr lang="ru-RU" sz="3200" b="1" i="1" dirty="0" smtClean="0">
                <a:solidFill>
                  <a:srgbClr val="7030A0"/>
                </a:solidFill>
              </a:rPr>
              <a:t> </a:t>
            </a:r>
            <a:r>
              <a:rPr lang="ru-RU" sz="3200" b="1" i="1" dirty="0" err="1" smtClean="0">
                <a:solidFill>
                  <a:srgbClr val="7030A0"/>
                </a:solidFill>
              </a:rPr>
              <a:t>зі</a:t>
            </a:r>
            <a:r>
              <a:rPr lang="ru-RU" sz="3200" b="1" i="1" dirty="0" smtClean="0">
                <a:solidFill>
                  <a:srgbClr val="7030A0"/>
                </a:solidFill>
              </a:rPr>
              <a:t> </a:t>
            </a:r>
            <a:r>
              <a:rPr lang="ru-RU" sz="3200" b="1" i="1" dirty="0" err="1" smtClean="0">
                <a:solidFill>
                  <a:srgbClr val="7030A0"/>
                </a:solidFill>
              </a:rPr>
              <a:t>здоров'ям</a:t>
            </a:r>
            <a:r>
              <a:rPr lang="ru-RU" sz="3200" b="1" i="1" dirty="0" smtClean="0">
                <a:solidFill>
                  <a:srgbClr val="7030A0"/>
                </a:solidFill>
              </a:rPr>
              <a:t> і красою треба </a:t>
            </a:r>
            <a:r>
              <a:rPr lang="ru-RU" sz="3200" b="1" i="1" dirty="0" err="1" smtClean="0">
                <a:solidFill>
                  <a:srgbClr val="7030A0"/>
                </a:solidFill>
              </a:rPr>
              <a:t>дбайливо</a:t>
            </a:r>
            <a:r>
              <a:rPr lang="ru-RU" sz="3200" b="1" i="1" dirty="0" smtClean="0">
                <a:solidFill>
                  <a:srgbClr val="7030A0"/>
                </a:solidFill>
              </a:rPr>
              <a:t>, </a:t>
            </a:r>
            <a:r>
              <a:rPr lang="ru-RU" sz="3200" b="1" i="1" dirty="0" err="1" smtClean="0">
                <a:solidFill>
                  <a:srgbClr val="7030A0"/>
                </a:solidFill>
              </a:rPr>
              <a:t>зберігаючи</a:t>
            </a:r>
            <a:r>
              <a:rPr lang="ru-RU" sz="3200" b="1" i="1" dirty="0" smtClean="0">
                <a:solidFill>
                  <a:srgbClr val="7030A0"/>
                </a:solidFill>
              </a:rPr>
              <a:t> </a:t>
            </a:r>
            <a:r>
              <a:rPr lang="ru-RU" sz="3200" b="1" i="1" dirty="0" err="1" smtClean="0">
                <a:solidFill>
                  <a:srgbClr val="7030A0"/>
                </a:solidFill>
              </a:rPr>
              <a:t>дбайливість</a:t>
            </a:r>
            <a:r>
              <a:rPr lang="ru-RU" sz="3200" b="1" i="1" dirty="0" smtClean="0">
                <a:solidFill>
                  <a:srgbClr val="7030A0"/>
                </a:solidFill>
              </a:rPr>
              <a:t> і </a:t>
            </a:r>
            <a:r>
              <a:rPr lang="ru-RU" sz="3200" b="1" i="1" dirty="0" err="1" smtClean="0">
                <a:solidFill>
                  <a:srgbClr val="7030A0"/>
                </a:solidFill>
              </a:rPr>
              <a:t>копіткість</a:t>
            </a:r>
            <a:r>
              <a:rPr lang="ru-RU" sz="3200" b="1" i="1" dirty="0" smtClean="0">
                <a:solidFill>
                  <a:srgbClr val="7030A0"/>
                </a:solidFill>
              </a:rPr>
              <a:t>. </a:t>
            </a:r>
          </a:p>
          <a:p>
            <a:endParaRPr lang="ru-RU" sz="3200" b="1" i="1" dirty="0">
              <a:solidFill>
                <a:srgbClr val="002060"/>
              </a:solidFill>
            </a:endParaRPr>
          </a:p>
          <a:p>
            <a:r>
              <a:rPr lang="ru-RU" sz="3200" b="1" i="1" dirty="0" smtClean="0">
                <a:solidFill>
                  <a:srgbClr val="C00000"/>
                </a:solidFill>
              </a:rPr>
              <a:t>Але, на жаль не </a:t>
            </a:r>
            <a:r>
              <a:rPr lang="ru-RU" sz="3200" b="1" i="1" dirty="0" err="1" smtClean="0">
                <a:solidFill>
                  <a:srgbClr val="C00000"/>
                </a:solidFill>
              </a:rPr>
              <a:t>всі</a:t>
            </a:r>
            <a:r>
              <a:rPr lang="ru-RU" sz="3200" b="1" i="1" dirty="0" smtClean="0">
                <a:solidFill>
                  <a:srgbClr val="C00000"/>
                </a:solidFill>
              </a:rPr>
              <a:t>  </a:t>
            </a:r>
            <a:r>
              <a:rPr lang="ru-RU" sz="3200" b="1" i="1" dirty="0" err="1" smtClean="0">
                <a:solidFill>
                  <a:srgbClr val="C00000"/>
                </a:solidFill>
              </a:rPr>
              <a:t>знають</a:t>
            </a:r>
            <a:r>
              <a:rPr lang="ru-RU" sz="3200" b="1" i="1" dirty="0" smtClean="0">
                <a:solidFill>
                  <a:srgbClr val="C00000"/>
                </a:solidFill>
              </a:rPr>
              <a:t>, </a:t>
            </a:r>
            <a:r>
              <a:rPr lang="ru-RU" sz="3200" b="1" i="1" dirty="0" err="1" smtClean="0">
                <a:solidFill>
                  <a:srgbClr val="C00000"/>
                </a:solidFill>
              </a:rPr>
              <a:t>що</a:t>
            </a:r>
            <a:r>
              <a:rPr lang="ru-RU" sz="3200" b="1" i="1" dirty="0" smtClean="0">
                <a:solidFill>
                  <a:srgbClr val="C00000"/>
                </a:solidFill>
              </a:rPr>
              <a:t> </a:t>
            </a:r>
            <a:r>
              <a:rPr lang="ru-RU" sz="3200" b="1" i="1" dirty="0" err="1" smtClean="0">
                <a:solidFill>
                  <a:srgbClr val="C00000"/>
                </a:solidFill>
              </a:rPr>
              <a:t>потрібно</a:t>
            </a:r>
            <a:r>
              <a:rPr lang="ru-RU" sz="3200" b="1" i="1" dirty="0" smtClean="0">
                <a:solidFill>
                  <a:srgbClr val="C00000"/>
                </a:solidFill>
              </a:rPr>
              <a:t> </a:t>
            </a:r>
            <a:r>
              <a:rPr lang="ru-RU" sz="3200" b="1" i="1" dirty="0" err="1" smtClean="0">
                <a:solidFill>
                  <a:srgbClr val="C00000"/>
                </a:solidFill>
              </a:rPr>
              <a:t>трудитися</a:t>
            </a:r>
            <a:r>
              <a:rPr lang="ru-RU" sz="3200" b="1" i="1" dirty="0" smtClean="0">
                <a:solidFill>
                  <a:srgbClr val="C00000"/>
                </a:solidFill>
              </a:rPr>
              <a:t> для того </a:t>
            </a:r>
            <a:r>
              <a:rPr lang="ru-RU" sz="3200" b="1" i="1" dirty="0" err="1" smtClean="0">
                <a:solidFill>
                  <a:srgbClr val="C00000"/>
                </a:solidFill>
              </a:rPr>
              <a:t>щоб</a:t>
            </a:r>
            <a:r>
              <a:rPr lang="ru-RU" sz="3200" b="1" i="1" dirty="0" smtClean="0">
                <a:solidFill>
                  <a:srgbClr val="C00000"/>
                </a:solidFill>
              </a:rPr>
              <a:t> бути красивою і здоровою.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5750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76672"/>
            <a:ext cx="8928992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err="1" smtClean="0">
                <a:solidFill>
                  <a:srgbClr val="C00000"/>
                </a:solidFill>
              </a:rPr>
              <a:t>Жіноча</a:t>
            </a:r>
            <a:r>
              <a:rPr lang="ru-RU" sz="3600" b="1" i="1" dirty="0" smtClean="0">
                <a:solidFill>
                  <a:srgbClr val="C00000"/>
                </a:solidFill>
              </a:rPr>
              <a:t> краса </a:t>
            </a:r>
            <a:r>
              <a:rPr lang="ru-RU" sz="2800" b="1" i="1" dirty="0" smtClean="0">
                <a:solidFill>
                  <a:srgbClr val="002060"/>
                </a:solidFill>
              </a:rPr>
              <a:t>- предмет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вічного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натхнення</a:t>
            </a:r>
            <a:r>
              <a:rPr lang="ru-RU" sz="2800" b="1" i="1" dirty="0" smtClean="0">
                <a:solidFill>
                  <a:srgbClr val="002060"/>
                </a:solidFill>
              </a:rPr>
              <a:t> і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захоплення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багатьох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цінителів</a:t>
            </a:r>
            <a:r>
              <a:rPr lang="ru-RU" sz="2800" b="1" i="1" dirty="0" smtClean="0">
                <a:solidFill>
                  <a:srgbClr val="002060"/>
                </a:solidFill>
              </a:rPr>
              <a:t> прекрасного. </a:t>
            </a:r>
          </a:p>
          <a:p>
            <a:endParaRPr lang="ru-RU" sz="2800" b="1" i="1" dirty="0">
              <a:solidFill>
                <a:srgbClr val="002060"/>
              </a:solidFill>
            </a:endParaRPr>
          </a:p>
          <a:p>
            <a:r>
              <a:rPr lang="ru-RU" sz="2800" b="1" i="1" dirty="0" err="1" smtClean="0">
                <a:solidFill>
                  <a:srgbClr val="C00000"/>
                </a:solidFill>
              </a:rPr>
              <a:t>Красивим</a:t>
            </a:r>
            <a:r>
              <a:rPr lang="ru-RU" sz="2800" b="1" i="1" dirty="0" smtClean="0">
                <a:solidFill>
                  <a:srgbClr val="C00000"/>
                </a:solidFill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жінкам</a:t>
            </a:r>
            <a:r>
              <a:rPr lang="ru-RU" sz="2800" b="1" i="1" dirty="0" smtClean="0">
                <a:solidFill>
                  <a:srgbClr val="C0000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присвячували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вірші</a:t>
            </a:r>
            <a:r>
              <a:rPr lang="ru-RU" sz="2800" b="1" i="1" dirty="0" smtClean="0">
                <a:solidFill>
                  <a:srgbClr val="002060"/>
                </a:solidFill>
              </a:rPr>
              <a:t> і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романи</a:t>
            </a:r>
            <a:r>
              <a:rPr lang="ru-RU" sz="2800" b="1" i="1" dirty="0" smtClean="0">
                <a:solidFill>
                  <a:srgbClr val="002060"/>
                </a:solidFill>
              </a:rPr>
              <a:t>,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зводили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пам'ятники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архітектури</a:t>
            </a:r>
            <a:r>
              <a:rPr lang="ru-RU" sz="2800" b="1" i="1" dirty="0" smtClean="0">
                <a:solidFill>
                  <a:srgbClr val="002060"/>
                </a:solidFill>
              </a:rPr>
              <a:t> і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монументи</a:t>
            </a:r>
            <a:r>
              <a:rPr lang="ru-RU" sz="2800" b="1" i="1" dirty="0" smtClean="0">
                <a:solidFill>
                  <a:srgbClr val="002060"/>
                </a:solidFill>
              </a:rPr>
              <a:t>, брали штурмом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неприступні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фортеці</a:t>
            </a:r>
            <a:r>
              <a:rPr lang="ru-RU" sz="2800" b="1" i="1" dirty="0" smtClean="0">
                <a:solidFill>
                  <a:srgbClr val="002060"/>
                </a:solidFill>
              </a:rPr>
              <a:t> і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міста</a:t>
            </a:r>
            <a:r>
              <a:rPr lang="ru-RU" sz="2800" b="1" i="1" dirty="0" smtClean="0">
                <a:solidFill>
                  <a:srgbClr val="002060"/>
                </a:solidFill>
              </a:rPr>
              <a:t>,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задля</a:t>
            </a:r>
            <a:r>
              <a:rPr lang="ru-RU" sz="2800" b="1" i="1" dirty="0" smtClean="0">
                <a:solidFill>
                  <a:srgbClr val="002060"/>
                </a:solidFill>
              </a:rPr>
              <a:t> них. </a:t>
            </a:r>
          </a:p>
          <a:p>
            <a:endParaRPr lang="uk-UA" sz="2800" b="1" i="1" dirty="0">
              <a:solidFill>
                <a:srgbClr val="C00000"/>
              </a:solidFill>
            </a:endParaRPr>
          </a:p>
          <a:p>
            <a:r>
              <a:rPr lang="ru-RU" sz="2800" b="1" i="1" dirty="0" err="1" smtClean="0">
                <a:solidFill>
                  <a:srgbClr val="C00000"/>
                </a:solidFill>
              </a:rPr>
              <a:t>Правильне</a:t>
            </a:r>
            <a:r>
              <a:rPr lang="ru-RU" sz="2800" b="1" i="1" dirty="0" smtClean="0">
                <a:solidFill>
                  <a:srgbClr val="C00000"/>
                </a:solidFill>
              </a:rPr>
              <a:t>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харчування</a:t>
            </a:r>
            <a:r>
              <a:rPr lang="ru-RU" sz="2800" b="1" i="1" dirty="0" smtClean="0">
                <a:solidFill>
                  <a:srgbClr val="C00000"/>
                </a:solidFill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</a:rPr>
              <a:t>-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це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запорука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нашого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здоров'я</a:t>
            </a:r>
            <a:r>
              <a:rPr lang="ru-RU" sz="2800" b="1" i="1" dirty="0" smtClean="0">
                <a:solidFill>
                  <a:srgbClr val="002060"/>
                </a:solidFill>
              </a:rPr>
              <a:t>. Тому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всі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жінки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прагнуть</a:t>
            </a:r>
            <a:r>
              <a:rPr lang="ru-RU" sz="2800" b="1" i="1" dirty="0" smtClean="0">
                <a:solidFill>
                  <a:srgbClr val="002060"/>
                </a:solidFill>
              </a:rPr>
              <a:t> бути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здоровими</a:t>
            </a:r>
            <a:r>
              <a:rPr lang="ru-RU" sz="2800" b="1" i="1" dirty="0" smtClean="0">
                <a:solidFill>
                  <a:srgbClr val="002060"/>
                </a:solidFill>
              </a:rPr>
              <a:t> та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красивими</a:t>
            </a:r>
            <a:r>
              <a:rPr lang="ru-RU" sz="2800" b="1" i="1" dirty="0" smtClean="0">
                <a:solidFill>
                  <a:srgbClr val="002060"/>
                </a:solidFill>
              </a:rPr>
              <a:t>,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тоді</a:t>
            </a:r>
            <a:r>
              <a:rPr lang="ru-RU" sz="2800" b="1" i="1" dirty="0" smtClean="0">
                <a:solidFill>
                  <a:srgbClr val="002060"/>
                </a:solidFill>
              </a:rPr>
              <a:t> в першу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чергу</a:t>
            </a:r>
            <a:r>
              <a:rPr lang="ru-RU" sz="2800" b="1" i="1" dirty="0" smtClean="0">
                <a:solidFill>
                  <a:srgbClr val="002060"/>
                </a:solidFill>
              </a:rPr>
              <a:t> вони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звертають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увагу</a:t>
            </a:r>
            <a:r>
              <a:rPr lang="ru-RU" sz="2800" b="1" i="1" dirty="0" smtClean="0">
                <a:solidFill>
                  <a:srgbClr val="002060"/>
                </a:solidFill>
              </a:rPr>
              <a:t> на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харчування</a:t>
            </a:r>
            <a:r>
              <a:rPr lang="ru-RU" sz="2800" b="1" i="1" dirty="0" smtClean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0" r="15200" b="3019"/>
          <a:stretch/>
        </p:blipFill>
        <p:spPr>
          <a:xfrm>
            <a:off x="3901048" y="4941168"/>
            <a:ext cx="3168352" cy="180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55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1"/>
            <a:ext cx="878497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    Краса в </a:t>
            </a:r>
            <a:r>
              <a:rPr lang="ru-RU" sz="3600" b="1" i="1" dirty="0" err="1" smtClean="0">
                <a:solidFill>
                  <a:srgbClr val="C00000"/>
                </a:solidFill>
              </a:rPr>
              <a:t>молодості</a:t>
            </a:r>
            <a:r>
              <a:rPr lang="ru-RU" sz="3600" b="1" i="1" dirty="0" smtClean="0">
                <a:solidFill>
                  <a:srgbClr val="C00000"/>
                </a:solidFill>
              </a:rPr>
              <a:t> — </a:t>
            </a:r>
            <a:r>
              <a:rPr lang="ru-RU" sz="3600" b="1" i="1" dirty="0" err="1" smtClean="0">
                <a:solidFill>
                  <a:srgbClr val="C00000"/>
                </a:solidFill>
              </a:rPr>
              <a:t>це</a:t>
            </a:r>
            <a:r>
              <a:rPr lang="ru-RU" sz="3600" b="1" i="1" dirty="0" smtClean="0">
                <a:solidFill>
                  <a:srgbClr val="C00000"/>
                </a:solidFill>
              </a:rPr>
              <a:t> </a:t>
            </a:r>
            <a:r>
              <a:rPr lang="ru-RU" sz="3600" b="1" i="1" dirty="0" err="1" smtClean="0">
                <a:solidFill>
                  <a:srgbClr val="C00000"/>
                </a:solidFill>
              </a:rPr>
              <a:t>подарунок</a:t>
            </a:r>
            <a:r>
              <a:rPr lang="ru-RU" sz="3600" b="1" i="1" dirty="0" smtClean="0">
                <a:solidFill>
                  <a:srgbClr val="C00000"/>
                </a:solidFill>
              </a:rPr>
              <a:t> </a:t>
            </a:r>
            <a:r>
              <a:rPr lang="ru-RU" sz="3600" b="1" i="1" dirty="0" err="1" smtClean="0">
                <a:solidFill>
                  <a:srgbClr val="C00000"/>
                </a:solidFill>
              </a:rPr>
              <a:t>долі</a:t>
            </a:r>
            <a:r>
              <a:rPr lang="ru-RU" sz="3600" b="1" i="1" dirty="0" smtClean="0">
                <a:solidFill>
                  <a:srgbClr val="C00000"/>
                </a:solidFill>
              </a:rPr>
              <a:t>. </a:t>
            </a:r>
          </a:p>
          <a:p>
            <a:endParaRPr lang="ru-RU" sz="2800" b="1" i="1" dirty="0">
              <a:solidFill>
                <a:srgbClr val="002060"/>
              </a:solidFill>
            </a:endParaRPr>
          </a:p>
          <a:p>
            <a:r>
              <a:rPr lang="ru-RU" sz="2800" b="1" i="1" dirty="0" err="1" smtClean="0">
                <a:solidFill>
                  <a:srgbClr val="002060"/>
                </a:solidFill>
              </a:rPr>
              <a:t>Збереження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природної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краси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протягом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усього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життя</a:t>
            </a:r>
            <a:r>
              <a:rPr lang="ru-RU" sz="2800" b="1" i="1" dirty="0" smtClean="0">
                <a:solidFill>
                  <a:srgbClr val="002060"/>
                </a:solidFill>
              </a:rPr>
              <a:t> — результат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наполегливої</a:t>
            </a:r>
            <a:r>
              <a:rPr lang="ru-RU" sz="2800" b="1" i="1" dirty="0" smtClean="0">
                <a:solidFill>
                  <a:srgbClr val="002060"/>
                </a:solidFill>
              </a:rPr>
              <a:t> і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цілеспрямованої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праці</a:t>
            </a:r>
            <a:r>
              <a:rPr lang="ru-RU" sz="2800" b="1" i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2800" b="1" i="1" dirty="0" err="1" smtClean="0">
                <a:solidFill>
                  <a:srgbClr val="002060"/>
                </a:solidFill>
              </a:rPr>
              <a:t>Жінка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виглядає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чарівно</a:t>
            </a:r>
            <a:r>
              <a:rPr lang="ru-RU" sz="2800" b="1" i="1" dirty="0" smtClean="0">
                <a:solidFill>
                  <a:srgbClr val="002060"/>
                </a:solidFill>
              </a:rPr>
              <a:t> в будь-</a:t>
            </a:r>
            <a:r>
              <a:rPr lang="ru-RU" sz="2800" b="1" i="1" dirty="0" err="1" smtClean="0">
                <a:solidFill>
                  <a:srgbClr val="002060"/>
                </a:solidFill>
              </a:rPr>
              <a:t>якому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віці</a:t>
            </a:r>
            <a:r>
              <a:rPr lang="ru-RU" sz="2800" b="1" i="1" dirty="0" smtClean="0">
                <a:solidFill>
                  <a:srgbClr val="002060"/>
                </a:solidFill>
              </a:rPr>
              <a:t>,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якщо</a:t>
            </a:r>
            <a:r>
              <a:rPr lang="ru-RU" sz="2800" b="1" i="1" dirty="0" smtClean="0">
                <a:solidFill>
                  <a:srgbClr val="002060"/>
                </a:solidFill>
              </a:rPr>
              <a:t> вона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вміє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доглядати</a:t>
            </a:r>
            <a:r>
              <a:rPr lang="ru-RU" sz="2800" b="1" i="1" dirty="0" smtClean="0">
                <a:solidFill>
                  <a:srgbClr val="002060"/>
                </a:solidFill>
              </a:rPr>
              <a:t> за собою, за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своєю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шкірою</a:t>
            </a:r>
            <a:r>
              <a:rPr lang="ru-RU" sz="2800" b="1" i="1" dirty="0" smtClean="0">
                <a:solidFill>
                  <a:srgbClr val="002060"/>
                </a:solidFill>
              </a:rPr>
              <a:t> і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волоссям</a:t>
            </a:r>
            <a:r>
              <a:rPr lang="ru-RU" sz="2800" b="1" i="1" dirty="0" smtClean="0">
                <a:solidFill>
                  <a:srgbClr val="002060"/>
                </a:solidFill>
              </a:rPr>
              <a:t>. </a:t>
            </a:r>
          </a:p>
          <a:p>
            <a:endParaRPr lang="ru-RU" sz="2800" b="1" i="1" dirty="0">
              <a:solidFill>
                <a:srgbClr val="002060"/>
              </a:solidFill>
            </a:endParaRPr>
          </a:p>
          <a:p>
            <a:r>
              <a:rPr lang="ru-RU" sz="2800" b="1" i="1" dirty="0" err="1" smtClean="0">
                <a:solidFill>
                  <a:srgbClr val="002060"/>
                </a:solidFill>
              </a:rPr>
              <a:t>Адже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найчастіше</a:t>
            </a:r>
            <a:r>
              <a:rPr lang="ru-RU" sz="2800" b="1" i="1" dirty="0" smtClean="0">
                <a:solidFill>
                  <a:srgbClr val="002060"/>
                </a:solidFill>
              </a:rPr>
              <a:t> для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цього</a:t>
            </a:r>
            <a:r>
              <a:rPr lang="ru-RU" sz="2800" b="1" i="1" dirty="0" smtClean="0">
                <a:solidFill>
                  <a:srgbClr val="002060"/>
                </a:solidFill>
              </a:rPr>
              <a:t> не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потрібно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багато</a:t>
            </a:r>
            <a:r>
              <a:rPr lang="ru-RU" sz="2800" b="1" i="1" dirty="0" smtClean="0">
                <a:solidFill>
                  <a:srgbClr val="002060"/>
                </a:solidFill>
              </a:rPr>
              <a:t> часу і сил. </a:t>
            </a:r>
          </a:p>
          <a:p>
            <a:endParaRPr lang="ru-RU" sz="2800" b="1" i="1" dirty="0">
              <a:solidFill>
                <a:srgbClr val="002060"/>
              </a:solidFill>
            </a:endParaRPr>
          </a:p>
          <a:p>
            <a:r>
              <a:rPr lang="ru-RU" sz="2800" b="1" i="1" dirty="0" err="1" smtClean="0">
                <a:solidFill>
                  <a:srgbClr val="002060"/>
                </a:solidFill>
              </a:rPr>
              <a:t>Досить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приділяти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собі</a:t>
            </a:r>
            <a:r>
              <a:rPr lang="ru-RU" sz="2800" b="1" i="1" dirty="0" smtClean="0">
                <a:solidFill>
                  <a:srgbClr val="002060"/>
                </a:solidFill>
              </a:rPr>
              <a:t> час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вранці</a:t>
            </a:r>
            <a:r>
              <a:rPr lang="ru-RU" sz="2800" b="1" i="1" dirty="0" smtClean="0">
                <a:solidFill>
                  <a:srgbClr val="002060"/>
                </a:solidFill>
              </a:rPr>
              <a:t> і перед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тим</a:t>
            </a:r>
            <a:r>
              <a:rPr lang="ru-RU" sz="2800" b="1" i="1" dirty="0" smtClean="0">
                <a:solidFill>
                  <a:srgbClr val="002060"/>
                </a:solidFill>
              </a:rPr>
              <a:t>, як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лягаєш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відпочивати</a:t>
            </a:r>
            <a:r>
              <a:rPr lang="ru-RU" sz="2800" b="1" i="1" dirty="0" smtClean="0">
                <a:solidFill>
                  <a:srgbClr val="002060"/>
                </a:solidFill>
              </a:rPr>
              <a:t>.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506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07504" y="116632"/>
            <a:ext cx="8784976" cy="4104456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КРАСА І ЗДОРОВ’Я</a:t>
            </a:r>
          </a:p>
          <a:p>
            <a:pPr algn="ctr"/>
            <a:r>
              <a:rPr lang="uk-UA" sz="48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Ідеали краси і здоров</a:t>
            </a:r>
            <a:r>
              <a:rPr lang="en-US" sz="48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48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en-US" sz="48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48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800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 модних тенденцій </a:t>
            </a:r>
          </a:p>
          <a:p>
            <a:pPr algn="ctr"/>
            <a:r>
              <a:rPr lang="uk-UA" sz="4800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здоров’я. </a:t>
            </a:r>
            <a:endParaRPr lang="ru-RU" sz="48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Содержимое 5" descr="1982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3068960"/>
            <a:ext cx="2088232" cy="35987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Содержимое 4" descr="934113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3429000"/>
            <a:ext cx="2278863" cy="32387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65712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800" i="1" dirty="0" smtClean="0">
                <a:solidFill>
                  <a:srgbClr val="C00000"/>
                </a:solidFill>
                <a:effectLst/>
              </a:rPr>
              <a:t>Мода і врода</a:t>
            </a:r>
            <a:endParaRPr lang="uk-UA" sz="4800" i="1" dirty="0">
              <a:solidFill>
                <a:srgbClr val="C00000"/>
              </a:solidFill>
              <a:effectLst/>
            </a:endParaRPr>
          </a:p>
        </p:txBody>
      </p:sp>
      <p:pic>
        <p:nvPicPr>
          <p:cNvPr id="8" name="Содержимое 7" descr="1369119041_fashion-and-beauty-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9512" y="2204864"/>
            <a:ext cx="4059238" cy="4392763"/>
          </a:xfrm>
        </p:spPr>
      </p:pic>
      <p:pic>
        <p:nvPicPr>
          <p:cNvPr id="9" name="Содержимое 8" descr="1383465703_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1484784"/>
            <a:ext cx="4137704" cy="4429156"/>
          </a:xfrm>
        </p:spPr>
      </p:pic>
    </p:spTree>
    <p:extLst>
      <p:ext uri="{BB962C8B-B14F-4D97-AF65-F5344CB8AC3E}">
        <p14:creationId xmlns:p14="http://schemas.microsoft.com/office/powerpoint/2010/main" val="2700348010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2012-11-08_162526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179512" y="1412776"/>
            <a:ext cx="4032448" cy="4073802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355976" y="500042"/>
            <a:ext cx="4680520" cy="5429288"/>
          </a:xfrm>
        </p:spPr>
        <p:txBody>
          <a:bodyPr>
            <a:noAutofit/>
          </a:bodyPr>
          <a:lstStyle/>
          <a:p>
            <a:r>
              <a:rPr lang="uk-UA" sz="2400" b="1" i="1" dirty="0" smtClean="0">
                <a:solidFill>
                  <a:srgbClr val="C00000"/>
                </a:solidFill>
              </a:rPr>
              <a:t>Врода і мода – це різні речі. </a:t>
            </a:r>
          </a:p>
          <a:p>
            <a:r>
              <a:rPr lang="uk-UA" sz="2400" b="1" i="1" dirty="0" smtClean="0">
                <a:solidFill>
                  <a:srgbClr val="C00000"/>
                </a:solidFill>
              </a:rPr>
              <a:t>Врода – </a:t>
            </a:r>
            <a:r>
              <a:rPr lang="uk-UA" sz="2400" b="1" i="1" dirty="0" smtClean="0">
                <a:solidFill>
                  <a:srgbClr val="002060"/>
                </a:solidFill>
              </a:rPr>
              <a:t>поняття естетичне</a:t>
            </a:r>
            <a:r>
              <a:rPr lang="uk-UA" sz="2400" b="1" i="1" dirty="0" smtClean="0">
                <a:solidFill>
                  <a:srgbClr val="C00000"/>
                </a:solidFill>
              </a:rPr>
              <a:t>,</a:t>
            </a:r>
          </a:p>
          <a:p>
            <a:r>
              <a:rPr lang="uk-UA" sz="2400" b="1" i="1" dirty="0" smtClean="0">
                <a:solidFill>
                  <a:srgbClr val="C00000"/>
                </a:solidFill>
              </a:rPr>
              <a:t> а мода – </a:t>
            </a:r>
            <a:r>
              <a:rPr lang="uk-UA" sz="2400" b="1" i="1" dirty="0" smtClean="0">
                <a:solidFill>
                  <a:srgbClr val="002060"/>
                </a:solidFill>
              </a:rPr>
              <a:t>комерційне. </a:t>
            </a:r>
          </a:p>
          <a:p>
            <a:r>
              <a:rPr lang="uk-UA" sz="2400" b="1" i="1" dirty="0" smtClean="0">
                <a:solidFill>
                  <a:srgbClr val="C00000"/>
                </a:solidFill>
              </a:rPr>
              <a:t>Наприклад, нині є модними брюки із заниженою талією. </a:t>
            </a:r>
          </a:p>
          <a:p>
            <a:r>
              <a:rPr lang="uk-UA" sz="2400" b="1" i="1" dirty="0" smtClean="0">
                <a:solidFill>
                  <a:srgbClr val="C00000"/>
                </a:solidFill>
              </a:rPr>
              <a:t>Однак щойно більшість придбає такий фасон, попит на цей товар зменшиться, і модельєри,прибутки яких залежать від обсягів продажу, проголосять його застарілим і запропонують щось нове. </a:t>
            </a:r>
            <a:endParaRPr lang="uk-UA" sz="2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05035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>
                <a:solidFill>
                  <a:srgbClr val="FF0000"/>
                </a:solidFill>
              </a:rPr>
              <a:t>Робота у групах</a:t>
            </a:r>
            <a:r>
              <a:rPr lang="uk-UA" i="1" dirty="0">
                <a:solidFill>
                  <a:srgbClr val="FF0000"/>
                </a:solidFill>
              </a:rPr>
              <a:t>(</a:t>
            </a:r>
            <a:r>
              <a:rPr lang="en-US" i="1" dirty="0" smtClean="0">
                <a:solidFill>
                  <a:srgbClr val="FF0000"/>
                </a:solidFill>
              </a:rPr>
              <a:t>3)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00141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600" b="1" i="1" dirty="0" err="1">
                <a:solidFill>
                  <a:srgbClr val="00B0F0"/>
                </a:solidFill>
              </a:rPr>
              <a:t>Завдання</a:t>
            </a:r>
            <a:r>
              <a:rPr lang="ru-RU" sz="3600" b="1" i="1" dirty="0">
                <a:solidFill>
                  <a:srgbClr val="00B0F0"/>
                </a:solidFill>
              </a:rPr>
              <a:t> </a:t>
            </a:r>
            <a:r>
              <a:rPr lang="ru-RU" sz="3600" b="1" i="1" dirty="0" err="1">
                <a:solidFill>
                  <a:srgbClr val="00B0F0"/>
                </a:solidFill>
              </a:rPr>
              <a:t>групам</a:t>
            </a:r>
            <a:r>
              <a:rPr lang="ru-RU" sz="3600" b="1" i="1" dirty="0">
                <a:solidFill>
                  <a:srgbClr val="00B0F0"/>
                </a:solidFill>
              </a:rPr>
              <a:t>:</a:t>
            </a:r>
          </a:p>
          <a:p>
            <a:r>
              <a:rPr lang="en-US" sz="3200" b="1" i="1" dirty="0">
                <a:solidFill>
                  <a:srgbClr val="FF0000"/>
                </a:solidFill>
              </a:rPr>
              <a:t>I </a:t>
            </a:r>
            <a:r>
              <a:rPr lang="ru-RU" sz="3200" b="1" i="1" dirty="0" err="1">
                <a:solidFill>
                  <a:srgbClr val="FF0000"/>
                </a:solidFill>
              </a:rPr>
              <a:t>група</a:t>
            </a:r>
            <a:r>
              <a:rPr lang="ru-RU" sz="3200" b="1" i="1" dirty="0">
                <a:solidFill>
                  <a:srgbClr val="FF0000"/>
                </a:solidFill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</a:rPr>
              <a:t>“</a:t>
            </a:r>
            <a:r>
              <a:rPr lang="ru-RU" sz="3200" b="1" i="1" dirty="0" err="1" smtClean="0">
                <a:solidFill>
                  <a:srgbClr val="FF0000"/>
                </a:solidFill>
              </a:rPr>
              <a:t>Татуаж</a:t>
            </a:r>
            <a:r>
              <a:rPr lang="en-US" sz="3200" b="1" i="1" dirty="0" smtClean="0">
                <a:solidFill>
                  <a:srgbClr val="FF0000"/>
                </a:solidFill>
              </a:rPr>
              <a:t>”</a:t>
            </a:r>
            <a:r>
              <a:rPr lang="ru-RU" sz="3200" b="1" i="1" dirty="0" err="1" smtClean="0">
                <a:solidFill>
                  <a:srgbClr val="002060"/>
                </a:solidFill>
              </a:rPr>
              <a:t>готує</a:t>
            </a:r>
            <a:r>
              <a:rPr lang="ru-RU" sz="3200" b="1" i="1" dirty="0" smtClean="0">
                <a:solidFill>
                  <a:srgbClr val="002060"/>
                </a:solidFill>
              </a:rPr>
              <a:t> </a:t>
            </a:r>
            <a:r>
              <a:rPr lang="ru-RU" sz="3200" b="1" i="1" dirty="0">
                <a:solidFill>
                  <a:srgbClr val="002060"/>
                </a:solidFill>
              </a:rPr>
              <a:t>проект «</a:t>
            </a:r>
            <a:r>
              <a:rPr lang="ru-RU" sz="3200" b="1" i="1" dirty="0" err="1">
                <a:solidFill>
                  <a:srgbClr val="002060"/>
                </a:solidFill>
              </a:rPr>
              <a:t>Татуаж</a:t>
            </a:r>
            <a:r>
              <a:rPr lang="ru-RU" sz="3200" b="1" i="1" dirty="0">
                <a:solidFill>
                  <a:srgbClr val="002060"/>
                </a:solidFill>
              </a:rPr>
              <a:t> і </a:t>
            </a:r>
            <a:r>
              <a:rPr lang="ru-RU" sz="3200" b="1" i="1" dirty="0" err="1">
                <a:solidFill>
                  <a:srgbClr val="002060"/>
                </a:solidFill>
              </a:rPr>
              <a:t>пірсинг</a:t>
            </a:r>
            <a:r>
              <a:rPr lang="ru-RU" sz="3200" b="1" i="1" dirty="0">
                <a:solidFill>
                  <a:srgbClr val="002060"/>
                </a:solidFill>
              </a:rPr>
              <a:t> у </a:t>
            </a:r>
            <a:r>
              <a:rPr lang="ru-RU" sz="3200" b="1" i="1" dirty="0" err="1">
                <a:solidFill>
                  <a:srgbClr val="002060"/>
                </a:solidFill>
              </a:rPr>
              <a:t>сучасному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житті</a:t>
            </a:r>
            <a:r>
              <a:rPr lang="ru-RU" sz="3200" b="1" i="1" dirty="0">
                <a:solidFill>
                  <a:srgbClr val="002060"/>
                </a:solidFill>
              </a:rPr>
              <a:t>: </a:t>
            </a:r>
            <a:r>
              <a:rPr lang="ru-RU" sz="3200" b="1" i="1" dirty="0" err="1">
                <a:solidFill>
                  <a:srgbClr val="002060"/>
                </a:solidFill>
              </a:rPr>
              <a:t>можливі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ризики</a:t>
            </a:r>
            <a:r>
              <a:rPr lang="ru-RU" sz="3200" b="1" i="1" dirty="0">
                <a:solidFill>
                  <a:srgbClr val="002060"/>
                </a:solidFill>
              </a:rPr>
              <a:t> для </a:t>
            </a:r>
            <a:r>
              <a:rPr lang="ru-RU" sz="3200" b="1" i="1" dirty="0" err="1">
                <a:solidFill>
                  <a:srgbClr val="002060"/>
                </a:solidFill>
              </a:rPr>
              <a:t>здоров’я</a:t>
            </a:r>
            <a:r>
              <a:rPr lang="ru-RU" sz="3200" b="1" i="1" dirty="0">
                <a:solidFill>
                  <a:srgbClr val="002060"/>
                </a:solidFill>
              </a:rPr>
              <a:t>».</a:t>
            </a:r>
          </a:p>
          <a:p>
            <a:r>
              <a:rPr lang="en-US" sz="3200" b="1" i="1" dirty="0">
                <a:solidFill>
                  <a:srgbClr val="FF0000"/>
                </a:solidFill>
              </a:rPr>
              <a:t>II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група</a:t>
            </a:r>
            <a:r>
              <a:rPr lang="en-US" sz="3200" b="1" i="1" dirty="0" smtClean="0">
                <a:solidFill>
                  <a:srgbClr val="FF0000"/>
                </a:solidFill>
              </a:rPr>
              <a:t>”</a:t>
            </a:r>
            <a:r>
              <a:rPr lang="ru-RU" sz="3200" b="1" i="1" dirty="0" err="1" smtClean="0">
                <a:solidFill>
                  <a:srgbClr val="FF0000"/>
                </a:solidFill>
              </a:rPr>
              <a:t>Підбори</a:t>
            </a:r>
            <a:r>
              <a:rPr lang="en-US" sz="3200" b="1" i="1" dirty="0" smtClean="0">
                <a:solidFill>
                  <a:srgbClr val="FF0000"/>
                </a:solidFill>
              </a:rPr>
              <a:t>”</a:t>
            </a:r>
            <a:r>
              <a:rPr lang="ru-RU" sz="3200" b="1" i="1" dirty="0" smtClean="0">
                <a:solidFill>
                  <a:srgbClr val="FF000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готує</a:t>
            </a:r>
            <a:r>
              <a:rPr lang="ru-RU" sz="3200" b="1" i="1" dirty="0">
                <a:solidFill>
                  <a:srgbClr val="002060"/>
                </a:solidFill>
              </a:rPr>
              <a:t> проект «</a:t>
            </a:r>
            <a:r>
              <a:rPr lang="ru-RU" sz="3200" b="1" i="1" dirty="0" err="1">
                <a:solidFill>
                  <a:srgbClr val="002060"/>
                </a:solidFill>
              </a:rPr>
              <a:t>Високі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підбори</a:t>
            </a:r>
            <a:r>
              <a:rPr lang="ru-RU" sz="3200" b="1" i="1" dirty="0">
                <a:solidFill>
                  <a:srgbClr val="002060"/>
                </a:solidFill>
              </a:rPr>
              <a:t> і </a:t>
            </a:r>
            <a:r>
              <a:rPr lang="ru-RU" sz="3200" b="1" i="1" dirty="0" err="1">
                <a:solidFill>
                  <a:srgbClr val="002060"/>
                </a:solidFill>
              </a:rPr>
              <a:t>здоров’я</a:t>
            </a:r>
            <a:r>
              <a:rPr lang="ru-RU" sz="3200" b="1" i="1" dirty="0">
                <a:solidFill>
                  <a:srgbClr val="002060"/>
                </a:solidFill>
              </a:rPr>
              <a:t>».</a:t>
            </a:r>
          </a:p>
          <a:p>
            <a:r>
              <a:rPr lang="en-US" sz="3200" b="1" i="1" dirty="0">
                <a:solidFill>
                  <a:srgbClr val="FF0000"/>
                </a:solidFill>
              </a:rPr>
              <a:t>III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група</a:t>
            </a:r>
            <a:r>
              <a:rPr lang="ru-RU" sz="3200" b="1" i="1" dirty="0" smtClean="0">
                <a:solidFill>
                  <a:srgbClr val="FF0000"/>
                </a:solidFill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</a:rPr>
              <a:t>“</a:t>
            </a:r>
            <a:r>
              <a:rPr lang="ru-RU" sz="3200" b="1" i="1" dirty="0" smtClean="0">
                <a:solidFill>
                  <a:srgbClr val="FF0000"/>
                </a:solidFill>
              </a:rPr>
              <a:t>За і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проти</a:t>
            </a:r>
            <a:r>
              <a:rPr lang="en-US" sz="3200" b="1" i="1" dirty="0" smtClean="0">
                <a:solidFill>
                  <a:srgbClr val="FF0000"/>
                </a:solidFill>
              </a:rPr>
              <a:t>”</a:t>
            </a:r>
            <a:r>
              <a:rPr lang="ru-RU" sz="3200" b="1" i="1" dirty="0" smtClean="0">
                <a:solidFill>
                  <a:srgbClr val="FF000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влаштовує</a:t>
            </a:r>
            <a:r>
              <a:rPr lang="ru-RU" sz="3200" b="1" i="1" dirty="0">
                <a:solidFill>
                  <a:srgbClr val="002060"/>
                </a:solidFill>
              </a:rPr>
              <a:t> диспут (</a:t>
            </a:r>
            <a:r>
              <a:rPr lang="ru-RU" sz="3200" b="1" i="1" dirty="0" err="1">
                <a:solidFill>
                  <a:srgbClr val="002060"/>
                </a:solidFill>
              </a:rPr>
              <a:t>або</a:t>
            </a:r>
            <a:r>
              <a:rPr lang="ru-RU" sz="3200" b="1" i="1" dirty="0">
                <a:solidFill>
                  <a:srgbClr val="002060"/>
                </a:solidFill>
              </a:rPr>
              <a:t> формат «</a:t>
            </a:r>
            <a:r>
              <a:rPr lang="ru-RU" sz="3200" b="1" i="1" dirty="0" err="1">
                <a:solidFill>
                  <a:srgbClr val="002060"/>
                </a:solidFill>
              </a:rPr>
              <a:t>Запитання</a:t>
            </a:r>
            <a:r>
              <a:rPr lang="ru-RU" sz="3200" b="1" i="1" dirty="0">
                <a:solidFill>
                  <a:srgbClr val="002060"/>
                </a:solidFill>
              </a:rPr>
              <a:t> — </a:t>
            </a:r>
            <a:r>
              <a:rPr lang="ru-RU" sz="3200" b="1" i="1" dirty="0" err="1">
                <a:solidFill>
                  <a:srgbClr val="002060"/>
                </a:solidFill>
              </a:rPr>
              <a:t>відповідь</a:t>
            </a:r>
            <a:r>
              <a:rPr lang="ru-RU" sz="3200" b="1" i="1" dirty="0" smtClean="0">
                <a:solidFill>
                  <a:srgbClr val="002060"/>
                </a:solidFill>
              </a:rPr>
              <a:t>»)</a:t>
            </a:r>
          </a:p>
          <a:p>
            <a:r>
              <a:rPr lang="ru-RU" sz="3200" b="1" i="1" dirty="0" smtClean="0">
                <a:solidFill>
                  <a:srgbClr val="002060"/>
                </a:solidFill>
              </a:rPr>
              <a:t> </a:t>
            </a:r>
            <a:r>
              <a:rPr lang="ru-RU" sz="3200" b="1" i="1" dirty="0">
                <a:solidFill>
                  <a:srgbClr val="002060"/>
                </a:solidFill>
              </a:rPr>
              <a:t>«У </a:t>
            </a:r>
            <a:r>
              <a:rPr lang="ru-RU" sz="3200" b="1" i="1" dirty="0" err="1">
                <a:solidFill>
                  <a:srgbClr val="002060"/>
                </a:solidFill>
              </a:rPr>
              <a:t>гонитві</a:t>
            </a:r>
            <a:r>
              <a:rPr lang="ru-RU" sz="3200" b="1" i="1" dirty="0">
                <a:solidFill>
                  <a:srgbClr val="002060"/>
                </a:solidFill>
              </a:rPr>
              <a:t> за </a:t>
            </a:r>
            <a:r>
              <a:rPr lang="ru-RU" sz="3200" b="1" i="1" dirty="0" err="1">
                <a:solidFill>
                  <a:srgbClr val="002060"/>
                </a:solidFill>
              </a:rPr>
              <a:t>ідеалом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краси</a:t>
            </a:r>
            <a:r>
              <a:rPr lang="ru-RU" sz="3200" b="1" i="1" dirty="0">
                <a:solidFill>
                  <a:srgbClr val="002060"/>
                </a:solidFill>
              </a:rPr>
              <a:t>: «за» і «</a:t>
            </a:r>
            <a:r>
              <a:rPr lang="ru-RU" sz="3200" b="1" i="1" dirty="0" err="1">
                <a:solidFill>
                  <a:srgbClr val="002060"/>
                </a:solidFill>
              </a:rPr>
              <a:t>проти</a:t>
            </a:r>
            <a:r>
              <a:rPr lang="ru-RU" sz="3200" b="1" i="1" dirty="0">
                <a:solidFill>
                  <a:srgbClr val="002060"/>
                </a:solidFill>
              </a:rPr>
              <a:t>»».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308134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002060"/>
                </a:solidFill>
                <a:effectLst/>
              </a:rPr>
              <a:t>…Молодим </a:t>
            </a:r>
            <a:r>
              <a:rPr lang="ru-RU" sz="3200" i="1" dirty="0" err="1" smtClean="0">
                <a:solidFill>
                  <a:srgbClr val="002060"/>
                </a:solidFill>
                <a:effectLst/>
              </a:rPr>
              <a:t>дівчатам</a:t>
            </a:r>
            <a:r>
              <a:rPr lang="ru-RU" sz="3200" i="1" dirty="0" smtClean="0">
                <a:solidFill>
                  <a:srgbClr val="002060"/>
                </a:solidFill>
                <a:effectLst/>
              </a:rPr>
              <a:t> та </a:t>
            </a:r>
            <a:r>
              <a:rPr lang="ru-RU" sz="3200" i="1" dirty="0" err="1" smtClean="0">
                <a:solidFill>
                  <a:srgbClr val="002060"/>
                </a:solidFill>
                <a:effectLst/>
              </a:rPr>
              <a:t>хлопцям</a:t>
            </a:r>
            <a:r>
              <a:rPr lang="ru-RU" sz="32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3200" i="1" dirty="0" err="1" smtClean="0">
                <a:solidFill>
                  <a:srgbClr val="002060"/>
                </a:solidFill>
                <a:effectLst/>
              </a:rPr>
              <a:t>що</a:t>
            </a:r>
            <a:r>
              <a:rPr lang="ru-RU" sz="3200" i="1" dirty="0" smtClean="0">
                <a:solidFill>
                  <a:srgbClr val="002060"/>
                </a:solidFill>
                <a:effectLst/>
              </a:rPr>
              <a:t>? </a:t>
            </a:r>
            <a:r>
              <a:rPr lang="ru-RU" sz="3200" i="1" dirty="0" err="1" smtClean="0">
                <a:solidFill>
                  <a:srgbClr val="002060"/>
                </a:solidFill>
                <a:effectLst/>
              </a:rPr>
              <a:t>Найбільше</a:t>
            </a:r>
            <a:r>
              <a:rPr lang="ru-RU" sz="32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3200" i="1" dirty="0" err="1" smtClean="0">
                <a:solidFill>
                  <a:srgbClr val="002060"/>
                </a:solidFill>
                <a:effectLst/>
              </a:rPr>
              <a:t>бажання</a:t>
            </a:r>
            <a:r>
              <a:rPr lang="ru-RU" sz="3200" i="1" dirty="0" smtClean="0">
                <a:solidFill>
                  <a:srgbClr val="002060"/>
                </a:solidFill>
                <a:effectLst/>
              </a:rPr>
              <a:t> – </a:t>
            </a:r>
            <a:r>
              <a:rPr lang="ru-RU" sz="3200" i="1" dirty="0" err="1" smtClean="0">
                <a:solidFill>
                  <a:srgbClr val="002060"/>
                </a:solidFill>
                <a:effectLst/>
              </a:rPr>
              <a:t>сподобатися</a:t>
            </a:r>
            <a:r>
              <a:rPr lang="ru-RU" sz="32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3200" i="1" dirty="0" err="1" smtClean="0">
                <a:solidFill>
                  <a:srgbClr val="002060"/>
                </a:solidFill>
                <a:effectLst/>
              </a:rPr>
              <a:t>протилежній</a:t>
            </a:r>
            <a:r>
              <a:rPr lang="ru-RU" sz="32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3200" i="1" dirty="0" err="1" smtClean="0">
                <a:solidFill>
                  <a:srgbClr val="002060"/>
                </a:solidFill>
                <a:effectLst/>
              </a:rPr>
              <a:t>статі</a:t>
            </a:r>
            <a:r>
              <a:rPr lang="ru-RU" sz="3200" i="1" dirty="0" smtClean="0">
                <a:solidFill>
                  <a:srgbClr val="002060"/>
                </a:solidFill>
                <a:effectLst/>
              </a:rPr>
              <a:t>.</a:t>
            </a:r>
            <a:br>
              <a:rPr lang="ru-RU" sz="3200" i="1" dirty="0" smtClean="0">
                <a:solidFill>
                  <a:srgbClr val="002060"/>
                </a:solidFill>
                <a:effectLst/>
              </a:rPr>
            </a:br>
            <a:r>
              <a:rPr lang="ru-RU" sz="32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3200" i="1" dirty="0" err="1" smtClean="0">
                <a:solidFill>
                  <a:srgbClr val="002060"/>
                </a:solidFill>
                <a:effectLst/>
              </a:rPr>
              <a:t>Нічого</a:t>
            </a:r>
            <a:r>
              <a:rPr lang="ru-RU" sz="3200" i="1" dirty="0" smtClean="0">
                <a:solidFill>
                  <a:srgbClr val="002060"/>
                </a:solidFill>
                <a:effectLst/>
              </a:rPr>
              <a:t> в </a:t>
            </a:r>
            <a:r>
              <a:rPr lang="ru-RU" sz="3200" i="1" dirty="0" err="1" smtClean="0">
                <a:solidFill>
                  <a:srgbClr val="002060"/>
                </a:solidFill>
                <a:effectLst/>
              </a:rPr>
              <a:t>цьому</a:t>
            </a:r>
            <a:r>
              <a:rPr lang="ru-RU" sz="3200" i="1" dirty="0" smtClean="0">
                <a:solidFill>
                  <a:srgbClr val="002060"/>
                </a:solidFill>
                <a:effectLst/>
              </a:rPr>
              <a:t> поганого </a:t>
            </a:r>
            <a:r>
              <a:rPr lang="ru-RU" sz="3200" i="1" dirty="0" err="1" smtClean="0">
                <a:solidFill>
                  <a:srgbClr val="002060"/>
                </a:solidFill>
                <a:effectLst/>
              </a:rPr>
              <a:t>немає</a:t>
            </a:r>
            <a:r>
              <a:rPr lang="ru-RU" sz="3200" i="1" dirty="0" smtClean="0">
                <a:solidFill>
                  <a:srgbClr val="002060"/>
                </a:solidFill>
                <a:effectLst/>
              </a:rPr>
              <a:t>. </a:t>
            </a:r>
            <a:r>
              <a:rPr lang="ru-RU" sz="3200" i="1" dirty="0" err="1" smtClean="0">
                <a:solidFill>
                  <a:srgbClr val="002060"/>
                </a:solidFill>
                <a:effectLst/>
              </a:rPr>
              <a:t>Погане</a:t>
            </a:r>
            <a:r>
              <a:rPr lang="ru-RU" sz="32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3200" i="1" dirty="0" err="1" smtClean="0">
                <a:solidFill>
                  <a:srgbClr val="002060"/>
                </a:solidFill>
                <a:effectLst/>
              </a:rPr>
              <a:t>може</a:t>
            </a:r>
            <a:r>
              <a:rPr lang="ru-RU" sz="32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3200" i="1" dirty="0" err="1" smtClean="0">
                <a:solidFill>
                  <a:srgbClr val="002060"/>
                </a:solidFill>
                <a:effectLst/>
              </a:rPr>
              <a:t>трапитися</a:t>
            </a:r>
            <a:r>
              <a:rPr lang="ru-RU" sz="32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3200" i="1" dirty="0" err="1" smtClean="0">
                <a:solidFill>
                  <a:srgbClr val="002060"/>
                </a:solidFill>
                <a:effectLst/>
              </a:rPr>
              <a:t>тоді</a:t>
            </a:r>
            <a:r>
              <a:rPr lang="ru-RU" sz="3200" i="1" dirty="0" smtClean="0">
                <a:solidFill>
                  <a:srgbClr val="002060"/>
                </a:solidFill>
                <a:effectLst/>
              </a:rPr>
              <a:t>, коли юнак та </a:t>
            </a:r>
            <a:r>
              <a:rPr lang="ru-RU" sz="3200" i="1" dirty="0" err="1" smtClean="0">
                <a:solidFill>
                  <a:srgbClr val="002060"/>
                </a:solidFill>
                <a:effectLst/>
              </a:rPr>
              <a:t>дівчина</a:t>
            </a:r>
            <a:r>
              <a:rPr lang="ru-RU" sz="3200" i="1" dirty="0" smtClean="0">
                <a:solidFill>
                  <a:srgbClr val="002060"/>
                </a:solidFill>
                <a:effectLst/>
              </a:rPr>
              <a:t>, </a:t>
            </a:r>
            <a:r>
              <a:rPr lang="ru-RU" sz="3200" i="1" dirty="0" err="1" smtClean="0">
                <a:solidFill>
                  <a:srgbClr val="002060"/>
                </a:solidFill>
                <a:effectLst/>
              </a:rPr>
              <a:t>піддавшись</a:t>
            </a:r>
            <a:r>
              <a:rPr lang="ru-RU" sz="32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3200" i="1" dirty="0" err="1" smtClean="0">
                <a:solidFill>
                  <a:srgbClr val="002060"/>
                </a:solidFill>
                <a:effectLst/>
              </a:rPr>
              <a:t>віянням</a:t>
            </a:r>
            <a:r>
              <a:rPr lang="ru-RU" sz="32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3200" i="1" dirty="0" err="1" smtClean="0">
                <a:solidFill>
                  <a:srgbClr val="002060"/>
                </a:solidFill>
                <a:effectLst/>
              </a:rPr>
              <a:t>моди</a:t>
            </a:r>
            <a:r>
              <a:rPr lang="ru-RU" sz="3200" i="1" dirty="0" smtClean="0">
                <a:solidFill>
                  <a:srgbClr val="002060"/>
                </a:solidFill>
                <a:effectLst/>
              </a:rPr>
              <a:t>, </a:t>
            </a:r>
            <a:r>
              <a:rPr lang="ru-RU" sz="3200" i="1" dirty="0" err="1" smtClean="0">
                <a:solidFill>
                  <a:srgbClr val="002060"/>
                </a:solidFill>
                <a:effectLst/>
              </a:rPr>
              <a:t>віддадуть</a:t>
            </a:r>
            <a:r>
              <a:rPr lang="ru-RU" sz="32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3200" i="1" dirty="0" err="1" smtClean="0">
                <a:solidFill>
                  <a:srgbClr val="002060"/>
                </a:solidFill>
                <a:effectLst/>
              </a:rPr>
              <a:t>свій</a:t>
            </a:r>
            <a:r>
              <a:rPr lang="ru-RU" sz="32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3200" i="1" dirty="0" err="1" smtClean="0">
                <a:solidFill>
                  <a:srgbClr val="002060"/>
                </a:solidFill>
                <a:effectLst/>
              </a:rPr>
              <a:t>організм</a:t>
            </a:r>
            <a:r>
              <a:rPr lang="ru-RU" sz="3200" i="1" dirty="0" smtClean="0">
                <a:solidFill>
                  <a:srgbClr val="002060"/>
                </a:solidFill>
                <a:effectLst/>
              </a:rPr>
              <a:t> на </a:t>
            </a:r>
            <a:r>
              <a:rPr lang="ru-RU" sz="3200" i="1" dirty="0" err="1" smtClean="0">
                <a:solidFill>
                  <a:srgbClr val="002060"/>
                </a:solidFill>
                <a:effectLst/>
              </a:rPr>
              <a:t>поталу</a:t>
            </a:r>
            <a:r>
              <a:rPr lang="ru-RU" sz="3200" i="1" dirty="0" smtClean="0">
                <a:solidFill>
                  <a:srgbClr val="002060"/>
                </a:solidFill>
                <a:effectLst/>
              </a:rPr>
              <a:t> хворобам та </a:t>
            </a:r>
            <a:r>
              <a:rPr lang="ru-RU" sz="3200" i="1" dirty="0" err="1" smtClean="0">
                <a:solidFill>
                  <a:srgbClr val="002060"/>
                </a:solidFill>
                <a:effectLst/>
              </a:rPr>
              <a:t>пов’язаним</a:t>
            </a:r>
            <a:r>
              <a:rPr lang="ru-RU" sz="3200" i="1" dirty="0" smtClean="0">
                <a:solidFill>
                  <a:srgbClr val="002060"/>
                </a:solidFill>
                <a:effectLst/>
              </a:rPr>
              <a:t> з ними </a:t>
            </a:r>
            <a:r>
              <a:rPr lang="ru-RU" sz="3200" i="1" dirty="0" err="1" smtClean="0">
                <a:solidFill>
                  <a:srgbClr val="002060"/>
                </a:solidFill>
                <a:effectLst/>
              </a:rPr>
              <a:t>ускладненням</a:t>
            </a:r>
            <a:r>
              <a:rPr lang="ru-RU" sz="3200" i="1" dirty="0" smtClean="0">
                <a:solidFill>
                  <a:srgbClr val="002060"/>
                </a:solidFill>
                <a:effectLst/>
              </a:rPr>
              <a:t>. </a:t>
            </a:r>
            <a:br>
              <a:rPr lang="ru-RU" sz="3200" i="1" dirty="0" smtClean="0">
                <a:solidFill>
                  <a:srgbClr val="002060"/>
                </a:solidFill>
                <a:effectLst/>
              </a:rPr>
            </a:br>
            <a:r>
              <a:rPr lang="ru-RU" sz="3200" i="1" dirty="0" err="1" smtClean="0">
                <a:solidFill>
                  <a:srgbClr val="002060"/>
                </a:solidFill>
                <a:effectLst/>
              </a:rPr>
              <a:t>Отож</a:t>
            </a:r>
            <a:r>
              <a:rPr lang="ru-RU" sz="32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3200" i="1" dirty="0" err="1" smtClean="0">
                <a:solidFill>
                  <a:srgbClr val="002060"/>
                </a:solidFill>
                <a:effectLst/>
              </a:rPr>
              <a:t>вибирайте</a:t>
            </a:r>
            <a:r>
              <a:rPr lang="ru-RU" sz="3200" i="1" dirty="0" smtClean="0">
                <a:solidFill>
                  <a:srgbClr val="002060"/>
                </a:solidFill>
                <a:effectLst/>
              </a:rPr>
              <a:t> – мода </a:t>
            </a:r>
            <a:r>
              <a:rPr lang="ru-RU" sz="3200" i="1" dirty="0" err="1" smtClean="0">
                <a:solidFill>
                  <a:srgbClr val="002060"/>
                </a:solidFill>
                <a:effectLst/>
              </a:rPr>
              <a:t>чи</a:t>
            </a:r>
            <a:r>
              <a:rPr lang="ru-RU" sz="32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3200" i="1" dirty="0" err="1" smtClean="0">
                <a:solidFill>
                  <a:srgbClr val="002060"/>
                </a:solidFill>
                <a:effectLst/>
              </a:rPr>
              <a:t>здоров’я</a:t>
            </a:r>
            <a:r>
              <a:rPr lang="ru-RU" sz="3200" i="1" dirty="0" smtClean="0">
                <a:solidFill>
                  <a:srgbClr val="002060"/>
                </a:solidFill>
                <a:effectLst/>
              </a:rPr>
              <a:t>. </a:t>
            </a:r>
            <a:br>
              <a:rPr lang="ru-RU" sz="3200" i="1" dirty="0" smtClean="0">
                <a:solidFill>
                  <a:srgbClr val="002060"/>
                </a:solidFill>
                <a:effectLst/>
              </a:rPr>
            </a:br>
            <a:r>
              <a:rPr lang="ru-RU" sz="3200" i="1" dirty="0" smtClean="0">
                <a:solidFill>
                  <a:srgbClr val="002060"/>
                </a:solidFill>
                <a:effectLst/>
              </a:rPr>
              <a:t>А </a:t>
            </a:r>
            <a:r>
              <a:rPr lang="ru-RU" sz="3200" i="1" dirty="0" err="1" smtClean="0">
                <a:solidFill>
                  <a:srgbClr val="002060"/>
                </a:solidFill>
                <a:effectLst/>
              </a:rPr>
              <a:t>краще</a:t>
            </a:r>
            <a:r>
              <a:rPr lang="ru-RU" sz="3200" i="1" dirty="0" smtClean="0">
                <a:solidFill>
                  <a:srgbClr val="002060"/>
                </a:solidFill>
                <a:effectLst/>
              </a:rPr>
              <a:t>, </a:t>
            </a:r>
            <a:r>
              <a:rPr lang="ru-RU" sz="3200" i="1" dirty="0" err="1" smtClean="0">
                <a:solidFill>
                  <a:srgbClr val="002060"/>
                </a:solidFill>
                <a:effectLst/>
              </a:rPr>
              <a:t>оберіть</a:t>
            </a:r>
            <a:r>
              <a:rPr lang="ru-RU" sz="32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3200" i="1" dirty="0" err="1" smtClean="0">
                <a:solidFill>
                  <a:srgbClr val="002060"/>
                </a:solidFill>
                <a:effectLst/>
              </a:rPr>
              <a:t>власний</a:t>
            </a:r>
            <a:r>
              <a:rPr lang="ru-RU" sz="3200" i="1" dirty="0" smtClean="0">
                <a:solidFill>
                  <a:srgbClr val="002060"/>
                </a:solidFill>
                <a:effectLst/>
              </a:rPr>
              <a:t> стиль, </a:t>
            </a:r>
            <a:r>
              <a:rPr lang="ru-RU" sz="3200" i="1" dirty="0" err="1" smtClean="0">
                <a:solidFill>
                  <a:srgbClr val="002060"/>
                </a:solidFill>
                <a:effectLst/>
              </a:rPr>
              <a:t>який</a:t>
            </a:r>
            <a:r>
              <a:rPr lang="ru-RU" sz="3200" i="1" dirty="0" smtClean="0">
                <a:solidFill>
                  <a:srgbClr val="002060"/>
                </a:solidFill>
                <a:effectLst/>
              </a:rPr>
              <a:t> і </a:t>
            </a:r>
            <a:r>
              <a:rPr lang="ru-RU" sz="3200" i="1" dirty="0" err="1" smtClean="0">
                <a:solidFill>
                  <a:srgbClr val="002060"/>
                </a:solidFill>
                <a:effectLst/>
              </a:rPr>
              <a:t>модним</a:t>
            </a:r>
            <a:r>
              <a:rPr lang="ru-RU" sz="3200" i="1" dirty="0" smtClean="0">
                <a:solidFill>
                  <a:srgbClr val="002060"/>
                </a:solidFill>
                <a:effectLst/>
              </a:rPr>
              <a:t> буде, і </a:t>
            </a:r>
            <a:r>
              <a:rPr lang="ru-RU" sz="3200" i="1" dirty="0" err="1" smtClean="0">
                <a:solidFill>
                  <a:srgbClr val="002060"/>
                </a:solidFill>
                <a:effectLst/>
              </a:rPr>
              <a:t>убезпечить</a:t>
            </a:r>
            <a:r>
              <a:rPr lang="ru-RU" sz="3200" i="1" dirty="0" smtClean="0">
                <a:solidFill>
                  <a:srgbClr val="002060"/>
                </a:solidFill>
                <a:effectLst/>
              </a:rPr>
              <a:t> вас </a:t>
            </a:r>
            <a:r>
              <a:rPr lang="ru-RU" sz="3200" i="1" dirty="0" err="1" smtClean="0">
                <a:solidFill>
                  <a:srgbClr val="002060"/>
                </a:solidFill>
                <a:effectLst/>
              </a:rPr>
              <a:t>від</a:t>
            </a:r>
            <a:r>
              <a:rPr lang="ru-RU" sz="32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3200" i="1" dirty="0" err="1" smtClean="0">
                <a:solidFill>
                  <a:srgbClr val="002060"/>
                </a:solidFill>
                <a:effectLst/>
              </a:rPr>
              <a:t>багатьох</a:t>
            </a:r>
            <a:r>
              <a:rPr lang="ru-RU" sz="3200" i="1" dirty="0" smtClean="0">
                <a:solidFill>
                  <a:srgbClr val="002060"/>
                </a:solidFill>
                <a:effectLst/>
              </a:rPr>
              <a:t> проблем </a:t>
            </a:r>
            <a:r>
              <a:rPr lang="ru-RU" sz="3200" i="1" dirty="0" err="1" smtClean="0">
                <a:solidFill>
                  <a:srgbClr val="002060"/>
                </a:solidFill>
                <a:effectLst/>
              </a:rPr>
              <a:t>зі</a:t>
            </a:r>
            <a:r>
              <a:rPr lang="ru-RU" sz="32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3200" i="1" dirty="0" err="1" smtClean="0">
                <a:solidFill>
                  <a:srgbClr val="002060"/>
                </a:solidFill>
                <a:effectLst/>
              </a:rPr>
              <a:t>здоров’ям</a:t>
            </a:r>
            <a:endParaRPr lang="ru-RU" sz="3200" i="1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7402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830" y="188640"/>
            <a:ext cx="8229600" cy="870785"/>
          </a:xfrm>
        </p:spPr>
        <p:txBody>
          <a:bodyPr>
            <a:normAutofit fontScale="90000"/>
          </a:bodyPr>
          <a:lstStyle/>
          <a:p>
            <a:r>
              <a:rPr lang="ru-RU" b="1" i="1" dirty="0" err="1" smtClean="0">
                <a:solidFill>
                  <a:srgbClr val="FF0000"/>
                </a:solidFill>
                <a:effectLst/>
              </a:rPr>
              <a:t>Виступи</a:t>
            </a:r>
            <a:r>
              <a:rPr lang="ru-RU" b="1" i="1" dirty="0" smtClean="0">
                <a:solidFill>
                  <a:srgbClr val="FF0000"/>
                </a:solidFill>
                <a:effectLst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effectLst/>
              </a:rPr>
              <a:t>груп</a:t>
            </a:r>
            <a:r>
              <a:rPr lang="ru-RU" b="1" i="1" dirty="0" smtClean="0">
                <a:solidFill>
                  <a:srgbClr val="FF0000"/>
                </a:solidFill>
                <a:effectLst/>
              </a:rPr>
              <a:t>  та </a:t>
            </a:r>
            <a:r>
              <a:rPr lang="ru-RU" b="1" i="1" dirty="0" err="1" smtClean="0">
                <a:solidFill>
                  <a:srgbClr val="FF0000"/>
                </a:solidFill>
                <a:effectLst/>
              </a:rPr>
              <a:t>обговорення</a:t>
            </a:r>
            <a:endParaRPr lang="ru-RU" b="1" i="1" dirty="0">
              <a:solidFill>
                <a:srgbClr val="FF0000"/>
              </a:solidFill>
              <a:effectLst/>
            </a:endParaRPr>
          </a:p>
        </p:txBody>
      </p:sp>
      <p:pic>
        <p:nvPicPr>
          <p:cNvPr id="3074" name="Picture 2" descr="C:\Documents and Settings\Teacher\Рабочий стол\рас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504" y="1439338"/>
            <a:ext cx="2232248" cy="2222585"/>
          </a:xfrm>
          <a:prstGeom prst="rect">
            <a:avLst/>
          </a:prstGeom>
          <a:noFill/>
        </p:spPr>
      </p:pic>
      <p:pic>
        <p:nvPicPr>
          <p:cNvPr id="5" name="Picture 6" descr="C:\Documents and Settings\Teacher\Рабочий стол\iпыр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056" y="1572917"/>
            <a:ext cx="1787256" cy="2234449"/>
          </a:xfrm>
          <a:prstGeom prst="rect">
            <a:avLst/>
          </a:prstGeom>
          <a:noFill/>
        </p:spPr>
      </p:pic>
      <p:pic>
        <p:nvPicPr>
          <p:cNvPr id="6" name="Picture 3" descr="C:\Documents and Settings\Teacher\Рабочий стол\тату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504" y="3883880"/>
            <a:ext cx="1872208" cy="2632064"/>
          </a:xfrm>
          <a:prstGeom prst="rect">
            <a:avLst/>
          </a:prstGeom>
          <a:noFill/>
        </p:spPr>
      </p:pic>
      <p:pic>
        <p:nvPicPr>
          <p:cNvPr id="7" name="Picture 5" descr="C:\Documents and Settings\Teacher\Рабочий стол\тату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1984" y="3068960"/>
            <a:ext cx="2822008" cy="2571743"/>
          </a:xfrm>
          <a:prstGeom prst="rect">
            <a:avLst/>
          </a:prstGeom>
          <a:noFill/>
        </p:spPr>
      </p:pic>
      <p:pic>
        <p:nvPicPr>
          <p:cNvPr id="8" name="Picture 4" descr="C:\Documents and Settings\Teacher\Рабочий стол\тату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95736" y="1145423"/>
            <a:ext cx="2408894" cy="2666497"/>
          </a:xfrm>
          <a:prstGeom prst="rect">
            <a:avLst/>
          </a:prstGeom>
          <a:noFill/>
        </p:spPr>
      </p:pic>
      <p:pic>
        <p:nvPicPr>
          <p:cNvPr id="9218" name="Picture 2" descr="C:\Users\Admin\Desktop\кабл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883880"/>
            <a:ext cx="2493259" cy="263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dmin\Desktop\пыдб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352" y="1217383"/>
            <a:ext cx="2565648" cy="201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http://images.altarta.com/img/4/1/41fd48f58e414f7924f35ed88bbb6510.jpeg">
            <a:hlinkClick r:id="rId9"/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752" y="3845452"/>
            <a:ext cx="2383790" cy="2708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672028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107504" y="357166"/>
            <a:ext cx="8928992" cy="6000792"/>
          </a:xfrm>
        </p:spPr>
        <p:txBody>
          <a:bodyPr>
            <a:noAutofit/>
          </a:bodyPr>
          <a:lstStyle/>
          <a:p>
            <a:r>
              <a:rPr lang="uk-UA" sz="2800" b="1" i="1" dirty="0" smtClean="0">
                <a:solidFill>
                  <a:srgbClr val="002060"/>
                </a:solidFill>
              </a:rPr>
              <a:t>З кожним роком індустрія моди набирає обертів. Телебачення, реклама, шоу-бізнес пропагують образи ідеальних чоловіків та жінок і тисячі товарів і послуг, які начебто допомагають наблизитися до них. </a:t>
            </a:r>
          </a:p>
          <a:p>
            <a:r>
              <a:rPr lang="uk-UA" sz="2800" b="1" i="1" dirty="0" smtClean="0">
                <a:solidFill>
                  <a:srgbClr val="002060"/>
                </a:solidFill>
              </a:rPr>
              <a:t>Та чи варто гнатися за модою? По-перше,так ти завжди ризикуєш “ на 5 хвилин спізнитися ”. </a:t>
            </a:r>
          </a:p>
          <a:p>
            <a:r>
              <a:rPr lang="uk-UA" sz="2800" b="1" i="1" dirty="0" smtClean="0">
                <a:solidFill>
                  <a:srgbClr val="002060"/>
                </a:solidFill>
              </a:rPr>
              <a:t>По-друге, який сенс надягати ультрамодну річ, якщо вона тобі не пасує?  По-третє, гонитва за модою вимагає значних витрат. Це не лише кошти твоєї родини, якими можна було б розпорядитися з більшою користю. Це й природні ресурси, які витрачають на виробництво нових товарів й утилізацію того, що вийшло з моди.</a:t>
            </a:r>
            <a:endParaRPr lang="uk-UA" sz="2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3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20100408-Ok-beauty2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179512" y="1412776"/>
            <a:ext cx="3566770" cy="4357718"/>
          </a:xfrm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4355976" y="285728"/>
            <a:ext cx="4573742" cy="5857916"/>
          </a:xfrm>
        </p:spPr>
        <p:txBody>
          <a:bodyPr>
            <a:noAutofit/>
          </a:bodyPr>
          <a:lstStyle/>
          <a:p>
            <a:r>
              <a:rPr lang="uk-UA" sz="2800" b="1" i="1" dirty="0" smtClean="0">
                <a:solidFill>
                  <a:srgbClr val="002060"/>
                </a:solidFill>
              </a:rPr>
              <a:t>Моделі, зірки кіно і шоу-бізнесу завдячують своєю відповідністю ідеалам моди цілій армії стилістів, </a:t>
            </a:r>
            <a:r>
              <a:rPr lang="uk-UA" sz="2800" b="1" i="1" dirty="0" err="1" smtClean="0">
                <a:solidFill>
                  <a:srgbClr val="002060"/>
                </a:solidFill>
              </a:rPr>
              <a:t>візажистів</a:t>
            </a:r>
            <a:r>
              <a:rPr lang="uk-UA" sz="2800" b="1" i="1" dirty="0" smtClean="0">
                <a:solidFill>
                  <a:srgbClr val="002060"/>
                </a:solidFill>
              </a:rPr>
              <a:t>, дизайнерів, дієтологів, масажистів, перукарів, гримерів, фотографів і художників, які удосконалюють готові фото на комп'ютері. </a:t>
            </a:r>
            <a:endParaRPr lang="uk-UA" sz="2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94417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Urod.at.ua_2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539552" y="1772816"/>
            <a:ext cx="3279308" cy="336214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355976" y="428604"/>
            <a:ext cx="4430866" cy="5786478"/>
          </a:xfrm>
        </p:spPr>
        <p:txBody>
          <a:bodyPr>
            <a:normAutofit/>
          </a:bodyPr>
          <a:lstStyle/>
          <a:p>
            <a:endParaRPr lang="uk-UA" sz="2000" dirty="0" smtClean="0"/>
          </a:p>
          <a:p>
            <a:r>
              <a:rPr lang="uk-UA" sz="2800" b="1" i="1" dirty="0" smtClean="0">
                <a:solidFill>
                  <a:srgbClr val="002060"/>
                </a:solidFill>
              </a:rPr>
              <a:t>От і усміхаються з телеекранів, рекламних плакатів і обкладинок модних журналів нереально красиві люди. Часом здається, що вони трохи не натуральні. </a:t>
            </a:r>
          </a:p>
          <a:p>
            <a:r>
              <a:rPr lang="uk-UA" sz="2800" b="1" i="1" dirty="0" smtClean="0">
                <a:solidFill>
                  <a:srgbClr val="002060"/>
                </a:solidFill>
              </a:rPr>
              <a:t>У цьому є частка правди, адже серед них чимало клієнтів пластичних хірургів.</a:t>
            </a:r>
            <a:endParaRPr lang="uk-UA" sz="2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91469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5400" i="1" dirty="0" smtClean="0">
                <a:solidFill>
                  <a:srgbClr val="C00000"/>
                </a:solidFill>
                <a:effectLst/>
              </a:rPr>
              <a:t>Пластична</a:t>
            </a:r>
            <a:r>
              <a:rPr lang="uk-UA" i="1" dirty="0" smtClean="0">
                <a:solidFill>
                  <a:srgbClr val="C00000"/>
                </a:solidFill>
                <a:effectLst/>
              </a:rPr>
              <a:t> </a:t>
            </a:r>
            <a:r>
              <a:rPr lang="uk-UA" sz="5400" i="1" dirty="0" smtClean="0">
                <a:solidFill>
                  <a:srgbClr val="C00000"/>
                </a:solidFill>
                <a:effectLst/>
              </a:rPr>
              <a:t>хірургія</a:t>
            </a:r>
            <a:endParaRPr lang="uk-UA" sz="5400" i="1" dirty="0">
              <a:solidFill>
                <a:srgbClr val="C00000"/>
              </a:solidFill>
              <a:effectLst/>
            </a:endParaRPr>
          </a:p>
        </p:txBody>
      </p:sp>
      <p:pic>
        <p:nvPicPr>
          <p:cNvPr id="6" name="Содержимое 5" descr="976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648" y="1700808"/>
            <a:ext cx="6602166" cy="457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28567574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2252"/>
            <a:ext cx="7920880" cy="857256"/>
          </a:xfrm>
        </p:spPr>
        <p:txBody>
          <a:bodyPr>
            <a:noAutofit/>
          </a:bodyPr>
          <a:lstStyle/>
          <a:p>
            <a:pPr algn="ctr"/>
            <a:r>
              <a:rPr lang="uk-UA" sz="3200" i="1" dirty="0" smtClean="0">
                <a:solidFill>
                  <a:srgbClr val="C00000"/>
                </a:solidFill>
                <a:effectLst/>
              </a:rPr>
              <a:t>З історії пластичної хірургії</a:t>
            </a:r>
            <a:endParaRPr lang="uk-UA" sz="3200" i="1" dirty="0">
              <a:solidFill>
                <a:srgbClr val="C00000"/>
              </a:solidFill>
              <a:effectLst/>
            </a:endParaRPr>
          </a:p>
        </p:txBody>
      </p:sp>
      <p:pic>
        <p:nvPicPr>
          <p:cNvPr id="5" name="Рисунок 4" descr="ccc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107504" y="1412776"/>
            <a:ext cx="2156769" cy="3960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83768" y="908720"/>
            <a:ext cx="6552728" cy="5072098"/>
          </a:xfrm>
        </p:spPr>
        <p:txBody>
          <a:bodyPr>
            <a:noAutofit/>
          </a:bodyPr>
          <a:lstStyle/>
          <a:p>
            <a:r>
              <a:rPr lang="uk-UA" sz="2400" b="1" i="1" dirty="0" smtClean="0">
                <a:solidFill>
                  <a:srgbClr val="002060"/>
                </a:solidFill>
              </a:rPr>
              <a:t>Почалося все в Індії. У давнину (600-700 років до н.е.) там відрізали полоненим носа. Винахідливі лікарі навчилися відновлювати їх. Для цього з центральної частини лоба відрізали шматок шкіри, розгортали його на 180° і пришивали туди, де раніше був ніс. Ніздрі випилювали з дерева.</a:t>
            </a:r>
          </a:p>
          <a:p>
            <a:r>
              <a:rPr lang="uk-UA" sz="2400" b="1" i="1" dirty="0" smtClean="0">
                <a:solidFill>
                  <a:srgbClr val="002060"/>
                </a:solidFill>
              </a:rPr>
              <a:t>Повторити таку операцію європейці зважилися  лише у 1814 році. Коли хірург Джозеф </a:t>
            </a:r>
            <a:r>
              <a:rPr lang="uk-UA" sz="2400" b="1" i="1" dirty="0" err="1" smtClean="0">
                <a:solidFill>
                  <a:srgbClr val="002060"/>
                </a:solidFill>
              </a:rPr>
              <a:t>Карпю</a:t>
            </a:r>
            <a:r>
              <a:rPr lang="uk-UA" sz="2400" b="1" i="1" dirty="0" smtClean="0">
                <a:solidFill>
                  <a:srgbClr val="002060"/>
                </a:solidFill>
              </a:rPr>
              <a:t> з Лондона знав через 3 дні пов'язку з обличчя пацієнта, він вигукнув: </a:t>
            </a:r>
            <a:r>
              <a:rPr lang="uk-UA" sz="2400" b="1" i="1" dirty="0" err="1" smtClean="0">
                <a:solidFill>
                  <a:srgbClr val="002060"/>
                </a:solidFill>
              </a:rPr>
              <a:t>“Господи</a:t>
            </a:r>
            <a:r>
              <a:rPr lang="uk-UA" sz="2400" b="1" i="1" dirty="0" smtClean="0">
                <a:solidFill>
                  <a:srgbClr val="002060"/>
                </a:solidFill>
              </a:rPr>
              <a:t>, та це ж ніс!” Новий ніс мав натуральний вигляд, а рана на лобі пацієнта загоїлася через 3 місяці.</a:t>
            </a:r>
            <a:endParaRPr lang="uk-UA" sz="2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67891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FF0000"/>
                </a:solidFill>
                <a:effectLst/>
              </a:rPr>
              <a:t>Мета уроку</a:t>
            </a:r>
            <a:r>
              <a:rPr lang="en-US" b="1" i="1" dirty="0" smtClean="0">
                <a:solidFill>
                  <a:srgbClr val="FF0000"/>
                </a:solidFill>
                <a:effectLst/>
              </a:rPr>
              <a:t>:</a:t>
            </a:r>
            <a:endParaRPr lang="ru-RU" b="1" i="1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5361459"/>
          </a:xfrm>
        </p:spPr>
        <p:txBody>
          <a:bodyPr>
            <a:normAutofit/>
          </a:bodyPr>
          <a:lstStyle/>
          <a:p>
            <a:r>
              <a:rPr lang="uk-UA" sz="4000" b="1" i="1" dirty="0" smtClean="0">
                <a:solidFill>
                  <a:srgbClr val="002060"/>
                </a:solidFill>
              </a:rPr>
              <a:t>Формувати уявлення про ідеал краси</a:t>
            </a:r>
            <a:r>
              <a:rPr lang="en-US" sz="4000" b="1" i="1" dirty="0" smtClean="0">
                <a:solidFill>
                  <a:srgbClr val="002060"/>
                </a:solidFill>
              </a:rPr>
              <a:t>,</a:t>
            </a:r>
            <a:r>
              <a:rPr lang="uk-UA" sz="4000" b="1" i="1" dirty="0" smtClean="0">
                <a:solidFill>
                  <a:srgbClr val="002060"/>
                </a:solidFill>
              </a:rPr>
              <a:t> вплив модних тенденцій на здоров’я</a:t>
            </a:r>
            <a:r>
              <a:rPr lang="en-US" sz="4000" b="1" i="1" dirty="0" smtClean="0">
                <a:solidFill>
                  <a:srgbClr val="002060"/>
                </a:solidFill>
              </a:rPr>
              <a:t>;</a:t>
            </a:r>
            <a:r>
              <a:rPr lang="uk-UA" sz="4000" b="1" i="1" dirty="0" smtClean="0">
                <a:solidFill>
                  <a:srgbClr val="002060"/>
                </a:solidFill>
              </a:rPr>
              <a:t> розвивати аналітичне мислення</a:t>
            </a:r>
            <a:r>
              <a:rPr lang="en-US" sz="4000" b="1" i="1" dirty="0" smtClean="0">
                <a:solidFill>
                  <a:srgbClr val="002060"/>
                </a:solidFill>
              </a:rPr>
              <a:t>,</a:t>
            </a:r>
            <a:r>
              <a:rPr lang="uk-UA" sz="4000" b="1" i="1" dirty="0" smtClean="0">
                <a:solidFill>
                  <a:srgbClr val="002060"/>
                </a:solidFill>
              </a:rPr>
              <a:t> спостережливість</a:t>
            </a:r>
            <a:r>
              <a:rPr lang="en-US" sz="4000" b="1" i="1" dirty="0" smtClean="0">
                <a:solidFill>
                  <a:srgbClr val="002060"/>
                </a:solidFill>
              </a:rPr>
              <a:t>,</a:t>
            </a:r>
            <a:r>
              <a:rPr lang="uk-UA" sz="4000" b="1" i="1" dirty="0" smtClean="0">
                <a:solidFill>
                  <a:srgbClr val="002060"/>
                </a:solidFill>
              </a:rPr>
              <a:t> уміння відстоювати свою позицію</a:t>
            </a:r>
            <a:r>
              <a:rPr lang="en-US" sz="4000" b="1" i="1" dirty="0" smtClean="0">
                <a:solidFill>
                  <a:srgbClr val="002060"/>
                </a:solidFill>
              </a:rPr>
              <a:t>;</a:t>
            </a:r>
            <a:r>
              <a:rPr lang="uk-UA" sz="4000" b="1" i="1" dirty="0" smtClean="0">
                <a:solidFill>
                  <a:srgbClr val="002060"/>
                </a:solidFill>
              </a:rPr>
              <a:t> виховувати естетичний смак</a:t>
            </a:r>
            <a:r>
              <a:rPr lang="en-US" sz="4000" b="1" i="1" dirty="0" smtClean="0">
                <a:solidFill>
                  <a:srgbClr val="002060"/>
                </a:solidFill>
              </a:rPr>
              <a:t>.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0291" y="26781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509120"/>
            <a:ext cx="2719189" cy="214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5331760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357166"/>
            <a:ext cx="8856984" cy="5662634"/>
          </a:xfrm>
        </p:spPr>
        <p:txBody>
          <a:bodyPr>
            <a:noAutofit/>
          </a:bodyPr>
          <a:lstStyle/>
          <a:p>
            <a:r>
              <a:rPr lang="uk-UA" sz="2800" b="1" i="1" dirty="0" smtClean="0">
                <a:solidFill>
                  <a:srgbClr val="002060"/>
                </a:solidFill>
              </a:rPr>
              <a:t>У 1898 році хірург Жак Жозеф зробив у Берліні першу операцію з виправлення форми носа. Він вкоротив ніс юнакові, який через свою ваду соромився виходити з дому.</a:t>
            </a:r>
          </a:p>
          <a:p>
            <a:r>
              <a:rPr lang="uk-UA" sz="2800" b="1" i="1" dirty="0" smtClean="0">
                <a:solidFill>
                  <a:srgbClr val="002060"/>
                </a:solidFill>
              </a:rPr>
              <a:t>Під час Першої світової війни було створено спеціалізовані центри, в яких хірурги лікували вогнепальні поранення обличчя. У період між двома світовими війнами в  таких центрах розробили методики більшості сучасних пластичних операцій. </a:t>
            </a:r>
          </a:p>
          <a:p>
            <a:endParaRPr lang="uk-UA" sz="2800" b="1" i="1" dirty="0">
              <a:solidFill>
                <a:srgbClr val="002060"/>
              </a:solidFill>
            </a:endParaRPr>
          </a:p>
          <a:p>
            <a:r>
              <a:rPr lang="uk-UA" sz="2800" b="1" i="1" dirty="0" smtClean="0">
                <a:solidFill>
                  <a:srgbClr val="002060"/>
                </a:solidFill>
              </a:rPr>
              <a:t>Хірурги навчилися лікувати складні переломи, опіки, обмороження, ураження нервів. Згодом розвиток технологій уможливив створення революційних методик корекції вроджених вад і складних травм.</a:t>
            </a:r>
            <a:endParaRPr lang="uk-UA" sz="2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72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79512" y="1052736"/>
            <a:ext cx="8856984" cy="525662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uk-UA" b="1" i="1" dirty="0" smtClean="0">
                <a:solidFill>
                  <a:srgbClr val="002060"/>
                </a:solidFill>
              </a:rPr>
              <a:t>     Отже, головне завдання пластичної хірургії – виправлення вроджених вад і допомога потерпілим зі складними травмами. Однак наприкінці ХХ ст. послугами пластичної хірургії почали користуватися для омолодження й удосконалення зовнішності. Та будь-яка операція пов'язана з ризиком, особливо якщо її роблять під загальним наркозом. </a:t>
            </a:r>
          </a:p>
          <a:p>
            <a:pPr>
              <a:lnSpc>
                <a:spcPct val="150000"/>
              </a:lnSpc>
              <a:buNone/>
            </a:pPr>
            <a:r>
              <a:rPr lang="uk-UA" b="1" i="1" dirty="0" smtClean="0">
                <a:solidFill>
                  <a:srgbClr val="002060"/>
                </a:solidFill>
              </a:rPr>
              <a:t>      Під час і після операції можливі ускладнення.</a:t>
            </a:r>
            <a:endParaRPr lang="uk-UA" b="1" i="1" dirty="0">
              <a:solidFill>
                <a:srgbClr val="00206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778098"/>
          </a:xfrm>
        </p:spPr>
        <p:txBody>
          <a:bodyPr/>
          <a:lstStyle/>
          <a:p>
            <a:pPr algn="ctr"/>
            <a:r>
              <a:rPr lang="uk-UA" i="1" dirty="0" smtClean="0">
                <a:solidFill>
                  <a:srgbClr val="C00000"/>
                </a:solidFill>
                <a:effectLst/>
              </a:rPr>
              <a:t>Небезпеки пластичної хірургії</a:t>
            </a:r>
            <a:endParaRPr lang="uk-UA" i="1" dirty="0"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4383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715008" y="571480"/>
            <a:ext cx="3143272" cy="5643602"/>
          </a:xfrm>
        </p:spPr>
        <p:txBody>
          <a:bodyPr>
            <a:noAutofit/>
          </a:bodyPr>
          <a:lstStyle/>
          <a:p>
            <a:r>
              <a:rPr lang="uk-UA" sz="2000" dirty="0" smtClean="0"/>
              <a:t>За офіційною статистикою, 9 із 10 операцій зі збільшення грудей завершилися розривом силіконових імплантатів протягом 10 років. На початку 90-х років ХХ ст. тисячі жінок повідомляли про такі розриви, інфекції та запалення сполучних тканин. Це мало наслідком банкрутство найбільшого у США виробника </a:t>
            </a:r>
            <a:r>
              <a:rPr lang="uk-UA" sz="2000" dirty="0" err="1" smtClean="0"/>
              <a:t>імплантантів</a:t>
            </a:r>
            <a:r>
              <a:rPr lang="uk-UA" sz="2000" dirty="0" smtClean="0"/>
              <a:t>.</a:t>
            </a:r>
            <a:endParaRPr lang="uk-UA" sz="2000" dirty="0"/>
          </a:p>
        </p:txBody>
      </p:sp>
      <p:pic>
        <p:nvPicPr>
          <p:cNvPr id="9" name="Рисунок 8" descr="images (4)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r="18592" b="9798"/>
          <a:stretch>
            <a:fillRect/>
          </a:stretch>
        </p:blipFill>
        <p:spPr>
          <a:xfrm>
            <a:off x="357158" y="1000108"/>
            <a:ext cx="5221970" cy="4643470"/>
          </a:xfrm>
        </p:spPr>
      </p:pic>
    </p:spTree>
    <p:extLst>
      <p:ext uri="{BB962C8B-B14F-4D97-AF65-F5344CB8AC3E}">
        <p14:creationId xmlns:p14="http://schemas.microsoft.com/office/powerpoint/2010/main" val="192164406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107504" y="116632"/>
            <a:ext cx="8856984" cy="616988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uk-UA" b="1" i="1" dirty="0" smtClean="0">
                <a:solidFill>
                  <a:srgbClr val="002060"/>
                </a:solidFill>
              </a:rPr>
              <a:t>      </a:t>
            </a:r>
            <a:r>
              <a:rPr lang="uk-UA" sz="2800" b="1" i="1" dirty="0" smtClean="0">
                <a:solidFill>
                  <a:srgbClr val="002060"/>
                </a:solidFill>
              </a:rPr>
              <a:t>Якість </a:t>
            </a:r>
            <a:r>
              <a:rPr lang="uk-UA" sz="2800" b="1" i="1" dirty="0" err="1" smtClean="0">
                <a:solidFill>
                  <a:srgbClr val="002060"/>
                </a:solidFill>
              </a:rPr>
              <a:t>імплантантів</a:t>
            </a:r>
            <a:r>
              <a:rPr lang="uk-UA" sz="2800" b="1" i="1" dirty="0" smtClean="0">
                <a:solidFill>
                  <a:srgbClr val="002060"/>
                </a:solidFill>
              </a:rPr>
              <a:t> згодом поліпшилася, максимальний термін до наступної операції,на який може розраховувати жінка, досі не перевищує 10-12 років. Та жодна клініка не гарантує, що </a:t>
            </a:r>
            <a:r>
              <a:rPr lang="uk-UA" sz="2800" b="1" i="1" dirty="0" err="1" smtClean="0">
                <a:solidFill>
                  <a:srgbClr val="002060"/>
                </a:solidFill>
              </a:rPr>
              <a:t>імплантанти</a:t>
            </a:r>
            <a:r>
              <a:rPr lang="uk-UA" sz="2800" b="1" i="1" dirty="0" smtClean="0">
                <a:solidFill>
                  <a:srgbClr val="002060"/>
                </a:solidFill>
              </a:rPr>
              <a:t> не доведеться видаляти раніше. </a:t>
            </a:r>
          </a:p>
          <a:p>
            <a:pPr>
              <a:lnSpc>
                <a:spcPct val="150000"/>
              </a:lnSpc>
              <a:buNone/>
            </a:pPr>
            <a:r>
              <a:rPr lang="uk-UA" sz="2800" b="1" i="1" dirty="0" smtClean="0">
                <a:solidFill>
                  <a:srgbClr val="002060"/>
                </a:solidFill>
              </a:rPr>
              <a:t>У будь-який час можуть виникнути ускладнення. Наприклад,груди почнуть обвисати не через 10, а вже через 3 роки. Кожна така операція нині коштує близько 3 тис. доларів. </a:t>
            </a:r>
            <a:endParaRPr lang="uk-UA" sz="2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79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6723e854618607fb7e7ed092ac97fa52_fitted_300x44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107504" y="287870"/>
            <a:ext cx="3312368" cy="5355708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563888" y="116632"/>
            <a:ext cx="5222954" cy="5903168"/>
          </a:xfrm>
        </p:spPr>
        <p:txBody>
          <a:bodyPr>
            <a:noAutofit/>
          </a:bodyPr>
          <a:lstStyle/>
          <a:p>
            <a:r>
              <a:rPr lang="uk-UA" sz="2400" b="1" i="1" dirty="0" smtClean="0">
                <a:solidFill>
                  <a:srgbClr val="002060"/>
                </a:solidFill>
              </a:rPr>
              <a:t>Не менше проблем пов'язано з операціями на обличчі. Перетягнута шкіра, провалені носи, перекачані губи – можливі наслідки для тих, хто відважиться сперечатися з природою.  </a:t>
            </a:r>
          </a:p>
          <a:p>
            <a:r>
              <a:rPr lang="uk-UA" sz="2400" b="1" i="1" dirty="0" smtClean="0">
                <a:solidFill>
                  <a:srgbClr val="002060"/>
                </a:solidFill>
              </a:rPr>
              <a:t>Відома російська </a:t>
            </a:r>
            <a:r>
              <a:rPr lang="uk-UA" sz="2400" b="1" i="1" dirty="0" err="1" smtClean="0">
                <a:solidFill>
                  <a:srgbClr val="002060"/>
                </a:solidFill>
              </a:rPr>
              <a:t>телеведуча</a:t>
            </a:r>
            <a:r>
              <a:rPr lang="uk-UA" sz="2400" b="1" i="1" dirty="0" smtClean="0">
                <a:solidFill>
                  <a:srgbClr val="002060"/>
                </a:solidFill>
              </a:rPr>
              <a:t>, яка постраждала від неякісної “ін’єкції краси” ,зняла фільм про  інших жертв естетичної хірургії. Ось, що вона говорить: </a:t>
            </a:r>
            <a:r>
              <a:rPr lang="uk-UA" sz="2400" b="1" i="1" dirty="0" err="1" smtClean="0">
                <a:solidFill>
                  <a:srgbClr val="002060"/>
                </a:solidFill>
              </a:rPr>
              <a:t>“Ви</a:t>
            </a:r>
            <a:r>
              <a:rPr lang="uk-UA" sz="2400" b="1" i="1" dirty="0" smtClean="0">
                <a:solidFill>
                  <a:srgbClr val="002060"/>
                </a:solidFill>
              </a:rPr>
              <a:t> не уявляєте, що можуть зробити неякісні препарати! Я спілкуюся з багатьма жінками, обличчя яких перекошені, вкриті жахливими буграми. Вони схожі на потвор, яких навіть у кунсткамері </a:t>
            </a:r>
            <a:r>
              <a:rPr lang="uk-UA" sz="2400" b="1" i="1" dirty="0" err="1" smtClean="0">
                <a:solidFill>
                  <a:srgbClr val="002060"/>
                </a:solidFill>
              </a:rPr>
              <a:t>немає”</a:t>
            </a:r>
            <a:r>
              <a:rPr lang="uk-UA" sz="2400" b="1" i="1" dirty="0" smtClean="0">
                <a:solidFill>
                  <a:srgbClr val="002060"/>
                </a:solidFill>
              </a:rPr>
              <a:t>.</a:t>
            </a:r>
            <a:endParaRPr lang="uk-UA" sz="2400" b="1" i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472" y="5643578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err="1" smtClean="0">
                <a:solidFill>
                  <a:srgbClr val="C00000"/>
                </a:solidFill>
              </a:rPr>
              <a:t>Донателла</a:t>
            </a:r>
            <a:r>
              <a:rPr lang="uk-UA" sz="2400" b="1" i="1" dirty="0" smtClean="0">
                <a:solidFill>
                  <a:srgbClr val="C00000"/>
                </a:solidFill>
              </a:rPr>
              <a:t> </a:t>
            </a:r>
            <a:r>
              <a:rPr lang="uk-UA" sz="2400" b="1" i="1" dirty="0" err="1" smtClean="0">
                <a:solidFill>
                  <a:srgbClr val="C00000"/>
                </a:solidFill>
              </a:rPr>
              <a:t>Версаче</a:t>
            </a:r>
            <a:endParaRPr lang="uk-UA" sz="2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89826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339717757_08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467544" y="1268760"/>
            <a:ext cx="3424464" cy="379362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27984" y="620688"/>
            <a:ext cx="4186808" cy="5376882"/>
          </a:xfrm>
        </p:spPr>
        <p:txBody>
          <a:bodyPr>
            <a:noAutofit/>
          </a:bodyPr>
          <a:lstStyle/>
          <a:p>
            <a:r>
              <a:rPr lang="ru-RU" sz="2800" b="1" i="1" dirty="0" err="1" smtClean="0">
                <a:solidFill>
                  <a:srgbClr val="002060"/>
                </a:solidFill>
              </a:rPr>
              <a:t>Ще</a:t>
            </a:r>
            <a:r>
              <a:rPr lang="ru-RU" sz="2800" b="1" i="1" dirty="0" smtClean="0">
                <a:solidFill>
                  <a:srgbClr val="002060"/>
                </a:solidFill>
              </a:rPr>
              <a:t> в недалекому 1997 </a:t>
            </a:r>
            <a:r>
              <a:rPr lang="ru-RU" sz="3200" b="1" i="1" dirty="0" err="1" smtClean="0">
                <a:solidFill>
                  <a:srgbClr val="C00000"/>
                </a:solidFill>
              </a:rPr>
              <a:t>Донателла</a:t>
            </a:r>
            <a:r>
              <a:rPr lang="ru-RU" sz="3200" b="1" i="1" dirty="0" smtClean="0">
                <a:solidFill>
                  <a:srgbClr val="C00000"/>
                </a:solidFill>
              </a:rPr>
              <a:t> Версаче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виглядала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зовсім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по-іншому</a:t>
            </a:r>
            <a:r>
              <a:rPr lang="ru-RU" sz="2800" b="1" i="1" dirty="0" smtClean="0">
                <a:solidFill>
                  <a:srgbClr val="002060"/>
                </a:solidFill>
              </a:rPr>
              <a:t>,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ніж</a:t>
            </a:r>
            <a:r>
              <a:rPr lang="ru-RU" sz="2800" b="1" i="1" dirty="0" smtClean="0">
                <a:solidFill>
                  <a:srgbClr val="002060"/>
                </a:solidFill>
              </a:rPr>
              <a:t> зараз. </a:t>
            </a:r>
          </a:p>
          <a:p>
            <a:r>
              <a:rPr lang="ru-RU" sz="2800" b="1" i="1" dirty="0" err="1" smtClean="0">
                <a:solidFill>
                  <a:srgbClr val="002060"/>
                </a:solidFill>
              </a:rPr>
              <a:t>Чи</a:t>
            </a:r>
            <a:r>
              <a:rPr lang="ru-RU" sz="2800" b="1" i="1" dirty="0" smtClean="0">
                <a:solidFill>
                  <a:srgbClr val="002060"/>
                </a:solidFill>
              </a:rPr>
              <a:t> то роки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нелегкої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праці</a:t>
            </a:r>
            <a:r>
              <a:rPr lang="ru-RU" sz="2800" b="1" i="1" dirty="0" smtClean="0">
                <a:solidFill>
                  <a:srgbClr val="002060"/>
                </a:solidFill>
              </a:rPr>
              <a:t> на благо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залишеного</a:t>
            </a:r>
            <a:r>
              <a:rPr lang="ru-RU" sz="2800" b="1" i="1" dirty="0" smtClean="0">
                <a:solidFill>
                  <a:srgbClr val="002060"/>
                </a:solidFill>
              </a:rPr>
              <a:t> братом у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спадок</a:t>
            </a:r>
            <a:r>
              <a:rPr lang="ru-RU" sz="2800" b="1" i="1" dirty="0" smtClean="0">
                <a:solidFill>
                  <a:srgbClr val="002060"/>
                </a:solidFill>
              </a:rPr>
              <a:t> модного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будинку</a:t>
            </a:r>
            <a:r>
              <a:rPr lang="ru-RU" sz="2800" b="1" i="1" dirty="0" smtClean="0">
                <a:solidFill>
                  <a:srgbClr val="002060"/>
                </a:solidFill>
              </a:rPr>
              <a:t> так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підкосили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дизайнерки</a:t>
            </a:r>
            <a:r>
              <a:rPr lang="ru-RU" sz="2800" b="1" i="1" dirty="0" smtClean="0">
                <a:solidFill>
                  <a:srgbClr val="002060"/>
                </a:solidFill>
              </a:rPr>
              <a:t>,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чи</a:t>
            </a:r>
            <a:r>
              <a:rPr lang="ru-RU" sz="2800" b="1" i="1" dirty="0" smtClean="0">
                <a:solidFill>
                  <a:srgbClr val="002060"/>
                </a:solidFill>
              </a:rPr>
              <a:t> то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численні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пластичні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операції</a:t>
            </a:r>
            <a:r>
              <a:rPr lang="ru-RU" sz="2800" b="1" i="1" dirty="0" smtClean="0">
                <a:solidFill>
                  <a:srgbClr val="002060"/>
                </a:solidFill>
              </a:rPr>
              <a:t> і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невгамовна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любов</a:t>
            </a:r>
            <a:r>
              <a:rPr lang="ru-RU" sz="2800" b="1" i="1" dirty="0" smtClean="0">
                <a:solidFill>
                  <a:srgbClr val="002060"/>
                </a:solidFill>
              </a:rPr>
              <a:t> до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солярію</a:t>
            </a:r>
            <a:r>
              <a:rPr lang="ru-RU" sz="2800" b="1" i="1" dirty="0" smtClean="0">
                <a:solidFill>
                  <a:srgbClr val="002060"/>
                </a:solidFill>
              </a:rPr>
              <a:t>.</a:t>
            </a:r>
            <a:endParaRPr lang="uk-UA" sz="2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879643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1314166990_tn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899592" y="116632"/>
            <a:ext cx="6929486" cy="3456384"/>
          </a:xfrm>
        </p:spPr>
      </p:pic>
      <p:sp>
        <p:nvSpPr>
          <p:cNvPr id="11" name="TextBox 10"/>
          <p:cNvSpPr txBox="1"/>
          <p:nvPr/>
        </p:nvSpPr>
        <p:spPr>
          <a:xfrm>
            <a:off x="251520" y="3789040"/>
            <a:ext cx="878497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ru-RU" sz="2400" b="1" i="1" dirty="0" smtClean="0">
              <a:solidFill>
                <a:srgbClr val="C00000"/>
              </a:solidFill>
            </a:endParaRPr>
          </a:p>
          <a:p>
            <a:r>
              <a:rPr lang="ru-RU" sz="3200" b="1" i="1" dirty="0" smtClean="0">
                <a:solidFill>
                  <a:srgbClr val="C00000"/>
                </a:solidFill>
              </a:rPr>
              <a:t>Юля Волкова.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Була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така</a:t>
            </a:r>
            <a:r>
              <a:rPr lang="ru-RU" sz="2800" b="1" i="1" dirty="0" smtClean="0">
                <a:solidFill>
                  <a:srgbClr val="002060"/>
                </a:solidFill>
              </a:rPr>
              <a:t> миленька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дівчинка</a:t>
            </a:r>
            <a:r>
              <a:rPr lang="ru-RU" sz="2800" b="1" i="1" dirty="0" smtClean="0">
                <a:solidFill>
                  <a:srgbClr val="002060"/>
                </a:solidFill>
              </a:rPr>
              <a:t> без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віку</a:t>
            </a:r>
            <a:r>
              <a:rPr lang="ru-RU" sz="2800" b="1" i="1" dirty="0" smtClean="0">
                <a:solidFill>
                  <a:srgbClr val="002060"/>
                </a:solidFill>
              </a:rPr>
              <a:t>, так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ні</a:t>
            </a:r>
            <a:r>
              <a:rPr lang="ru-RU" sz="2800" b="1" i="1" dirty="0" smtClean="0">
                <a:solidFill>
                  <a:srgbClr val="002060"/>
                </a:solidFill>
              </a:rPr>
              <a:t> ж,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захотілося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їй</a:t>
            </a:r>
            <a:r>
              <a:rPr lang="ru-RU" sz="2800" b="1" i="1" dirty="0" smtClean="0">
                <a:solidFill>
                  <a:srgbClr val="002060"/>
                </a:solidFill>
              </a:rPr>
              <a:t> стати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жінкою-вамп</a:t>
            </a:r>
            <a:r>
              <a:rPr lang="ru-RU" sz="2800" b="1" i="1" dirty="0" smtClean="0">
                <a:solidFill>
                  <a:srgbClr val="002060"/>
                </a:solidFill>
              </a:rPr>
              <a:t> на пару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десятків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років</a:t>
            </a:r>
            <a:r>
              <a:rPr lang="ru-RU" sz="2800" b="1" i="1" dirty="0" smtClean="0">
                <a:solidFill>
                  <a:srgbClr val="002060"/>
                </a:solidFill>
              </a:rPr>
              <a:t> старше,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покалічивши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свої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цілком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пристойні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від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природи</a:t>
            </a:r>
            <a:r>
              <a:rPr lang="ru-RU" sz="2800" b="1" i="1" dirty="0" smtClean="0">
                <a:solidFill>
                  <a:srgbClr val="002060"/>
                </a:solidFill>
              </a:rPr>
              <a:t> губи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і</a:t>
            </a:r>
            <a:r>
              <a:rPr lang="ru-RU" sz="2800" b="1" i="1" dirty="0" smtClean="0">
                <a:solidFill>
                  <a:srgbClr val="002060"/>
                </a:solidFill>
              </a:rPr>
              <a:t> брови.</a:t>
            </a:r>
            <a:endParaRPr lang="uk-UA" sz="2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07147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314166975_plastika-002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7574" b="17574"/>
          <a:stretch>
            <a:fillRect/>
          </a:stretch>
        </p:blipFill>
        <p:spPr>
          <a:xfrm>
            <a:off x="107504" y="692696"/>
            <a:ext cx="4429726" cy="465658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60032" y="285728"/>
            <a:ext cx="4283968" cy="5734072"/>
          </a:xfrm>
        </p:spPr>
        <p:txBody>
          <a:bodyPr>
            <a:noAutofit/>
          </a:bodyPr>
          <a:lstStyle/>
          <a:p>
            <a:r>
              <a:rPr lang="uk-UA" sz="2800" b="1" i="1" dirty="0" err="1" smtClean="0">
                <a:solidFill>
                  <a:srgbClr val="C00000"/>
                </a:solidFill>
              </a:rPr>
              <a:t>Джослин</a:t>
            </a:r>
            <a:r>
              <a:rPr lang="uk-UA" sz="2800" b="1" i="1" dirty="0" smtClean="0">
                <a:solidFill>
                  <a:srgbClr val="C00000"/>
                </a:solidFill>
              </a:rPr>
              <a:t> </a:t>
            </a:r>
            <a:r>
              <a:rPr lang="uk-UA" sz="2800" b="1" i="1" dirty="0" err="1" smtClean="0">
                <a:solidFill>
                  <a:srgbClr val="C00000"/>
                </a:solidFill>
              </a:rPr>
              <a:t>Вільденштейн</a:t>
            </a:r>
            <a:r>
              <a:rPr lang="uk-UA" sz="2800" b="1" i="1" dirty="0" smtClean="0">
                <a:solidFill>
                  <a:srgbClr val="C00000"/>
                </a:solidFill>
              </a:rPr>
              <a:t>. </a:t>
            </a:r>
            <a:r>
              <a:rPr lang="uk-UA" sz="2800" b="1" i="1" dirty="0" smtClean="0">
                <a:solidFill>
                  <a:srgbClr val="002060"/>
                </a:solidFill>
              </a:rPr>
              <a:t>Жінка-кішка (принаймні, вона так думає).</a:t>
            </a:r>
          </a:p>
          <a:p>
            <a:r>
              <a:rPr lang="uk-UA" sz="2800" b="1" i="1" dirty="0" smtClean="0">
                <a:solidFill>
                  <a:srgbClr val="002060"/>
                </a:solidFill>
              </a:rPr>
              <a:t> Нібито через бажання завжди подобається своєму чоловікові-мільйонеру - великому любителю кішок, за 12 років була зроблена купа операцій, які перетворили жінку на монстра, після чого (або через що) чоловік її таки кинув</a:t>
            </a:r>
            <a:r>
              <a:rPr lang="uk-UA" sz="2000" dirty="0" smtClean="0">
                <a:solidFill>
                  <a:srgbClr val="002060"/>
                </a:solidFill>
              </a:rPr>
              <a:t>.</a:t>
            </a:r>
            <a:endParaRPr lang="uk-UA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0978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314167094_plastika-005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6276" b="16276"/>
          <a:stretch>
            <a:fillRect/>
          </a:stretch>
        </p:blipFill>
        <p:spPr>
          <a:xfrm>
            <a:off x="179512" y="836712"/>
            <a:ext cx="4355976" cy="400850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88024" y="214290"/>
            <a:ext cx="4355976" cy="6286544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Майкл Джексон. </a:t>
            </a:r>
            <a:r>
              <a:rPr lang="ru-RU" sz="2800" b="1" i="1" dirty="0" smtClean="0">
                <a:solidFill>
                  <a:srgbClr val="002060"/>
                </a:solidFill>
              </a:rPr>
              <a:t>Проблема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почалася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з</a:t>
            </a:r>
            <a:r>
              <a:rPr lang="ru-RU" sz="2800" b="1" i="1" dirty="0" smtClean="0">
                <a:solidFill>
                  <a:srgbClr val="002060"/>
                </a:solidFill>
              </a:rPr>
              <a:t> того,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що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симпатичний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чорношкірий</a:t>
            </a:r>
            <a:r>
              <a:rPr lang="ru-RU" sz="2800" b="1" i="1" dirty="0" smtClean="0">
                <a:solidFill>
                  <a:srgbClr val="002060"/>
                </a:solidFill>
              </a:rPr>
              <a:t> юнак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захотів</a:t>
            </a:r>
            <a:r>
              <a:rPr lang="ru-RU" sz="2800" b="1" i="1" dirty="0" smtClean="0">
                <a:solidFill>
                  <a:srgbClr val="002060"/>
                </a:solidFill>
              </a:rPr>
              <a:t> стати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білим</a:t>
            </a:r>
            <a:r>
              <a:rPr lang="ru-RU" sz="2800" b="1" i="1" dirty="0" smtClean="0">
                <a:solidFill>
                  <a:srgbClr val="002060"/>
                </a:solidFill>
              </a:rPr>
              <a:t> - не давало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йому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спокою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расову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нерівність</a:t>
            </a:r>
            <a:r>
              <a:rPr lang="ru-RU" sz="2800" b="1" i="1" dirty="0" smtClean="0">
                <a:solidFill>
                  <a:srgbClr val="002060"/>
                </a:solidFill>
              </a:rPr>
              <a:t>,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але</a:t>
            </a:r>
            <a:r>
              <a:rPr lang="ru-RU" sz="2800" b="1" i="1" dirty="0" smtClean="0">
                <a:solidFill>
                  <a:srgbClr val="002060"/>
                </a:solidFill>
              </a:rPr>
              <a:t> природу не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обдуриш</a:t>
            </a:r>
            <a:r>
              <a:rPr lang="ru-RU" sz="2800" b="1" i="1" dirty="0" smtClean="0">
                <a:solidFill>
                  <a:srgbClr val="002060"/>
                </a:solidFill>
              </a:rPr>
              <a:t> -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і</a:t>
            </a:r>
            <a:r>
              <a:rPr lang="ru-RU" sz="2800" b="1" i="1" dirty="0" smtClean="0">
                <a:solidFill>
                  <a:srgbClr val="002060"/>
                </a:solidFill>
              </a:rPr>
              <a:t> у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нього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почалася</a:t>
            </a:r>
            <a:r>
              <a:rPr lang="ru-RU" sz="2800" b="1" i="1" dirty="0" smtClean="0">
                <a:solidFill>
                  <a:srgbClr val="002060"/>
                </a:solidFill>
              </a:rPr>
              <a:t> купа проблем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із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зовнішністю</a:t>
            </a:r>
            <a:r>
              <a:rPr lang="ru-RU" sz="2800" b="1" i="1" dirty="0" smtClean="0">
                <a:solidFill>
                  <a:srgbClr val="002060"/>
                </a:solidFill>
              </a:rPr>
              <a:t>,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з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чим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він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безуспішно</a:t>
            </a:r>
            <a:r>
              <a:rPr lang="ru-RU" sz="2800" b="1" i="1" dirty="0" smtClean="0">
                <a:solidFill>
                  <a:srgbClr val="002060"/>
                </a:solidFill>
              </a:rPr>
              <a:t> все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життя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і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боровся</a:t>
            </a:r>
            <a:r>
              <a:rPr lang="ru-RU" sz="2800" b="1" i="1" dirty="0" smtClean="0">
                <a:solidFill>
                  <a:srgbClr val="002060"/>
                </a:solidFill>
              </a:rPr>
              <a:t>, давно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перетворившись</a:t>
            </a:r>
            <a:r>
              <a:rPr lang="ru-RU" sz="2800" b="1" i="1" dirty="0" smtClean="0">
                <a:solidFill>
                  <a:srgbClr val="002060"/>
                </a:solidFill>
              </a:rPr>
              <a:t> на свою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власну</a:t>
            </a:r>
            <a:r>
              <a:rPr lang="ru-RU" sz="28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пародію</a:t>
            </a:r>
            <a:r>
              <a:rPr lang="ru-RU" sz="2800" b="1" i="1" dirty="0" smtClean="0">
                <a:solidFill>
                  <a:srgbClr val="002060"/>
                </a:solidFill>
              </a:rPr>
              <a:t> ,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зроблену</a:t>
            </a:r>
            <a:r>
              <a:rPr lang="ru-RU" sz="2800" b="1" i="1" dirty="0" smtClean="0">
                <a:solidFill>
                  <a:srgbClr val="002060"/>
                </a:solidFill>
              </a:rPr>
              <a:t> поганим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майстром</a:t>
            </a:r>
            <a:r>
              <a:rPr lang="ru-RU" sz="2800" b="1" i="1" dirty="0" smtClean="0">
                <a:solidFill>
                  <a:srgbClr val="002060"/>
                </a:solidFill>
              </a:rPr>
              <a:t>.</a:t>
            </a:r>
            <a:endParaRPr lang="uk-UA" sz="2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710940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314167159_plastika-009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1547664" y="188640"/>
            <a:ext cx="6019800" cy="309634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3645024"/>
            <a:ext cx="8640960" cy="2731966"/>
          </a:xfrm>
        </p:spPr>
        <p:txBody>
          <a:bodyPr>
            <a:normAutofit/>
          </a:bodyPr>
          <a:lstStyle/>
          <a:p>
            <a:r>
              <a:rPr lang="uk-UA" sz="2800" b="1" i="1" dirty="0" err="1" smtClean="0">
                <a:solidFill>
                  <a:srgbClr val="C00000"/>
                </a:solidFill>
              </a:rPr>
              <a:t>Міккі</a:t>
            </a:r>
            <a:r>
              <a:rPr lang="uk-UA" sz="2800" b="1" i="1" dirty="0" smtClean="0">
                <a:solidFill>
                  <a:srgbClr val="C00000"/>
                </a:solidFill>
              </a:rPr>
              <a:t> </a:t>
            </a:r>
            <a:r>
              <a:rPr lang="uk-UA" sz="2800" b="1" i="1" dirty="0" err="1" smtClean="0">
                <a:solidFill>
                  <a:srgbClr val="C00000"/>
                </a:solidFill>
              </a:rPr>
              <a:t>Рурк</a:t>
            </a:r>
            <a:r>
              <a:rPr lang="uk-UA" sz="2800" b="1" i="1" dirty="0" smtClean="0">
                <a:solidFill>
                  <a:srgbClr val="C00000"/>
                </a:solidFill>
              </a:rPr>
              <a:t>. </a:t>
            </a:r>
            <a:r>
              <a:rPr lang="uk-UA" sz="2800" b="1" i="1" dirty="0" smtClean="0">
                <a:solidFill>
                  <a:srgbClr val="002060"/>
                </a:solidFill>
              </a:rPr>
              <a:t>Відомий не тільки як унікальний актор, але і професійний боксер. Саме це пристрасть стало причиною численних пластичних операцій на обличчі, які зробили з колишньої красунчика ... ну те, що вийшло. Сам він вважає, що винен некомпетентний хірург.</a:t>
            </a:r>
            <a:endParaRPr lang="uk-UA" sz="2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335918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b="1" i="1" dirty="0" err="1">
                <a:solidFill>
                  <a:srgbClr val="002060"/>
                </a:solidFill>
                <a:effectLst/>
              </a:rPr>
              <a:t>Пісня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i="1" dirty="0">
                <a:solidFill>
                  <a:srgbClr val="C00000"/>
                </a:solidFill>
                <a:effectLst/>
              </a:rPr>
              <a:t>«За </a:t>
            </a:r>
            <a:r>
              <a:rPr lang="ru-RU" b="1" i="1" dirty="0" err="1">
                <a:solidFill>
                  <a:srgbClr val="C00000"/>
                </a:solidFill>
                <a:effectLst/>
              </a:rPr>
              <a:t>вроду</a:t>
            </a:r>
            <a:r>
              <a:rPr lang="ru-RU" b="1" i="1" dirty="0">
                <a:solidFill>
                  <a:srgbClr val="C00000"/>
                </a:solidFill>
                <a:effectLst/>
              </a:rPr>
              <a:t> </a:t>
            </a:r>
            <a:r>
              <a:rPr lang="ru-RU" b="1" i="1" dirty="0" err="1">
                <a:solidFill>
                  <a:srgbClr val="C00000"/>
                </a:solidFill>
                <a:effectLst/>
              </a:rPr>
              <a:t>дякую</a:t>
            </a:r>
            <a:r>
              <a:rPr lang="ru-RU" b="1" i="1" dirty="0">
                <a:solidFill>
                  <a:srgbClr val="C00000"/>
                </a:solidFill>
                <a:effectLst/>
              </a:rPr>
              <a:t> батькам»,</a:t>
            </a:r>
            <a:endParaRPr lang="ru-RU" i="1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08720"/>
            <a:ext cx="8856984" cy="521744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що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налаштувала</a:t>
            </a:r>
            <a:r>
              <a:rPr lang="ru-RU" b="1" dirty="0">
                <a:solidFill>
                  <a:srgbClr val="002060"/>
                </a:solidFill>
              </a:rPr>
              <a:t> нас на урок, </a:t>
            </a:r>
            <a:r>
              <a:rPr lang="ru-RU" b="1" dirty="0" err="1">
                <a:solidFill>
                  <a:srgbClr val="002060"/>
                </a:solidFill>
              </a:rPr>
              <a:t>перегукується</a:t>
            </a:r>
            <a:r>
              <a:rPr lang="ru-RU" b="1" dirty="0">
                <a:solidFill>
                  <a:srgbClr val="002060"/>
                </a:solidFill>
              </a:rPr>
              <a:t> з </a:t>
            </a:r>
            <a:r>
              <a:rPr lang="ru-RU" b="1" dirty="0" err="1">
                <a:solidFill>
                  <a:srgbClr val="002060"/>
                </a:solidFill>
              </a:rPr>
              <a:t>його</a:t>
            </a:r>
            <a:r>
              <a:rPr lang="ru-RU" b="1" dirty="0">
                <a:solidFill>
                  <a:srgbClr val="002060"/>
                </a:solidFill>
              </a:rPr>
              <a:t> темою. 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Ми </a:t>
            </a:r>
            <a:r>
              <a:rPr lang="ru-RU" b="1" dirty="0" err="1">
                <a:solidFill>
                  <a:srgbClr val="002060"/>
                </a:solidFill>
              </a:rPr>
              <a:t>поговоримо</a:t>
            </a:r>
            <a:r>
              <a:rPr lang="ru-RU" b="1" dirty="0">
                <a:solidFill>
                  <a:srgbClr val="002060"/>
                </a:solidFill>
              </a:rPr>
              <a:t> про </a:t>
            </a:r>
            <a:r>
              <a:rPr lang="ru-RU" b="1" dirty="0" err="1">
                <a:solidFill>
                  <a:srgbClr val="002060"/>
                </a:solidFill>
              </a:rPr>
              <a:t>ідеал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краси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різних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часів</a:t>
            </a:r>
            <a:r>
              <a:rPr lang="ru-RU" b="1" dirty="0">
                <a:solidFill>
                  <a:srgbClr val="002060"/>
                </a:solidFill>
              </a:rPr>
              <a:t> і </a:t>
            </a:r>
            <a:r>
              <a:rPr lang="ru-RU" b="1" dirty="0" err="1">
                <a:solidFill>
                  <a:srgbClr val="002060"/>
                </a:solidFill>
              </a:rPr>
              <a:t>народів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подискутуємо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щодо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впливу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модних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тенденцій</a:t>
            </a:r>
            <a:r>
              <a:rPr lang="ru-RU" b="1" dirty="0">
                <a:solidFill>
                  <a:srgbClr val="002060"/>
                </a:solidFill>
              </a:rPr>
              <a:t> на </a:t>
            </a:r>
            <a:r>
              <a:rPr lang="ru-RU" b="1" dirty="0" err="1" smtClean="0">
                <a:solidFill>
                  <a:srgbClr val="002060"/>
                </a:solidFill>
              </a:rPr>
              <a:t>здоров’я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8194" name="Picture 2" descr="C:\Users\Admin\Desktop\крас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96952"/>
            <a:ext cx="3888432" cy="36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717032"/>
            <a:ext cx="2564904" cy="25649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704927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Безымянный,,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2000240"/>
            <a:ext cx="6891364" cy="3805048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i="1" dirty="0" err="1" smtClean="0">
                <a:solidFill>
                  <a:srgbClr val="C00000"/>
                </a:solidFill>
                <a:effectLst/>
              </a:rPr>
              <a:t>Пірсинг</a:t>
            </a:r>
            <a:r>
              <a:rPr lang="uk-UA" sz="5400" i="1" dirty="0" smtClean="0">
                <a:solidFill>
                  <a:srgbClr val="C00000"/>
                </a:solidFill>
                <a:effectLst/>
              </a:rPr>
              <a:t> і татуювання</a:t>
            </a:r>
            <a:endParaRPr lang="uk-UA" sz="5400" i="1" dirty="0">
              <a:solidFill>
                <a:srgbClr val="C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01234314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r>
              <a:rPr lang="en-US" sz="4000" i="1" dirty="0" err="1" smtClean="0">
                <a:solidFill>
                  <a:srgbClr val="002060"/>
                </a:solidFill>
                <a:effectLst/>
              </a:rPr>
              <a:t>Чи</a:t>
            </a:r>
            <a:r>
              <a:rPr lang="en-US" sz="40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effectLst/>
              </a:rPr>
              <a:t>приносить</a:t>
            </a:r>
            <a:r>
              <a:rPr lang="en-US" sz="40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effectLst/>
              </a:rPr>
              <a:t>шкоду</a:t>
            </a:r>
            <a:r>
              <a:rPr lang="en-US" sz="40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effectLst/>
              </a:rPr>
              <a:t>тілу</a:t>
            </a:r>
            <a:r>
              <a:rPr lang="en-US" sz="40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effectLst/>
              </a:rPr>
              <a:t>пірсинг</a:t>
            </a:r>
            <a:r>
              <a:rPr lang="en-US" sz="4000" i="1" dirty="0" smtClean="0">
                <a:solidFill>
                  <a:srgbClr val="002060"/>
                </a:solidFill>
                <a:effectLst/>
              </a:rPr>
              <a:t>? </a:t>
            </a:r>
            <a:r>
              <a:rPr lang="en-US" sz="4000" i="1" dirty="0" err="1" smtClean="0">
                <a:solidFill>
                  <a:srgbClr val="002060"/>
                </a:solidFill>
                <a:effectLst/>
              </a:rPr>
              <a:t>Це</a:t>
            </a:r>
            <a:r>
              <a:rPr lang="en-US" sz="40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effectLst/>
              </a:rPr>
              <a:t>питання</a:t>
            </a:r>
            <a:r>
              <a:rPr lang="en-US" sz="40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effectLst/>
              </a:rPr>
              <a:t>мучить</a:t>
            </a:r>
            <a:r>
              <a:rPr lang="en-US" sz="40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effectLst/>
              </a:rPr>
              <a:t>багатьох</a:t>
            </a:r>
            <a:r>
              <a:rPr lang="en-US" sz="40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effectLst/>
              </a:rPr>
              <a:t>людей</a:t>
            </a:r>
            <a:r>
              <a:rPr lang="en-US" sz="4000" i="1" dirty="0" smtClean="0">
                <a:solidFill>
                  <a:srgbClr val="002060"/>
                </a:solidFill>
                <a:effectLst/>
              </a:rPr>
              <a:t>. </a:t>
            </a:r>
            <a:r>
              <a:rPr lang="en-US" sz="4000" i="1" dirty="0" err="1" smtClean="0">
                <a:solidFill>
                  <a:srgbClr val="002060"/>
                </a:solidFill>
                <a:effectLst/>
              </a:rPr>
              <a:t>Особливо</a:t>
            </a:r>
            <a:r>
              <a:rPr lang="en-US" sz="40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effectLst/>
              </a:rPr>
              <a:t>цим</a:t>
            </a:r>
            <a:r>
              <a:rPr lang="en-US" sz="40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effectLst/>
              </a:rPr>
              <a:t>цікавляться</a:t>
            </a:r>
            <a:r>
              <a:rPr lang="en-US" sz="40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effectLst/>
              </a:rPr>
              <a:t>батьки</a:t>
            </a:r>
            <a:r>
              <a:rPr lang="en-US" sz="40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effectLst/>
              </a:rPr>
              <a:t>дітей</a:t>
            </a:r>
            <a:r>
              <a:rPr lang="en-US" sz="4000" i="1" dirty="0" smtClean="0">
                <a:solidFill>
                  <a:srgbClr val="002060"/>
                </a:solidFill>
                <a:effectLst/>
              </a:rPr>
              <a:t>, </a:t>
            </a:r>
            <a:r>
              <a:rPr lang="en-US" sz="4000" i="1" dirty="0" err="1" smtClean="0">
                <a:solidFill>
                  <a:srgbClr val="002060"/>
                </a:solidFill>
                <a:effectLst/>
              </a:rPr>
              <a:t>коли</a:t>
            </a:r>
            <a:r>
              <a:rPr lang="en-US" sz="40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effectLst/>
              </a:rPr>
              <a:t>бачать</a:t>
            </a:r>
            <a:r>
              <a:rPr lang="en-US" sz="4000" i="1" dirty="0" smtClean="0">
                <a:solidFill>
                  <a:srgbClr val="002060"/>
                </a:solidFill>
                <a:effectLst/>
              </a:rPr>
              <a:t>, </a:t>
            </a:r>
            <a:r>
              <a:rPr lang="en-US" sz="4000" i="1" dirty="0" err="1" smtClean="0">
                <a:solidFill>
                  <a:srgbClr val="002060"/>
                </a:solidFill>
                <a:effectLst/>
              </a:rPr>
              <a:t>що</a:t>
            </a:r>
            <a:r>
              <a:rPr lang="en-US" sz="40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effectLst/>
              </a:rPr>
              <a:t>їхня</a:t>
            </a:r>
            <a:r>
              <a:rPr lang="en-US" sz="40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effectLst/>
              </a:rPr>
              <a:t>дитина</a:t>
            </a:r>
            <a:r>
              <a:rPr lang="en-US" sz="40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effectLst/>
              </a:rPr>
              <a:t>виконав</a:t>
            </a:r>
            <a:r>
              <a:rPr lang="en-US" sz="40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effectLst/>
              </a:rPr>
              <a:t>собі</a:t>
            </a:r>
            <a:r>
              <a:rPr lang="en-US" sz="40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effectLst/>
              </a:rPr>
              <a:t>чергову</a:t>
            </a:r>
            <a:r>
              <a:rPr lang="en-US" sz="40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effectLst/>
              </a:rPr>
              <a:t>дірку</a:t>
            </a:r>
            <a:r>
              <a:rPr lang="en-US" sz="4000" i="1" dirty="0" smtClean="0">
                <a:solidFill>
                  <a:srgbClr val="002060"/>
                </a:solidFill>
                <a:effectLst/>
              </a:rPr>
              <a:t> в </a:t>
            </a:r>
            <a:r>
              <a:rPr lang="en-US" sz="4000" i="1" dirty="0" err="1" smtClean="0">
                <a:solidFill>
                  <a:srgbClr val="002060"/>
                </a:solidFill>
                <a:effectLst/>
              </a:rPr>
              <a:t>тілі</a:t>
            </a:r>
            <a:r>
              <a:rPr lang="en-US" sz="4000" i="1" dirty="0" smtClean="0">
                <a:solidFill>
                  <a:srgbClr val="002060"/>
                </a:solidFill>
                <a:effectLst/>
              </a:rPr>
              <a:t>. </a:t>
            </a:r>
            <a:r>
              <a:rPr lang="en-US" sz="4000" i="1" dirty="0" err="1" smtClean="0">
                <a:solidFill>
                  <a:srgbClr val="002060"/>
                </a:solidFill>
                <a:effectLst/>
              </a:rPr>
              <a:t>Якщо</a:t>
            </a:r>
            <a:r>
              <a:rPr lang="en-US" sz="40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effectLst/>
              </a:rPr>
              <a:t>дочка</a:t>
            </a:r>
            <a:r>
              <a:rPr lang="en-US" sz="40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effectLst/>
              </a:rPr>
              <a:t>зробила</a:t>
            </a:r>
            <a:r>
              <a:rPr lang="en-US" sz="40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effectLst/>
              </a:rPr>
              <a:t>пірсинг</a:t>
            </a:r>
            <a:r>
              <a:rPr lang="en-US" sz="40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effectLst/>
              </a:rPr>
              <a:t>пупка</a:t>
            </a:r>
            <a:r>
              <a:rPr lang="en-US" sz="4000" i="1" dirty="0" smtClean="0">
                <a:solidFill>
                  <a:srgbClr val="002060"/>
                </a:solidFill>
                <a:effectLst/>
              </a:rPr>
              <a:t>, </a:t>
            </a:r>
            <a:r>
              <a:rPr lang="en-US" sz="4000" i="1" dirty="0" err="1" smtClean="0">
                <a:solidFill>
                  <a:srgbClr val="002060"/>
                </a:solidFill>
                <a:effectLst/>
              </a:rPr>
              <a:t>то</a:t>
            </a:r>
            <a:r>
              <a:rPr lang="en-US" sz="40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effectLst/>
              </a:rPr>
              <a:t>як</a:t>
            </a:r>
            <a:r>
              <a:rPr lang="en-US" sz="40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effectLst/>
              </a:rPr>
              <a:t>це</a:t>
            </a:r>
            <a:r>
              <a:rPr lang="en-US" sz="40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effectLst/>
              </a:rPr>
              <a:t>позначиться</a:t>
            </a:r>
            <a:r>
              <a:rPr lang="en-US" sz="40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effectLst/>
              </a:rPr>
              <a:t>на</a:t>
            </a:r>
            <a:r>
              <a:rPr lang="en-US" sz="40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effectLst/>
              </a:rPr>
              <a:t>її</a:t>
            </a:r>
            <a:r>
              <a:rPr lang="en-US" sz="40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effectLst/>
              </a:rPr>
              <a:t>здоров'ї</a:t>
            </a:r>
            <a:r>
              <a:rPr lang="en-US" sz="4000" i="1" dirty="0" smtClean="0">
                <a:solidFill>
                  <a:srgbClr val="002060"/>
                </a:solidFill>
                <a:effectLst/>
              </a:rPr>
              <a:t>? </a:t>
            </a:r>
            <a:r>
              <a:rPr lang="en-US" sz="4000" i="1" dirty="0" err="1" smtClean="0">
                <a:solidFill>
                  <a:srgbClr val="002060"/>
                </a:solidFill>
                <a:effectLst/>
              </a:rPr>
              <a:t>Давайте</a:t>
            </a:r>
            <a:r>
              <a:rPr lang="en-US" sz="40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effectLst/>
              </a:rPr>
              <a:t>розберемося</a:t>
            </a:r>
            <a:r>
              <a:rPr lang="en-US" sz="4000" i="1" dirty="0" smtClean="0">
                <a:solidFill>
                  <a:srgbClr val="002060"/>
                </a:solidFill>
                <a:effectLst/>
              </a:rPr>
              <a:t>, </a:t>
            </a:r>
            <a:r>
              <a:rPr lang="en-US" sz="4000" i="1" dirty="0" err="1" smtClean="0">
                <a:solidFill>
                  <a:srgbClr val="002060"/>
                </a:solidFill>
                <a:effectLst/>
              </a:rPr>
              <a:t>наскільки</a:t>
            </a:r>
            <a:r>
              <a:rPr lang="en-US" sz="40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effectLst/>
              </a:rPr>
              <a:t>шкідливий</a:t>
            </a:r>
            <a:r>
              <a:rPr lang="en-US" sz="40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effectLst/>
              </a:rPr>
              <a:t>такий</a:t>
            </a:r>
            <a:r>
              <a:rPr lang="en-US" sz="40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effectLst/>
              </a:rPr>
              <a:t>тип</a:t>
            </a:r>
            <a:r>
              <a:rPr lang="en-US" sz="40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effectLst/>
              </a:rPr>
              <a:t>самовираження</a:t>
            </a:r>
            <a:r>
              <a:rPr lang="en-US" sz="4000" i="1" dirty="0" smtClean="0">
                <a:solidFill>
                  <a:srgbClr val="002060"/>
                </a:solidFill>
                <a:effectLst/>
              </a:rPr>
              <a:t> і </a:t>
            </a:r>
            <a:r>
              <a:rPr lang="en-US" sz="4000" i="1" dirty="0" err="1" smtClean="0">
                <a:solidFill>
                  <a:srgbClr val="002060"/>
                </a:solidFill>
                <a:effectLst/>
              </a:rPr>
              <a:t>прикраси</a:t>
            </a:r>
            <a:r>
              <a:rPr lang="en-US" sz="40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4000" i="1" dirty="0" err="1" smtClean="0">
                <a:solidFill>
                  <a:srgbClr val="002060"/>
                </a:solidFill>
                <a:effectLst/>
              </a:rPr>
              <a:t>людини</a:t>
            </a:r>
            <a:r>
              <a:rPr lang="en-US" sz="900" i="1" dirty="0" smtClean="0">
                <a:solidFill>
                  <a:srgbClr val="002060"/>
                </a:solidFill>
                <a:effectLst/>
              </a:rPr>
              <a:t>. </a:t>
            </a:r>
            <a:r>
              <a:rPr lang="ru-RU" sz="1100" dirty="0" smtClean="0"/>
              <a:t/>
            </a:r>
            <a:br>
              <a:rPr lang="ru-RU" sz="1100" dirty="0" smtClean="0"/>
            </a:b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816418103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1985962" y="-3159972"/>
            <a:ext cx="142876" cy="11763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0"/>
            <a:ext cx="7884368" cy="6858000"/>
          </a:xfrm>
        </p:spPr>
        <p:txBody>
          <a:bodyPr>
            <a:normAutofit/>
          </a:bodyPr>
          <a:lstStyle/>
          <a:p>
            <a:r>
              <a:rPr lang="en-US" sz="2500" b="1" i="1" dirty="0" err="1" smtClean="0">
                <a:solidFill>
                  <a:srgbClr val="002060"/>
                </a:solidFill>
              </a:rPr>
              <a:t>Треба</a:t>
            </a:r>
            <a:r>
              <a:rPr lang="en-US" sz="2500" b="1" i="1" dirty="0" smtClean="0">
                <a:solidFill>
                  <a:srgbClr val="002060"/>
                </a:solidFill>
              </a:rPr>
              <a:t> </a:t>
            </a:r>
            <a:r>
              <a:rPr lang="en-US" sz="2500" b="1" i="1" dirty="0" err="1" smtClean="0">
                <a:solidFill>
                  <a:srgbClr val="002060"/>
                </a:solidFill>
              </a:rPr>
              <a:t>знати</a:t>
            </a:r>
            <a:r>
              <a:rPr lang="en-US" sz="2500" b="1" i="1" dirty="0" smtClean="0">
                <a:solidFill>
                  <a:srgbClr val="002060"/>
                </a:solidFill>
              </a:rPr>
              <a:t>, </a:t>
            </a:r>
            <a:r>
              <a:rPr lang="en-US" sz="2500" b="1" i="1" dirty="0" err="1" smtClean="0">
                <a:solidFill>
                  <a:srgbClr val="002060"/>
                </a:solidFill>
              </a:rPr>
              <a:t>де</a:t>
            </a:r>
            <a:r>
              <a:rPr lang="en-US" sz="2500" b="1" i="1" dirty="0" smtClean="0">
                <a:solidFill>
                  <a:srgbClr val="002060"/>
                </a:solidFill>
              </a:rPr>
              <a:t> </a:t>
            </a:r>
            <a:r>
              <a:rPr lang="en-US" sz="2500" b="1" i="1" dirty="0" err="1" smtClean="0">
                <a:solidFill>
                  <a:srgbClr val="002060"/>
                </a:solidFill>
              </a:rPr>
              <a:t>робити</a:t>
            </a:r>
            <a:r>
              <a:rPr lang="en-US" sz="2500" b="1" i="1" dirty="0" smtClean="0">
                <a:solidFill>
                  <a:srgbClr val="002060"/>
                </a:solidFill>
              </a:rPr>
              <a:t> </a:t>
            </a:r>
            <a:endParaRPr lang="ru-RU" sz="2500" b="1" i="1" dirty="0" smtClean="0">
              <a:solidFill>
                <a:srgbClr val="002060"/>
              </a:solidFill>
            </a:endParaRPr>
          </a:p>
          <a:p>
            <a:r>
              <a:rPr lang="en-US" sz="2500" b="1" i="1" dirty="0" smtClean="0">
                <a:solidFill>
                  <a:srgbClr val="C00000"/>
                </a:solidFill>
              </a:rPr>
              <a:t> </a:t>
            </a:r>
            <a:r>
              <a:rPr lang="en-US" sz="2500" b="1" i="1" dirty="0" err="1" smtClean="0">
                <a:solidFill>
                  <a:srgbClr val="C00000"/>
                </a:solidFill>
              </a:rPr>
              <a:t>Пірсинг</a:t>
            </a:r>
            <a:r>
              <a:rPr lang="en-US" sz="2500" b="1" i="1" dirty="0" smtClean="0">
                <a:solidFill>
                  <a:srgbClr val="C00000"/>
                </a:solidFill>
              </a:rPr>
              <a:t> </a:t>
            </a:r>
            <a:r>
              <a:rPr lang="en-US" sz="2500" b="1" i="1" dirty="0" err="1" smtClean="0">
                <a:solidFill>
                  <a:srgbClr val="002060"/>
                </a:solidFill>
              </a:rPr>
              <a:t>може</a:t>
            </a:r>
            <a:r>
              <a:rPr lang="en-US" sz="2500" b="1" i="1" dirty="0" smtClean="0">
                <a:solidFill>
                  <a:srgbClr val="002060"/>
                </a:solidFill>
              </a:rPr>
              <a:t> </a:t>
            </a:r>
            <a:r>
              <a:rPr lang="en-US" sz="2500" b="1" i="1" dirty="0" err="1" smtClean="0">
                <a:solidFill>
                  <a:srgbClr val="002060"/>
                </a:solidFill>
              </a:rPr>
              <a:t>завдати</a:t>
            </a:r>
            <a:r>
              <a:rPr lang="en-US" sz="2500" b="1" i="1" dirty="0" smtClean="0">
                <a:solidFill>
                  <a:srgbClr val="002060"/>
                </a:solidFill>
              </a:rPr>
              <a:t> </a:t>
            </a:r>
            <a:r>
              <a:rPr lang="en-US" sz="2500" b="1" i="1" dirty="0" err="1" smtClean="0">
                <a:solidFill>
                  <a:srgbClr val="002060"/>
                </a:solidFill>
              </a:rPr>
              <a:t>шкоди</a:t>
            </a:r>
            <a:r>
              <a:rPr lang="en-US" sz="2500" b="1" i="1" dirty="0" smtClean="0">
                <a:solidFill>
                  <a:srgbClr val="002060"/>
                </a:solidFill>
              </a:rPr>
              <a:t> в </a:t>
            </a:r>
            <a:r>
              <a:rPr lang="en-US" sz="2500" b="1" i="1" dirty="0" err="1" smtClean="0">
                <a:solidFill>
                  <a:srgbClr val="002060"/>
                </a:solidFill>
              </a:rPr>
              <a:t>тих</a:t>
            </a:r>
            <a:r>
              <a:rPr lang="en-US" sz="2500" b="1" i="1" dirty="0" smtClean="0">
                <a:solidFill>
                  <a:srgbClr val="002060"/>
                </a:solidFill>
              </a:rPr>
              <a:t> </a:t>
            </a:r>
            <a:r>
              <a:rPr lang="en-US" sz="2500" b="1" i="1" dirty="0" err="1" smtClean="0">
                <a:solidFill>
                  <a:srgbClr val="002060"/>
                </a:solidFill>
              </a:rPr>
              <a:t>випадках</a:t>
            </a:r>
            <a:r>
              <a:rPr lang="en-US" sz="2500" b="1" i="1" dirty="0" smtClean="0">
                <a:solidFill>
                  <a:srgbClr val="002060"/>
                </a:solidFill>
              </a:rPr>
              <a:t>, </a:t>
            </a:r>
            <a:r>
              <a:rPr lang="en-US" sz="2500" b="1" i="1" dirty="0" err="1" smtClean="0">
                <a:solidFill>
                  <a:srgbClr val="002060"/>
                </a:solidFill>
              </a:rPr>
              <a:t>коли</a:t>
            </a:r>
            <a:r>
              <a:rPr lang="en-US" sz="2500" b="1" i="1" dirty="0" smtClean="0">
                <a:solidFill>
                  <a:srgbClr val="002060"/>
                </a:solidFill>
              </a:rPr>
              <a:t> </a:t>
            </a:r>
            <a:r>
              <a:rPr lang="en-US" sz="2500" b="1" i="1" dirty="0" err="1" smtClean="0">
                <a:solidFill>
                  <a:srgbClr val="002060"/>
                </a:solidFill>
              </a:rPr>
              <a:t>не</a:t>
            </a:r>
            <a:r>
              <a:rPr lang="en-US" sz="2500" b="1" i="1" dirty="0" smtClean="0">
                <a:solidFill>
                  <a:srgbClr val="002060"/>
                </a:solidFill>
              </a:rPr>
              <a:t> </a:t>
            </a:r>
            <a:r>
              <a:rPr lang="en-US" sz="2500" b="1" i="1" dirty="0" err="1" smtClean="0">
                <a:solidFill>
                  <a:srgbClr val="002060"/>
                </a:solidFill>
              </a:rPr>
              <a:t>дотримані</a:t>
            </a:r>
            <a:r>
              <a:rPr lang="en-US" sz="2500" b="1" i="1" dirty="0" smtClean="0">
                <a:solidFill>
                  <a:srgbClr val="002060"/>
                </a:solidFill>
              </a:rPr>
              <a:t> </a:t>
            </a:r>
            <a:r>
              <a:rPr lang="en-US" sz="2500" b="1" i="1" dirty="0" err="1" smtClean="0">
                <a:solidFill>
                  <a:srgbClr val="002060"/>
                </a:solidFill>
              </a:rPr>
              <a:t>санітарно</a:t>
            </a:r>
            <a:r>
              <a:rPr lang="en-US" sz="2500" b="1" i="1" dirty="0" smtClean="0">
                <a:solidFill>
                  <a:srgbClr val="002060"/>
                </a:solidFill>
              </a:rPr>
              <a:t>- </a:t>
            </a:r>
            <a:r>
              <a:rPr lang="en-US" sz="2500" b="1" i="1" dirty="0" err="1" smtClean="0">
                <a:solidFill>
                  <a:srgbClr val="002060"/>
                </a:solidFill>
              </a:rPr>
              <a:t>гігієнічні</a:t>
            </a:r>
            <a:r>
              <a:rPr lang="en-US" sz="2500" b="1" i="1" dirty="0" smtClean="0">
                <a:solidFill>
                  <a:srgbClr val="002060"/>
                </a:solidFill>
              </a:rPr>
              <a:t> </a:t>
            </a:r>
            <a:r>
              <a:rPr lang="en-US" sz="2500" b="1" i="1" dirty="0" err="1" smtClean="0">
                <a:solidFill>
                  <a:srgbClr val="002060"/>
                </a:solidFill>
              </a:rPr>
              <a:t>норми</a:t>
            </a:r>
            <a:r>
              <a:rPr lang="en-US" sz="2500" b="1" i="1" dirty="0" smtClean="0">
                <a:solidFill>
                  <a:srgbClr val="002060"/>
                </a:solidFill>
              </a:rPr>
              <a:t> </a:t>
            </a:r>
            <a:r>
              <a:rPr lang="en-US" sz="2500" b="1" i="1" dirty="0" err="1" smtClean="0">
                <a:solidFill>
                  <a:srgbClr val="002060"/>
                </a:solidFill>
              </a:rPr>
              <a:t>при</a:t>
            </a:r>
            <a:r>
              <a:rPr lang="en-US" sz="2500" b="1" i="1" dirty="0" smtClean="0">
                <a:solidFill>
                  <a:srgbClr val="002060"/>
                </a:solidFill>
              </a:rPr>
              <a:t> </a:t>
            </a:r>
            <a:r>
              <a:rPr lang="en-US" sz="2500" b="1" i="1" dirty="0" err="1" smtClean="0">
                <a:solidFill>
                  <a:srgbClr val="002060"/>
                </a:solidFill>
              </a:rPr>
              <a:t>проведенні</a:t>
            </a:r>
            <a:r>
              <a:rPr lang="en-US" sz="2500" b="1" i="1" dirty="0" smtClean="0">
                <a:solidFill>
                  <a:srgbClr val="002060"/>
                </a:solidFill>
              </a:rPr>
              <a:t> </a:t>
            </a:r>
            <a:r>
              <a:rPr lang="en-US" sz="2500" b="1" i="1" dirty="0" err="1" smtClean="0">
                <a:solidFill>
                  <a:srgbClr val="002060"/>
                </a:solidFill>
              </a:rPr>
              <a:t>процедури</a:t>
            </a:r>
            <a:r>
              <a:rPr lang="en-US" sz="2500" b="1" i="1" dirty="0" smtClean="0">
                <a:solidFill>
                  <a:srgbClr val="002060"/>
                </a:solidFill>
              </a:rPr>
              <a:t>. </a:t>
            </a:r>
            <a:r>
              <a:rPr lang="en-US" sz="2500" b="1" i="1" dirty="0" err="1" smtClean="0">
                <a:solidFill>
                  <a:srgbClr val="002060"/>
                </a:solidFill>
              </a:rPr>
              <a:t>Це</a:t>
            </a:r>
            <a:r>
              <a:rPr lang="en-US" sz="2500" b="1" i="1" dirty="0" smtClean="0">
                <a:solidFill>
                  <a:srgbClr val="002060"/>
                </a:solidFill>
              </a:rPr>
              <a:t> </a:t>
            </a:r>
            <a:r>
              <a:rPr lang="en-US" sz="2500" b="1" i="1" dirty="0" err="1" smtClean="0">
                <a:solidFill>
                  <a:srgbClr val="002060"/>
                </a:solidFill>
              </a:rPr>
              <a:t>буває</a:t>
            </a:r>
            <a:r>
              <a:rPr lang="en-US" sz="2500" b="1" i="1" dirty="0" smtClean="0">
                <a:solidFill>
                  <a:srgbClr val="002060"/>
                </a:solidFill>
              </a:rPr>
              <a:t> в </a:t>
            </a:r>
            <a:r>
              <a:rPr lang="en-US" sz="2500" b="1" i="1" dirty="0" err="1" smtClean="0">
                <a:solidFill>
                  <a:srgbClr val="002060"/>
                </a:solidFill>
              </a:rPr>
              <a:t>так</a:t>
            </a:r>
            <a:r>
              <a:rPr lang="en-US" sz="2500" b="1" i="1" dirty="0" smtClean="0">
                <a:solidFill>
                  <a:srgbClr val="002060"/>
                </a:solidFill>
              </a:rPr>
              <a:t> </a:t>
            </a:r>
            <a:r>
              <a:rPr lang="en-US" sz="2500" b="1" i="1" dirty="0" err="1" smtClean="0">
                <a:solidFill>
                  <a:srgbClr val="002060"/>
                </a:solidFill>
              </a:rPr>
              <a:t>званих</a:t>
            </a:r>
            <a:r>
              <a:rPr lang="en-US" sz="2500" b="1" i="1" dirty="0" smtClean="0">
                <a:solidFill>
                  <a:srgbClr val="002060"/>
                </a:solidFill>
              </a:rPr>
              <a:t> «</a:t>
            </a:r>
            <a:r>
              <a:rPr lang="en-US" sz="2500" b="1" i="1" dirty="0" err="1" smtClean="0">
                <a:solidFill>
                  <a:srgbClr val="002060"/>
                </a:solidFill>
              </a:rPr>
              <a:t>надомників</a:t>
            </a:r>
            <a:r>
              <a:rPr lang="en-US" sz="2500" b="1" i="1" dirty="0" smtClean="0">
                <a:solidFill>
                  <a:srgbClr val="002060"/>
                </a:solidFill>
              </a:rPr>
              <a:t>» </a:t>
            </a:r>
            <a:r>
              <a:rPr lang="en-US" sz="2500" b="1" i="1" dirty="0" err="1" smtClean="0">
                <a:solidFill>
                  <a:srgbClr val="002060"/>
                </a:solidFill>
              </a:rPr>
              <a:t>салонах</a:t>
            </a:r>
            <a:r>
              <a:rPr lang="en-US" sz="2500" b="1" i="1" dirty="0" smtClean="0">
                <a:solidFill>
                  <a:srgbClr val="002060"/>
                </a:solidFill>
              </a:rPr>
              <a:t>, </a:t>
            </a:r>
            <a:r>
              <a:rPr lang="en-US" sz="2500" b="1" i="1" dirty="0" err="1" smtClean="0">
                <a:solidFill>
                  <a:srgbClr val="002060"/>
                </a:solidFill>
              </a:rPr>
              <a:t>які</a:t>
            </a:r>
            <a:r>
              <a:rPr lang="en-US" sz="2500" b="1" i="1" dirty="0" smtClean="0">
                <a:solidFill>
                  <a:srgbClr val="002060"/>
                </a:solidFill>
              </a:rPr>
              <a:t> </a:t>
            </a:r>
            <a:r>
              <a:rPr lang="en-US" sz="2500" b="1" i="1" dirty="0" err="1" smtClean="0">
                <a:solidFill>
                  <a:srgbClr val="002060"/>
                </a:solidFill>
              </a:rPr>
              <a:t>не</a:t>
            </a:r>
            <a:r>
              <a:rPr lang="en-US" sz="2500" b="1" i="1" dirty="0" smtClean="0">
                <a:solidFill>
                  <a:srgbClr val="002060"/>
                </a:solidFill>
              </a:rPr>
              <a:t> </a:t>
            </a:r>
            <a:r>
              <a:rPr lang="en-US" sz="2500" b="1" i="1" dirty="0" err="1" smtClean="0">
                <a:solidFill>
                  <a:srgbClr val="002060"/>
                </a:solidFill>
              </a:rPr>
              <a:t>мають</a:t>
            </a:r>
            <a:r>
              <a:rPr lang="en-US" sz="2500" b="1" i="1" dirty="0" smtClean="0">
                <a:solidFill>
                  <a:srgbClr val="002060"/>
                </a:solidFill>
              </a:rPr>
              <a:t> </a:t>
            </a:r>
            <a:r>
              <a:rPr lang="en-US" sz="2500" b="1" i="1" dirty="0" err="1" smtClean="0">
                <a:solidFill>
                  <a:srgbClr val="002060"/>
                </a:solidFill>
              </a:rPr>
              <a:t>ліцензії</a:t>
            </a:r>
            <a:r>
              <a:rPr lang="en-US" sz="2500" b="1" i="1" dirty="0" smtClean="0">
                <a:solidFill>
                  <a:srgbClr val="002060"/>
                </a:solidFill>
              </a:rPr>
              <a:t> </a:t>
            </a:r>
            <a:r>
              <a:rPr lang="en-US" sz="2500" b="1" i="1" dirty="0" err="1" smtClean="0">
                <a:solidFill>
                  <a:srgbClr val="002060"/>
                </a:solidFill>
              </a:rPr>
              <a:t>на</a:t>
            </a:r>
            <a:r>
              <a:rPr lang="en-US" sz="2500" b="1" i="1" dirty="0" smtClean="0">
                <a:solidFill>
                  <a:srgbClr val="002060"/>
                </a:solidFill>
              </a:rPr>
              <a:t> </a:t>
            </a:r>
            <a:r>
              <a:rPr lang="en-US" sz="2500" b="1" i="1" dirty="0" err="1" smtClean="0">
                <a:solidFill>
                  <a:srgbClr val="002060"/>
                </a:solidFill>
              </a:rPr>
              <a:t>косметологічні</a:t>
            </a:r>
            <a:r>
              <a:rPr lang="en-US" sz="2500" b="1" i="1" dirty="0" smtClean="0">
                <a:solidFill>
                  <a:srgbClr val="002060"/>
                </a:solidFill>
              </a:rPr>
              <a:t> </a:t>
            </a:r>
            <a:r>
              <a:rPr lang="en-US" sz="2500" b="1" i="1" dirty="0" err="1" smtClean="0">
                <a:solidFill>
                  <a:srgbClr val="002060"/>
                </a:solidFill>
              </a:rPr>
              <a:t>послуги</a:t>
            </a:r>
            <a:r>
              <a:rPr lang="en-US" sz="2500" b="1" i="1" dirty="0" smtClean="0">
                <a:solidFill>
                  <a:srgbClr val="002060"/>
                </a:solidFill>
              </a:rPr>
              <a:t>. </a:t>
            </a:r>
            <a:r>
              <a:rPr lang="en-US" sz="2500" b="1" i="1" dirty="0" err="1" smtClean="0">
                <a:solidFill>
                  <a:srgbClr val="002060"/>
                </a:solidFill>
              </a:rPr>
              <a:t>При</a:t>
            </a:r>
            <a:r>
              <a:rPr lang="en-US" sz="2500" b="1" i="1" dirty="0" smtClean="0">
                <a:solidFill>
                  <a:srgbClr val="002060"/>
                </a:solidFill>
              </a:rPr>
              <a:t> </a:t>
            </a:r>
            <a:r>
              <a:rPr lang="en-US" sz="2500" b="1" i="1" dirty="0" err="1" smtClean="0">
                <a:solidFill>
                  <a:srgbClr val="002060"/>
                </a:solidFill>
              </a:rPr>
              <a:t>здійсненні</a:t>
            </a:r>
            <a:r>
              <a:rPr lang="en-US" sz="2500" b="1" i="1" dirty="0" smtClean="0">
                <a:solidFill>
                  <a:srgbClr val="002060"/>
                </a:solidFill>
              </a:rPr>
              <a:t> </a:t>
            </a:r>
            <a:r>
              <a:rPr lang="en-US" sz="2500" b="1" i="1" dirty="0" err="1" smtClean="0">
                <a:solidFill>
                  <a:srgbClr val="002060"/>
                </a:solidFill>
              </a:rPr>
              <a:t>таких</a:t>
            </a:r>
            <a:r>
              <a:rPr lang="en-US" sz="2500" b="1" i="1" dirty="0" smtClean="0">
                <a:solidFill>
                  <a:srgbClr val="002060"/>
                </a:solidFill>
              </a:rPr>
              <a:t> </a:t>
            </a:r>
            <a:r>
              <a:rPr lang="en-US" sz="2500" b="1" i="1" dirty="0" err="1" smtClean="0">
                <a:solidFill>
                  <a:srgbClr val="002060"/>
                </a:solidFill>
              </a:rPr>
              <a:t>операцій</a:t>
            </a:r>
            <a:r>
              <a:rPr lang="en-US" sz="2500" b="1" i="1" dirty="0" smtClean="0">
                <a:solidFill>
                  <a:srgbClr val="002060"/>
                </a:solidFill>
              </a:rPr>
              <a:t> </a:t>
            </a:r>
            <a:r>
              <a:rPr lang="en-US" sz="2500" b="1" i="1" dirty="0" err="1" smtClean="0">
                <a:solidFill>
                  <a:srgbClr val="002060"/>
                </a:solidFill>
              </a:rPr>
              <a:t>ризик</a:t>
            </a:r>
            <a:r>
              <a:rPr lang="en-US" sz="2500" b="1" i="1" dirty="0" smtClean="0">
                <a:solidFill>
                  <a:srgbClr val="002060"/>
                </a:solidFill>
              </a:rPr>
              <a:t> </a:t>
            </a:r>
            <a:r>
              <a:rPr lang="en-US" sz="2500" b="1" i="1" dirty="0" err="1" smtClean="0">
                <a:solidFill>
                  <a:srgbClr val="002060"/>
                </a:solidFill>
              </a:rPr>
              <a:t>зараження</a:t>
            </a:r>
            <a:r>
              <a:rPr lang="en-US" sz="2500" b="1" i="1" dirty="0" smtClean="0">
                <a:solidFill>
                  <a:srgbClr val="002060"/>
                </a:solidFill>
              </a:rPr>
              <a:t> </a:t>
            </a:r>
            <a:r>
              <a:rPr lang="en-US" sz="2500" b="1" i="1" dirty="0" err="1" smtClean="0">
                <a:solidFill>
                  <a:srgbClr val="002060"/>
                </a:solidFill>
              </a:rPr>
              <a:t>будь-якими</a:t>
            </a:r>
            <a:r>
              <a:rPr lang="en-US" sz="2500" b="1" i="1" dirty="0" smtClean="0">
                <a:solidFill>
                  <a:srgbClr val="002060"/>
                </a:solidFill>
              </a:rPr>
              <a:t> </a:t>
            </a:r>
            <a:r>
              <a:rPr lang="en-US" sz="2500" b="1" i="1" dirty="0" err="1" smtClean="0">
                <a:solidFill>
                  <a:srgbClr val="002060"/>
                </a:solidFill>
              </a:rPr>
              <a:t>інфекціями</a:t>
            </a:r>
            <a:r>
              <a:rPr lang="en-US" sz="2500" b="1" i="1" dirty="0" smtClean="0">
                <a:solidFill>
                  <a:srgbClr val="002060"/>
                </a:solidFill>
              </a:rPr>
              <a:t> </a:t>
            </a:r>
            <a:r>
              <a:rPr lang="en-US" sz="2500" b="1" i="1" dirty="0" err="1" smtClean="0">
                <a:solidFill>
                  <a:srgbClr val="002060"/>
                </a:solidFill>
              </a:rPr>
              <a:t>дуже</a:t>
            </a:r>
            <a:r>
              <a:rPr lang="en-US" sz="2500" b="1" i="1" dirty="0" smtClean="0">
                <a:solidFill>
                  <a:srgbClr val="002060"/>
                </a:solidFill>
              </a:rPr>
              <a:t> </a:t>
            </a:r>
            <a:r>
              <a:rPr lang="en-US" sz="2500" b="1" i="1" dirty="0" err="1" smtClean="0">
                <a:solidFill>
                  <a:srgbClr val="002060"/>
                </a:solidFill>
              </a:rPr>
              <a:t>високий</a:t>
            </a:r>
            <a:r>
              <a:rPr lang="en-US" sz="2500" b="1" i="1" dirty="0" smtClean="0">
                <a:solidFill>
                  <a:srgbClr val="002060"/>
                </a:solidFill>
              </a:rPr>
              <a:t>. </a:t>
            </a:r>
            <a:endParaRPr lang="uk-UA" sz="2500" b="1" i="1" dirty="0" smtClean="0">
              <a:solidFill>
                <a:srgbClr val="002060"/>
              </a:solidFill>
            </a:endParaRPr>
          </a:p>
          <a:p>
            <a:endParaRPr lang="uk-UA" sz="2500" b="1" i="1" dirty="0">
              <a:solidFill>
                <a:srgbClr val="002060"/>
              </a:solidFill>
            </a:endParaRPr>
          </a:p>
          <a:p>
            <a:r>
              <a:rPr lang="en-US" sz="2500" b="1" i="1" dirty="0" err="1" smtClean="0">
                <a:solidFill>
                  <a:srgbClr val="002060"/>
                </a:solidFill>
              </a:rPr>
              <a:t>Що</a:t>
            </a:r>
            <a:r>
              <a:rPr lang="en-US" sz="2500" b="1" i="1" dirty="0" smtClean="0">
                <a:solidFill>
                  <a:srgbClr val="002060"/>
                </a:solidFill>
              </a:rPr>
              <a:t> </a:t>
            </a:r>
            <a:r>
              <a:rPr lang="en-US" sz="2500" b="1" i="1" dirty="0" err="1" smtClean="0">
                <a:solidFill>
                  <a:srgbClr val="002060"/>
                </a:solidFill>
              </a:rPr>
              <a:t>стосується</a:t>
            </a:r>
            <a:r>
              <a:rPr lang="en-US" sz="2500" b="1" i="1" dirty="0" smtClean="0">
                <a:solidFill>
                  <a:srgbClr val="002060"/>
                </a:solidFill>
              </a:rPr>
              <a:t> </a:t>
            </a:r>
            <a:r>
              <a:rPr lang="en-US" sz="2500" b="1" i="1" dirty="0" err="1" smtClean="0">
                <a:solidFill>
                  <a:srgbClr val="002060"/>
                </a:solidFill>
              </a:rPr>
              <a:t>медичних</a:t>
            </a:r>
            <a:r>
              <a:rPr lang="en-US" sz="2500" b="1" i="1" dirty="0" smtClean="0">
                <a:solidFill>
                  <a:srgbClr val="002060"/>
                </a:solidFill>
              </a:rPr>
              <a:t> </a:t>
            </a:r>
            <a:r>
              <a:rPr lang="en-US" sz="2500" b="1" i="1" dirty="0" err="1" smtClean="0">
                <a:solidFill>
                  <a:srgbClr val="002060"/>
                </a:solidFill>
              </a:rPr>
              <a:t>установ</a:t>
            </a:r>
            <a:r>
              <a:rPr lang="en-US" sz="2500" b="1" i="1" dirty="0" smtClean="0">
                <a:solidFill>
                  <a:srgbClr val="002060"/>
                </a:solidFill>
              </a:rPr>
              <a:t>, </a:t>
            </a:r>
            <a:r>
              <a:rPr lang="en-US" sz="2500" b="1" i="1" dirty="0" err="1" smtClean="0">
                <a:solidFill>
                  <a:srgbClr val="002060"/>
                </a:solidFill>
              </a:rPr>
              <a:t>де</a:t>
            </a:r>
            <a:r>
              <a:rPr lang="en-US" sz="2500" b="1" i="1" dirty="0" smtClean="0">
                <a:solidFill>
                  <a:srgbClr val="002060"/>
                </a:solidFill>
              </a:rPr>
              <a:t> є </a:t>
            </a:r>
            <a:r>
              <a:rPr lang="en-US" sz="2500" b="1" i="1" dirty="0" err="1" smtClean="0">
                <a:solidFill>
                  <a:srgbClr val="002060"/>
                </a:solidFill>
              </a:rPr>
              <a:t>всі</a:t>
            </a:r>
            <a:r>
              <a:rPr lang="en-US" sz="2500" b="1" i="1" dirty="0" smtClean="0">
                <a:solidFill>
                  <a:srgbClr val="002060"/>
                </a:solidFill>
              </a:rPr>
              <a:t> </a:t>
            </a:r>
            <a:r>
              <a:rPr lang="en-US" sz="2500" b="1" i="1" dirty="0" err="1" smtClean="0">
                <a:solidFill>
                  <a:srgbClr val="002060"/>
                </a:solidFill>
              </a:rPr>
              <a:t>необхідні</a:t>
            </a:r>
            <a:r>
              <a:rPr lang="en-US" sz="2500" b="1" i="1" dirty="0" smtClean="0">
                <a:solidFill>
                  <a:srgbClr val="002060"/>
                </a:solidFill>
              </a:rPr>
              <a:t> </a:t>
            </a:r>
            <a:r>
              <a:rPr lang="en-US" sz="2500" b="1" i="1" dirty="0" err="1" smtClean="0">
                <a:solidFill>
                  <a:srgbClr val="002060"/>
                </a:solidFill>
              </a:rPr>
              <a:t>медичні</a:t>
            </a:r>
            <a:r>
              <a:rPr lang="en-US" sz="2500" b="1" i="1" dirty="0" smtClean="0">
                <a:solidFill>
                  <a:srgbClr val="002060"/>
                </a:solidFill>
              </a:rPr>
              <a:t> </a:t>
            </a:r>
            <a:r>
              <a:rPr lang="en-US" sz="2500" b="1" i="1" dirty="0" err="1" smtClean="0">
                <a:solidFill>
                  <a:srgbClr val="002060"/>
                </a:solidFill>
              </a:rPr>
              <a:t>інструменти</a:t>
            </a:r>
            <a:r>
              <a:rPr lang="en-US" sz="2500" b="1" i="1" dirty="0" smtClean="0">
                <a:solidFill>
                  <a:srgbClr val="002060"/>
                </a:solidFill>
              </a:rPr>
              <a:t>, </a:t>
            </a:r>
            <a:r>
              <a:rPr lang="en-US" sz="2500" b="1" i="1" dirty="0" err="1" smtClean="0">
                <a:solidFill>
                  <a:srgbClr val="002060"/>
                </a:solidFill>
              </a:rPr>
              <a:t>прилади</a:t>
            </a:r>
            <a:r>
              <a:rPr lang="en-US" sz="2500" b="1" i="1" dirty="0" smtClean="0">
                <a:solidFill>
                  <a:srgbClr val="002060"/>
                </a:solidFill>
              </a:rPr>
              <a:t> і </a:t>
            </a:r>
            <a:r>
              <a:rPr lang="en-US" sz="2500" b="1" i="1" dirty="0" err="1" smtClean="0">
                <a:solidFill>
                  <a:srgbClr val="002060"/>
                </a:solidFill>
              </a:rPr>
              <a:t>препарати</a:t>
            </a:r>
            <a:r>
              <a:rPr lang="en-US" sz="2500" b="1" i="1" dirty="0" smtClean="0">
                <a:solidFill>
                  <a:srgbClr val="002060"/>
                </a:solidFill>
              </a:rPr>
              <a:t>, </a:t>
            </a:r>
            <a:r>
              <a:rPr lang="en-US" sz="2500" b="1" i="1" dirty="0" err="1" smtClean="0">
                <a:solidFill>
                  <a:srgbClr val="002060"/>
                </a:solidFill>
              </a:rPr>
              <a:t>де</a:t>
            </a:r>
            <a:r>
              <a:rPr lang="en-US" sz="2500" b="1" i="1" dirty="0" smtClean="0">
                <a:solidFill>
                  <a:srgbClr val="002060"/>
                </a:solidFill>
              </a:rPr>
              <a:t> </a:t>
            </a:r>
            <a:r>
              <a:rPr lang="en-US" sz="2500" b="1" i="1" dirty="0" err="1" smtClean="0">
                <a:solidFill>
                  <a:srgbClr val="002060"/>
                </a:solidFill>
              </a:rPr>
              <a:t>працює</a:t>
            </a:r>
            <a:r>
              <a:rPr lang="en-US" sz="2500" b="1" i="1" dirty="0" smtClean="0">
                <a:solidFill>
                  <a:srgbClr val="002060"/>
                </a:solidFill>
              </a:rPr>
              <a:t> </a:t>
            </a:r>
            <a:r>
              <a:rPr lang="en-US" sz="2500" b="1" i="1" dirty="0" err="1" smtClean="0">
                <a:solidFill>
                  <a:srgbClr val="002060"/>
                </a:solidFill>
              </a:rPr>
              <a:t>висококваліфікований</a:t>
            </a:r>
            <a:r>
              <a:rPr lang="en-US" sz="2500" b="1" i="1" dirty="0" smtClean="0">
                <a:solidFill>
                  <a:srgbClr val="002060"/>
                </a:solidFill>
              </a:rPr>
              <a:t> </a:t>
            </a:r>
            <a:r>
              <a:rPr lang="en-US" sz="2500" b="1" i="1" dirty="0" err="1" smtClean="0">
                <a:solidFill>
                  <a:srgbClr val="002060"/>
                </a:solidFill>
              </a:rPr>
              <a:t>персонал</a:t>
            </a:r>
            <a:r>
              <a:rPr lang="en-US" sz="2500" b="1" i="1" dirty="0" smtClean="0">
                <a:solidFill>
                  <a:srgbClr val="002060"/>
                </a:solidFill>
              </a:rPr>
              <a:t>, </a:t>
            </a:r>
            <a:r>
              <a:rPr lang="en-US" sz="2500" b="1" i="1" dirty="0" err="1" smtClean="0">
                <a:solidFill>
                  <a:srgbClr val="002060"/>
                </a:solidFill>
              </a:rPr>
              <a:t>то</a:t>
            </a:r>
            <a:r>
              <a:rPr lang="en-US" sz="2500" b="1" i="1" dirty="0" smtClean="0">
                <a:solidFill>
                  <a:srgbClr val="002060"/>
                </a:solidFill>
              </a:rPr>
              <a:t> </a:t>
            </a:r>
            <a:r>
              <a:rPr lang="en-US" sz="2500" b="1" i="1" dirty="0" err="1" smtClean="0">
                <a:solidFill>
                  <a:srgbClr val="002060"/>
                </a:solidFill>
              </a:rPr>
              <a:t>робити</a:t>
            </a:r>
            <a:r>
              <a:rPr lang="en-US" sz="2500" b="1" i="1" dirty="0" smtClean="0">
                <a:solidFill>
                  <a:srgbClr val="002060"/>
                </a:solidFill>
              </a:rPr>
              <a:t> </a:t>
            </a:r>
            <a:r>
              <a:rPr lang="en-US" sz="2500" b="1" i="1" dirty="0" err="1" smtClean="0">
                <a:solidFill>
                  <a:srgbClr val="002060"/>
                </a:solidFill>
              </a:rPr>
              <a:t>пірсинг</a:t>
            </a:r>
            <a:r>
              <a:rPr lang="en-US" sz="2500" b="1" i="1" dirty="0" smtClean="0">
                <a:solidFill>
                  <a:srgbClr val="002060"/>
                </a:solidFill>
              </a:rPr>
              <a:t> </a:t>
            </a:r>
            <a:r>
              <a:rPr lang="en-US" sz="2500" b="1" i="1" dirty="0" err="1" smtClean="0">
                <a:solidFill>
                  <a:srgbClr val="002060"/>
                </a:solidFill>
              </a:rPr>
              <a:t>там</a:t>
            </a:r>
            <a:r>
              <a:rPr lang="en-US" sz="2500" b="1" i="1" dirty="0" smtClean="0">
                <a:solidFill>
                  <a:srgbClr val="002060"/>
                </a:solidFill>
              </a:rPr>
              <a:t> </a:t>
            </a:r>
            <a:r>
              <a:rPr lang="en-US" sz="2500" b="1" i="1" dirty="0" err="1" smtClean="0">
                <a:solidFill>
                  <a:srgbClr val="002060"/>
                </a:solidFill>
              </a:rPr>
              <a:t>можна</a:t>
            </a:r>
            <a:r>
              <a:rPr lang="en-US" sz="2500" b="1" i="1" dirty="0" smtClean="0">
                <a:solidFill>
                  <a:srgbClr val="002060"/>
                </a:solidFill>
              </a:rPr>
              <a:t> і </a:t>
            </a:r>
            <a:r>
              <a:rPr lang="en-US" sz="2500" b="1" i="1" dirty="0" err="1" smtClean="0">
                <a:solidFill>
                  <a:srgbClr val="002060"/>
                </a:solidFill>
              </a:rPr>
              <a:t>це</a:t>
            </a:r>
            <a:r>
              <a:rPr lang="en-US" sz="2500" b="1" i="1" dirty="0" smtClean="0">
                <a:solidFill>
                  <a:srgbClr val="002060"/>
                </a:solidFill>
              </a:rPr>
              <a:t> </a:t>
            </a:r>
            <a:r>
              <a:rPr lang="en-US" sz="2500" b="1" i="1" dirty="0" err="1" smtClean="0">
                <a:solidFill>
                  <a:srgbClr val="002060"/>
                </a:solidFill>
              </a:rPr>
              <a:t>безпечно</a:t>
            </a:r>
            <a:r>
              <a:rPr lang="en-US" sz="2500" b="1" i="1" dirty="0" smtClean="0">
                <a:solidFill>
                  <a:srgbClr val="002060"/>
                </a:solidFill>
              </a:rPr>
              <a:t>. </a:t>
            </a:r>
            <a:endParaRPr lang="ru-RU" sz="2500" b="1" i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5" name="Содержимое 4" descr="Matses-008-Piercing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092280" y="3573016"/>
            <a:ext cx="1679064" cy="2585059"/>
          </a:xfrm>
        </p:spPr>
      </p:pic>
    </p:spTree>
    <p:extLst>
      <p:ext uri="{BB962C8B-B14F-4D97-AF65-F5344CB8AC3E}">
        <p14:creationId xmlns:p14="http://schemas.microsoft.com/office/powerpoint/2010/main" val="2229141011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352928" cy="5832648"/>
          </a:xfrm>
        </p:spPr>
        <p:txBody>
          <a:bodyPr>
            <a:normAutofit/>
          </a:bodyPr>
          <a:lstStyle/>
          <a:p>
            <a:pPr algn="l"/>
            <a:r>
              <a:rPr lang="en-US" sz="4000" i="1" dirty="0" err="1" smtClean="0">
                <a:solidFill>
                  <a:srgbClr val="C00000"/>
                </a:solidFill>
                <a:effectLst/>
              </a:rPr>
              <a:t>Але</a:t>
            </a:r>
            <a:r>
              <a:rPr lang="en-US" sz="4000" i="1" dirty="0" smtClean="0">
                <a:solidFill>
                  <a:srgbClr val="C00000"/>
                </a:solidFill>
                <a:effectLst/>
              </a:rPr>
              <a:t> </a:t>
            </a:r>
            <a:r>
              <a:rPr lang="en-US" sz="4000" i="1" dirty="0" err="1" smtClean="0">
                <a:solidFill>
                  <a:srgbClr val="C00000"/>
                </a:solidFill>
                <a:effectLst/>
              </a:rPr>
              <a:t>де</a:t>
            </a:r>
            <a:r>
              <a:rPr lang="en-US" sz="4000" i="1" dirty="0" smtClean="0">
                <a:solidFill>
                  <a:srgbClr val="C00000"/>
                </a:solidFill>
                <a:effectLst/>
              </a:rPr>
              <a:t> б </a:t>
            </a:r>
            <a:r>
              <a:rPr lang="en-US" sz="4000" i="1" dirty="0" err="1" smtClean="0">
                <a:solidFill>
                  <a:srgbClr val="C00000"/>
                </a:solidFill>
                <a:effectLst/>
              </a:rPr>
              <a:t>не</a:t>
            </a:r>
            <a:r>
              <a:rPr lang="en-US" sz="4000" i="1" dirty="0" smtClean="0">
                <a:solidFill>
                  <a:srgbClr val="C00000"/>
                </a:solidFill>
                <a:effectLst/>
              </a:rPr>
              <a:t> </a:t>
            </a:r>
            <a:r>
              <a:rPr lang="en-US" sz="4000" i="1" dirty="0" err="1" smtClean="0">
                <a:solidFill>
                  <a:srgbClr val="C00000"/>
                </a:solidFill>
                <a:effectLst/>
              </a:rPr>
              <a:t>був</a:t>
            </a:r>
            <a:r>
              <a:rPr lang="en-US" sz="4000" i="1" dirty="0" smtClean="0">
                <a:solidFill>
                  <a:srgbClr val="C00000"/>
                </a:solidFill>
                <a:effectLst/>
              </a:rPr>
              <a:t> </a:t>
            </a:r>
            <a:r>
              <a:rPr lang="en-US" sz="4000" i="1" dirty="0" err="1" smtClean="0">
                <a:solidFill>
                  <a:srgbClr val="C00000"/>
                </a:solidFill>
                <a:effectLst/>
              </a:rPr>
              <a:t>зроблений</a:t>
            </a:r>
            <a:r>
              <a:rPr lang="en-US" sz="4000" i="1" dirty="0" smtClean="0">
                <a:solidFill>
                  <a:srgbClr val="C00000"/>
                </a:solidFill>
                <a:effectLst/>
              </a:rPr>
              <a:t> </a:t>
            </a:r>
            <a:r>
              <a:rPr lang="en-US" sz="4000" i="1" dirty="0" err="1" smtClean="0">
                <a:solidFill>
                  <a:srgbClr val="C00000"/>
                </a:solidFill>
                <a:effectLst/>
              </a:rPr>
              <a:t>пірсинг</a:t>
            </a:r>
            <a:r>
              <a:rPr lang="en-US" sz="4000" i="1" dirty="0" smtClean="0">
                <a:solidFill>
                  <a:srgbClr val="C00000"/>
                </a:solidFill>
                <a:effectLst/>
              </a:rPr>
              <a:t>, </a:t>
            </a:r>
            <a:r>
              <a:rPr lang="en-US" sz="4000" i="1" dirty="0" err="1" smtClean="0">
                <a:solidFill>
                  <a:srgbClr val="C00000"/>
                </a:solidFill>
                <a:effectLst/>
              </a:rPr>
              <a:t>ризик</a:t>
            </a:r>
            <a:r>
              <a:rPr lang="en-US" sz="4000" i="1" dirty="0" smtClean="0">
                <a:solidFill>
                  <a:srgbClr val="C00000"/>
                </a:solidFill>
                <a:effectLst/>
              </a:rPr>
              <a:t> </a:t>
            </a:r>
            <a:r>
              <a:rPr lang="en-US" sz="4000" i="1" dirty="0" err="1" smtClean="0">
                <a:solidFill>
                  <a:srgbClr val="C00000"/>
                </a:solidFill>
                <a:effectLst/>
              </a:rPr>
              <a:t>появи</a:t>
            </a:r>
            <a:r>
              <a:rPr lang="en-US" sz="4000" i="1" dirty="0" smtClean="0">
                <a:solidFill>
                  <a:srgbClr val="C00000"/>
                </a:solidFill>
                <a:effectLst/>
              </a:rPr>
              <a:t> </a:t>
            </a:r>
            <a:r>
              <a:rPr lang="en-US" sz="4000" i="1" dirty="0" err="1" smtClean="0">
                <a:solidFill>
                  <a:srgbClr val="C00000"/>
                </a:solidFill>
                <a:effectLst/>
              </a:rPr>
              <a:t>ускладнень</a:t>
            </a:r>
            <a:r>
              <a:rPr lang="en-US" sz="4000" i="1" dirty="0" smtClean="0">
                <a:solidFill>
                  <a:srgbClr val="C00000"/>
                </a:solidFill>
                <a:effectLst/>
              </a:rPr>
              <a:t> </a:t>
            </a:r>
            <a:r>
              <a:rPr lang="en-US" sz="4000" i="1" dirty="0" err="1" smtClean="0">
                <a:solidFill>
                  <a:srgbClr val="C00000"/>
                </a:solidFill>
                <a:effectLst/>
              </a:rPr>
              <a:t>складає</a:t>
            </a:r>
            <a:r>
              <a:rPr lang="en-US" sz="4000" i="1" dirty="0" smtClean="0">
                <a:solidFill>
                  <a:srgbClr val="C00000"/>
                </a:solidFill>
                <a:effectLst/>
              </a:rPr>
              <a:t> 2 - 3%. </a:t>
            </a:r>
            <a:r>
              <a:rPr lang="en-US" sz="4000" i="1" dirty="0" err="1" smtClean="0">
                <a:solidFill>
                  <a:srgbClr val="C00000"/>
                </a:solidFill>
                <a:effectLst/>
              </a:rPr>
              <a:t>Ці</a:t>
            </a:r>
            <a:r>
              <a:rPr lang="en-US" sz="4000" i="1" dirty="0" smtClean="0">
                <a:solidFill>
                  <a:srgbClr val="C00000"/>
                </a:solidFill>
                <a:effectLst/>
              </a:rPr>
              <a:t> </a:t>
            </a:r>
            <a:r>
              <a:rPr lang="en-US" sz="4000" i="1" dirty="0" err="1" smtClean="0">
                <a:solidFill>
                  <a:srgbClr val="C00000"/>
                </a:solidFill>
                <a:effectLst/>
              </a:rPr>
              <a:t>ускладнення</a:t>
            </a:r>
            <a:r>
              <a:rPr lang="en-US" sz="4000" i="1" dirty="0" smtClean="0">
                <a:solidFill>
                  <a:srgbClr val="C00000"/>
                </a:solidFill>
                <a:effectLst/>
              </a:rPr>
              <a:t> </a:t>
            </a:r>
            <a:r>
              <a:rPr lang="en-US" sz="4000" i="1" dirty="0" err="1" smtClean="0">
                <a:solidFill>
                  <a:srgbClr val="C00000"/>
                </a:solidFill>
                <a:effectLst/>
              </a:rPr>
              <a:t>малозначні</a:t>
            </a:r>
            <a:r>
              <a:rPr lang="en-US" sz="4000" i="1" dirty="0" smtClean="0">
                <a:solidFill>
                  <a:srgbClr val="C00000"/>
                </a:solidFill>
                <a:effectLst/>
              </a:rPr>
              <a:t> і </a:t>
            </a:r>
            <a:r>
              <a:rPr lang="en-US" sz="4000" i="1" dirty="0" err="1" smtClean="0">
                <a:solidFill>
                  <a:srgbClr val="C00000"/>
                </a:solidFill>
                <a:effectLst/>
              </a:rPr>
              <a:t>їх</a:t>
            </a:r>
            <a:r>
              <a:rPr lang="en-US" sz="4000" i="1" dirty="0" smtClean="0">
                <a:solidFill>
                  <a:srgbClr val="C00000"/>
                </a:solidFill>
                <a:effectLst/>
              </a:rPr>
              <a:t> </a:t>
            </a:r>
            <a:r>
              <a:rPr lang="en-US" sz="4000" i="1" dirty="0" err="1" smtClean="0">
                <a:solidFill>
                  <a:srgbClr val="C00000"/>
                </a:solidFill>
                <a:effectLst/>
              </a:rPr>
              <a:t>можна</a:t>
            </a:r>
            <a:r>
              <a:rPr lang="en-US" sz="4000" i="1" dirty="0" smtClean="0">
                <a:solidFill>
                  <a:srgbClr val="C00000"/>
                </a:solidFill>
                <a:effectLst/>
              </a:rPr>
              <a:t> </a:t>
            </a:r>
            <a:r>
              <a:rPr lang="en-US" sz="4000" i="1" dirty="0" err="1" smtClean="0">
                <a:solidFill>
                  <a:srgbClr val="C00000"/>
                </a:solidFill>
                <a:effectLst/>
              </a:rPr>
              <a:t>усунути</a:t>
            </a:r>
            <a:r>
              <a:rPr lang="en-US" sz="4000" i="1" dirty="0" smtClean="0">
                <a:solidFill>
                  <a:srgbClr val="C00000"/>
                </a:solidFill>
                <a:effectLst/>
              </a:rPr>
              <a:t> </a:t>
            </a:r>
            <a:r>
              <a:rPr lang="en-US" sz="4000" i="1" dirty="0" err="1" smtClean="0">
                <a:solidFill>
                  <a:srgbClr val="C00000"/>
                </a:solidFill>
                <a:effectLst/>
              </a:rPr>
              <a:t>за</a:t>
            </a:r>
            <a:r>
              <a:rPr lang="en-US" sz="4000" i="1" dirty="0" smtClean="0">
                <a:solidFill>
                  <a:srgbClr val="C00000"/>
                </a:solidFill>
                <a:effectLst/>
              </a:rPr>
              <a:t> </a:t>
            </a:r>
            <a:r>
              <a:rPr lang="en-US" sz="4000" i="1" dirty="0" err="1" smtClean="0">
                <a:solidFill>
                  <a:srgbClr val="C00000"/>
                </a:solidFill>
                <a:effectLst/>
              </a:rPr>
              <a:t>пару</a:t>
            </a:r>
            <a:r>
              <a:rPr lang="en-US" sz="4000" i="1" dirty="0" smtClean="0">
                <a:solidFill>
                  <a:srgbClr val="C00000"/>
                </a:solidFill>
                <a:effectLst/>
              </a:rPr>
              <a:t> </a:t>
            </a:r>
            <a:r>
              <a:rPr lang="en-US" sz="4000" i="1" dirty="0" err="1" smtClean="0">
                <a:solidFill>
                  <a:srgbClr val="C00000"/>
                </a:solidFill>
                <a:effectLst/>
              </a:rPr>
              <a:t>візитів</a:t>
            </a:r>
            <a:r>
              <a:rPr lang="en-US" sz="4000" i="1" dirty="0" smtClean="0">
                <a:solidFill>
                  <a:srgbClr val="C00000"/>
                </a:solidFill>
                <a:effectLst/>
              </a:rPr>
              <a:t> </a:t>
            </a:r>
            <a:r>
              <a:rPr lang="en-US" sz="4000" i="1" dirty="0" err="1" smtClean="0">
                <a:solidFill>
                  <a:srgbClr val="C00000"/>
                </a:solidFill>
                <a:effectLst/>
              </a:rPr>
              <a:t>до</a:t>
            </a:r>
            <a:r>
              <a:rPr lang="en-US" sz="4000" i="1" dirty="0" smtClean="0">
                <a:solidFill>
                  <a:srgbClr val="C00000"/>
                </a:solidFill>
                <a:effectLst/>
              </a:rPr>
              <a:t> </a:t>
            </a:r>
            <a:r>
              <a:rPr lang="en-US" sz="4000" i="1" dirty="0" err="1" smtClean="0">
                <a:solidFill>
                  <a:srgbClr val="C00000"/>
                </a:solidFill>
                <a:effectLst/>
              </a:rPr>
              <a:t>лікаря</a:t>
            </a:r>
            <a:r>
              <a:rPr lang="en-US" sz="4000" i="1" dirty="0" smtClean="0">
                <a:solidFill>
                  <a:srgbClr val="C00000"/>
                </a:solidFill>
                <a:effectLst/>
              </a:rPr>
              <a:t>. 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428728" y="-1714536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8763462"/>
      </p:ext>
    </p:extLst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010_04_02_pirsing3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2195736" y="0"/>
            <a:ext cx="4422886" cy="3361393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9512" y="3717032"/>
            <a:ext cx="8856984" cy="2783802"/>
          </a:xfrm>
        </p:spPr>
        <p:txBody>
          <a:bodyPr>
            <a:noAutofit/>
          </a:bodyPr>
          <a:lstStyle/>
          <a:p>
            <a:r>
              <a:rPr lang="uk-UA" sz="3200" b="1" i="1" dirty="0" err="1" smtClean="0">
                <a:solidFill>
                  <a:srgbClr val="C00000"/>
                </a:solidFill>
              </a:rPr>
              <a:t>Пірсинг</a:t>
            </a:r>
            <a:r>
              <a:rPr lang="uk-UA" sz="2400" b="1" i="1" dirty="0" smtClean="0">
                <a:solidFill>
                  <a:srgbClr val="C00000"/>
                </a:solidFill>
              </a:rPr>
              <a:t> </a:t>
            </a:r>
            <a:r>
              <a:rPr lang="uk-UA" sz="2800" b="1" i="1" dirty="0" smtClean="0">
                <a:solidFill>
                  <a:srgbClr val="002060"/>
                </a:solidFill>
              </a:rPr>
              <a:t>– проколювання різних частин обличчя і тіла. На місці проколу може виникнути запалення, а коли захочеш зняти з себе “залізо”, то в місцях проколів нерідко з'являються рубці. </a:t>
            </a:r>
          </a:p>
          <a:p>
            <a:r>
              <a:rPr lang="uk-UA" sz="2800" b="1" i="1" dirty="0" smtClean="0">
                <a:solidFill>
                  <a:srgbClr val="002060"/>
                </a:solidFill>
              </a:rPr>
              <a:t>У багатьох людей вони дуже помітні і не піддаються лікуванню.</a:t>
            </a:r>
            <a:endParaRPr lang="uk-UA" sz="2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64157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7200" i="1" dirty="0" smtClean="0">
                <a:solidFill>
                  <a:srgbClr val="C00000"/>
                </a:solidFill>
                <a:effectLst/>
              </a:rPr>
              <a:t>Татуювання</a:t>
            </a:r>
            <a:endParaRPr lang="ru-RU" sz="7200" i="1" dirty="0">
              <a:solidFill>
                <a:srgbClr val="C00000"/>
              </a:solidFill>
              <a:effectLst/>
            </a:endParaRPr>
          </a:p>
        </p:txBody>
      </p:sp>
      <p:pic>
        <p:nvPicPr>
          <p:cNvPr id="4" name="Содержимое 3" descr="1259267762_58_tatoo_kolomensky_co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2310606"/>
            <a:ext cx="5715000" cy="3638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1936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-6000816"/>
            <a:ext cx="45719" cy="714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0"/>
            <a:ext cx="9036496" cy="6858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 </a:t>
            </a:r>
            <a:endParaRPr lang="ru-RU" sz="1800" b="1" i="1" dirty="0" smtClean="0">
              <a:solidFill>
                <a:srgbClr val="002060"/>
              </a:solidFill>
            </a:endParaRPr>
          </a:p>
          <a:p>
            <a:r>
              <a:rPr lang="en-US" sz="2400" b="1" i="1" dirty="0" err="1" smtClean="0">
                <a:solidFill>
                  <a:srgbClr val="002060"/>
                </a:solidFill>
              </a:rPr>
              <a:t>Про</a:t>
            </a: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шкоду</a:t>
            </a: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татуювання</a:t>
            </a: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говориться</a:t>
            </a: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багато</a:t>
            </a:r>
            <a:r>
              <a:rPr lang="en-US" sz="2400" b="1" i="1" dirty="0" smtClean="0">
                <a:solidFill>
                  <a:srgbClr val="002060"/>
                </a:solidFill>
              </a:rPr>
              <a:t>. </a:t>
            </a:r>
            <a:endParaRPr lang="uk-UA" sz="2400" b="1" i="1" dirty="0" smtClean="0">
              <a:solidFill>
                <a:srgbClr val="002060"/>
              </a:solidFill>
            </a:endParaRPr>
          </a:p>
          <a:p>
            <a:r>
              <a:rPr lang="en-US" sz="2400" b="1" i="1" dirty="0" err="1" smtClean="0">
                <a:solidFill>
                  <a:srgbClr val="002060"/>
                </a:solidFill>
              </a:rPr>
              <a:t>По-перше</a:t>
            </a:r>
            <a:r>
              <a:rPr lang="en-US" sz="2400" b="1" i="1" dirty="0" smtClean="0">
                <a:solidFill>
                  <a:srgbClr val="002060"/>
                </a:solidFill>
              </a:rPr>
              <a:t>,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під</a:t>
            </a: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час</a:t>
            </a: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нанесенн</a:t>
            </a:r>
            <a:r>
              <a:rPr lang="ru-RU" sz="2400" b="1" i="1" dirty="0" smtClean="0">
                <a:solidFill>
                  <a:srgbClr val="002060"/>
                </a:solidFill>
              </a:rPr>
              <a:t>я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татуювання</a:t>
            </a: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можна</a:t>
            </a: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заразитися</a:t>
            </a: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гепатитом</a:t>
            </a:r>
            <a:r>
              <a:rPr lang="en-US" sz="2400" b="1" i="1" dirty="0" smtClean="0">
                <a:solidFill>
                  <a:srgbClr val="002060"/>
                </a:solidFill>
              </a:rPr>
              <a:t> (</a:t>
            </a:r>
            <a:r>
              <a:rPr lang="en-US" sz="2400" b="1" i="1" dirty="0" err="1" smtClean="0">
                <a:solidFill>
                  <a:srgbClr val="002060"/>
                </a:solidFill>
              </a:rPr>
              <a:t>якщо</a:t>
            </a: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не</a:t>
            </a: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будуть</a:t>
            </a: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дотримані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санітарні</a:t>
            </a: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норми</a:t>
            </a:r>
            <a:r>
              <a:rPr lang="en-US" sz="2400" b="1" i="1" dirty="0" smtClean="0">
                <a:solidFill>
                  <a:srgbClr val="002060"/>
                </a:solidFill>
              </a:rPr>
              <a:t>).</a:t>
            </a:r>
            <a:endParaRPr lang="uk-UA" sz="2400" b="1" i="1" dirty="0" smtClean="0">
              <a:solidFill>
                <a:srgbClr val="002060"/>
              </a:solidFill>
            </a:endParaRPr>
          </a:p>
          <a:p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По-друге</a:t>
            </a:r>
            <a:r>
              <a:rPr lang="en-US" sz="2400" b="1" i="1" dirty="0" smtClean="0">
                <a:solidFill>
                  <a:srgbClr val="002060"/>
                </a:solidFill>
              </a:rPr>
              <a:t>,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лікарі</a:t>
            </a:r>
            <a:r>
              <a:rPr lang="en-US" sz="2400" b="1" i="1" dirty="0" smtClean="0">
                <a:solidFill>
                  <a:srgbClr val="002060"/>
                </a:solidFill>
              </a:rPr>
              <a:t> (</a:t>
            </a:r>
            <a:r>
              <a:rPr lang="en-US" sz="2400" b="1" i="1" dirty="0" err="1" smtClean="0">
                <a:solidFill>
                  <a:srgbClr val="002060"/>
                </a:solidFill>
              </a:rPr>
              <a:t>правда</a:t>
            </a:r>
            <a:r>
              <a:rPr lang="en-US" sz="2400" b="1" i="1" dirty="0" smtClean="0">
                <a:solidFill>
                  <a:srgbClr val="002060"/>
                </a:solidFill>
              </a:rPr>
              <a:t>,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не</a:t>
            </a: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наші</a:t>
            </a:r>
            <a:r>
              <a:rPr lang="en-US" sz="2400" b="1" i="1" dirty="0" smtClean="0">
                <a:solidFill>
                  <a:srgbClr val="002060"/>
                </a:solidFill>
              </a:rPr>
              <a:t>, а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австрійські</a:t>
            </a:r>
            <a:r>
              <a:rPr lang="en-US" sz="2400" b="1" i="1" dirty="0" smtClean="0">
                <a:solidFill>
                  <a:srgbClr val="002060"/>
                </a:solidFill>
              </a:rPr>
              <a:t> - у</a:t>
            </a:r>
            <a:endParaRPr lang="ru-RU" sz="2400" b="1" i="1" dirty="0" smtClean="0">
              <a:solidFill>
                <a:srgbClr val="002060"/>
              </a:solidFill>
            </a:endParaRPr>
          </a:p>
          <a:p>
            <a:r>
              <a:rPr lang="en-US" sz="2400" b="1" i="1" dirty="0" err="1" smtClean="0">
                <a:solidFill>
                  <a:srgbClr val="002060"/>
                </a:solidFill>
              </a:rPr>
              <a:t>нас</a:t>
            </a: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подібних</a:t>
            </a: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досліджень</a:t>
            </a: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не</a:t>
            </a: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проводилося</a:t>
            </a:r>
            <a:r>
              <a:rPr lang="en-US" sz="2400" b="1" i="1" dirty="0" smtClean="0">
                <a:solidFill>
                  <a:srgbClr val="002060"/>
                </a:solidFill>
              </a:rPr>
              <a:t>)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стверджують</a:t>
            </a:r>
            <a:r>
              <a:rPr lang="en-US" sz="2400" b="1" i="1" dirty="0" smtClean="0">
                <a:solidFill>
                  <a:srgbClr val="002060"/>
                </a:solidFill>
              </a:rPr>
              <a:t>,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що</a:t>
            </a: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татуювання</a:t>
            </a:r>
            <a:endParaRPr lang="ru-RU" sz="2400" b="1" i="1" dirty="0" smtClean="0">
              <a:solidFill>
                <a:srgbClr val="002060"/>
              </a:solidFill>
            </a:endParaRPr>
          </a:p>
          <a:p>
            <a:r>
              <a:rPr lang="en-US" sz="2400" b="1" i="1" dirty="0" smtClean="0">
                <a:solidFill>
                  <a:srgbClr val="002060"/>
                </a:solidFill>
              </a:rPr>
              <a:t> 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можуть</a:t>
            </a: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призвести</a:t>
            </a: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до</a:t>
            </a: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зростання</a:t>
            </a: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онкологічних</a:t>
            </a: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захворювань</a:t>
            </a: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шкіри</a:t>
            </a:r>
            <a:r>
              <a:rPr lang="en-US" sz="2400" b="1" i="1" dirty="0" smtClean="0">
                <a:solidFill>
                  <a:srgbClr val="002060"/>
                </a:solidFill>
              </a:rPr>
              <a:t> і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дерматитів</a:t>
            </a:r>
            <a:r>
              <a:rPr lang="en-US" sz="2400" b="1" i="1" dirty="0" smtClean="0">
                <a:solidFill>
                  <a:srgbClr val="002060"/>
                </a:solidFill>
              </a:rPr>
              <a:t>. </a:t>
            </a:r>
            <a:endParaRPr lang="uk-UA" sz="2400" b="1" i="1" dirty="0" smtClean="0">
              <a:solidFill>
                <a:srgbClr val="002060"/>
              </a:solidFill>
            </a:endParaRPr>
          </a:p>
          <a:p>
            <a:r>
              <a:rPr lang="en-US" sz="2400" b="1" i="1" dirty="0" err="1" smtClean="0">
                <a:solidFill>
                  <a:srgbClr val="002060"/>
                </a:solidFill>
              </a:rPr>
              <a:t>Уросійських</a:t>
            </a: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фахівців</a:t>
            </a: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про</a:t>
            </a: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татуювання</a:t>
            </a: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інша</a:t>
            </a: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думка</a:t>
            </a:r>
            <a:r>
              <a:rPr lang="en-US" sz="2400" b="1" i="1" dirty="0" smtClean="0">
                <a:solidFill>
                  <a:srgbClr val="002060"/>
                </a:solidFill>
              </a:rPr>
              <a:t>.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Наприклад</a:t>
            </a:r>
            <a:r>
              <a:rPr lang="en-US" sz="2400" b="1" i="1" dirty="0" smtClean="0">
                <a:solidFill>
                  <a:srgbClr val="002060"/>
                </a:solidFill>
              </a:rPr>
              <a:t>,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один</a:t>
            </a:r>
            <a:r>
              <a:rPr lang="en-US" sz="2400" b="1" i="1" dirty="0" smtClean="0">
                <a:solidFill>
                  <a:srgbClr val="002060"/>
                </a:solidFill>
              </a:rPr>
              <a:t> з</a:t>
            </a:r>
            <a:endParaRPr lang="ru-RU" sz="2400" b="1" i="1" dirty="0" smtClean="0">
              <a:solidFill>
                <a:srgbClr val="002060"/>
              </a:solidFill>
            </a:endParaRPr>
          </a:p>
          <a:p>
            <a:r>
              <a:rPr lang="en-US" sz="2400" b="1" i="1" dirty="0" smtClean="0">
                <a:solidFill>
                  <a:srgbClr val="002060"/>
                </a:solidFill>
              </a:rPr>
              <a:t> 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них</a:t>
            </a:r>
            <a:r>
              <a:rPr lang="en-US" sz="2400" b="1" i="1" dirty="0" smtClean="0">
                <a:solidFill>
                  <a:srgbClr val="002060"/>
                </a:solidFill>
              </a:rPr>
              <a:t> - Ю.П.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Дубягін</a:t>
            </a: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впевнений</a:t>
            </a:r>
            <a:r>
              <a:rPr lang="en-US" sz="2400" b="1" i="1" dirty="0" smtClean="0">
                <a:solidFill>
                  <a:srgbClr val="002060"/>
                </a:solidFill>
              </a:rPr>
              <a:t>,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що</a:t>
            </a:r>
            <a:r>
              <a:rPr lang="en-US" sz="2400" b="1" i="1" dirty="0" smtClean="0">
                <a:solidFill>
                  <a:srgbClr val="002060"/>
                </a:solidFill>
              </a:rPr>
              <a:t> tattoo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має</a:t>
            </a: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цілющий</a:t>
            </a: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ефект</a:t>
            </a:r>
            <a:r>
              <a:rPr lang="en-US" sz="2400" b="1" i="1" dirty="0" smtClean="0">
                <a:solidFill>
                  <a:srgbClr val="002060"/>
                </a:solidFill>
              </a:rPr>
              <a:t>,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подібним</a:t>
            </a: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тому</a:t>
            </a:r>
            <a:r>
              <a:rPr lang="en-US" sz="2400" b="1" i="1" dirty="0" smtClean="0">
                <a:solidFill>
                  <a:srgbClr val="002060"/>
                </a:solidFill>
              </a:rPr>
              <a:t>,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яке</a:t>
            </a: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надає</a:t>
            </a: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голковколювання</a:t>
            </a:r>
            <a:r>
              <a:rPr lang="en-US" sz="2400" b="1" i="1" dirty="0" smtClean="0">
                <a:solidFill>
                  <a:srgbClr val="002060"/>
                </a:solidFill>
              </a:rPr>
              <a:t>.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північні</a:t>
            </a: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народи</a:t>
            </a:r>
            <a:endParaRPr lang="ru-RU" sz="2400" b="1" i="1" dirty="0" smtClean="0">
              <a:solidFill>
                <a:srgbClr val="002060"/>
              </a:solidFill>
            </a:endParaRPr>
          </a:p>
          <a:p>
            <a:r>
              <a:rPr lang="en-US" sz="2400" b="1" i="1" dirty="0" smtClean="0">
                <a:solidFill>
                  <a:srgbClr val="002060"/>
                </a:solidFill>
              </a:rPr>
              <a:t> 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спеціально</a:t>
            </a: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покривали</a:t>
            </a: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обличчя</a:t>
            </a:r>
            <a:r>
              <a:rPr lang="en-US" sz="2400" b="1" i="1" dirty="0" smtClean="0">
                <a:solidFill>
                  <a:srgbClr val="002060"/>
                </a:solidFill>
              </a:rPr>
              <a:t> і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шкіру</a:t>
            </a: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рук</a:t>
            </a:r>
            <a:endParaRPr lang="uk-UA" sz="2400" b="1" i="1" dirty="0" smtClean="0">
              <a:solidFill>
                <a:srgbClr val="002060"/>
              </a:solidFill>
            </a:endParaRPr>
          </a:p>
          <a:p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татуюванням</a:t>
            </a:r>
            <a:r>
              <a:rPr lang="en-US" sz="2400" b="1" i="1" dirty="0" smtClean="0">
                <a:solidFill>
                  <a:srgbClr val="002060"/>
                </a:solidFill>
              </a:rPr>
              <a:t>,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щоб</a:t>
            </a: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врятувати</a:t>
            </a:r>
            <a:endParaRPr lang="uk-UA" sz="2400" b="1" i="1" dirty="0" smtClean="0">
              <a:solidFill>
                <a:srgbClr val="002060"/>
              </a:solidFill>
            </a:endParaRPr>
          </a:p>
          <a:p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їх</a:t>
            </a: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від</a:t>
            </a:r>
            <a:r>
              <a:rPr lang="ru-RU" sz="24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 smtClean="0">
                <a:solidFill>
                  <a:srgbClr val="002060"/>
                </a:solidFill>
              </a:rPr>
              <a:t>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обмороження</a:t>
            </a:r>
            <a:r>
              <a:rPr lang="en-US" sz="2400" b="1" i="1" dirty="0" smtClean="0">
                <a:solidFill>
                  <a:srgbClr val="002060"/>
                </a:solidFill>
              </a:rPr>
              <a:t>. 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1283599137_tatuirovk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76256" y="4797152"/>
            <a:ext cx="2016224" cy="2036842"/>
          </a:xfrm>
        </p:spPr>
      </p:pic>
    </p:spTree>
    <p:extLst>
      <p:ext uri="{BB962C8B-B14F-4D97-AF65-F5344CB8AC3E}">
        <p14:creationId xmlns:p14="http://schemas.microsoft.com/office/powerpoint/2010/main" val="247965402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4143380"/>
            <a:ext cx="9036496" cy="1876420"/>
          </a:xfrm>
        </p:spPr>
        <p:txBody>
          <a:bodyPr>
            <a:noAutofit/>
          </a:bodyPr>
          <a:lstStyle/>
          <a:p>
            <a:endParaRPr lang="uk-UA" sz="2400" dirty="0" smtClean="0"/>
          </a:p>
          <a:p>
            <a:r>
              <a:rPr lang="uk-UA" sz="2800" b="1" i="1" dirty="0" smtClean="0">
                <a:solidFill>
                  <a:srgbClr val="C00000"/>
                </a:solidFill>
              </a:rPr>
              <a:t>Татуювання -  </a:t>
            </a:r>
            <a:r>
              <a:rPr lang="uk-UA" sz="2400" b="1" i="1" dirty="0" smtClean="0">
                <a:solidFill>
                  <a:srgbClr val="002060"/>
                </a:solidFill>
              </a:rPr>
              <a:t>введення у </a:t>
            </a:r>
            <a:r>
              <a:rPr lang="uk-UA" sz="2400" b="1" i="1" dirty="0" err="1" smtClean="0">
                <a:solidFill>
                  <a:srgbClr val="002060"/>
                </a:solidFill>
              </a:rPr>
              <a:t>дермальний</a:t>
            </a:r>
            <a:r>
              <a:rPr lang="uk-UA" sz="2400" b="1" i="1" dirty="0" smtClean="0">
                <a:solidFill>
                  <a:srgbClr val="002060"/>
                </a:solidFill>
              </a:rPr>
              <a:t> шар шкіри чорнила. Чому ж організм, який має здатність відторгнення всього чужого, не виводить чорнило? </a:t>
            </a:r>
          </a:p>
          <a:p>
            <a:r>
              <a:rPr lang="uk-UA" sz="2400" b="1" i="1" dirty="0" smtClean="0">
                <a:solidFill>
                  <a:srgbClr val="002060"/>
                </a:solidFill>
              </a:rPr>
              <a:t>Це тому, що воно містить занадто великі часточки, з якими клітини імунної системи не можуть упоратись.</a:t>
            </a:r>
            <a:endParaRPr lang="uk-UA" sz="2400" b="1" i="1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EGOR6293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3927" r="13927"/>
          <a:stretch>
            <a:fillRect/>
          </a:stretch>
        </p:blipFill>
        <p:spPr>
          <a:xfrm>
            <a:off x="1571604" y="428604"/>
            <a:ext cx="6215106" cy="3884441"/>
          </a:xfrm>
        </p:spPr>
      </p:pic>
    </p:spTree>
    <p:extLst>
      <p:ext uri="{BB962C8B-B14F-4D97-AF65-F5344CB8AC3E}">
        <p14:creationId xmlns:p14="http://schemas.microsoft.com/office/powerpoint/2010/main" val="177737988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esizer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r="-5001" b="-1"/>
          <a:stretch>
            <a:fillRect/>
          </a:stretch>
        </p:blipFill>
        <p:spPr>
          <a:xfrm>
            <a:off x="6660232" y="4365104"/>
            <a:ext cx="2343600" cy="22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0"/>
            <a:ext cx="8856984" cy="5448320"/>
          </a:xfrm>
        </p:spPr>
        <p:txBody>
          <a:bodyPr>
            <a:noAutofit/>
          </a:bodyPr>
          <a:lstStyle/>
          <a:p>
            <a:r>
              <a:rPr lang="uk-UA" sz="2400" b="1" i="1" dirty="0" smtClean="0">
                <a:solidFill>
                  <a:srgbClr val="002060"/>
                </a:solidFill>
              </a:rPr>
              <a:t>Кожен підліток, який має татуювання чи </a:t>
            </a:r>
            <a:r>
              <a:rPr lang="uk-UA" sz="2400" b="1" i="1" dirty="0" err="1" smtClean="0">
                <a:solidFill>
                  <a:srgbClr val="002060"/>
                </a:solidFill>
              </a:rPr>
              <a:t>пірсинг</a:t>
            </a:r>
            <a:r>
              <a:rPr lang="uk-UA" sz="2400" b="1" i="1" dirty="0" smtClean="0">
                <a:solidFill>
                  <a:srgbClr val="002060"/>
                </a:solidFill>
              </a:rPr>
              <a:t>, говорить, що робив їх у фахівця, стерильним інструментом. Однак і досі реєструють випадки зараження під час цієї процедури гепатитом С,та й ризику ВІЛ – інфікування не можна повністю уникнути.</a:t>
            </a:r>
          </a:p>
          <a:p>
            <a:r>
              <a:rPr lang="uk-UA" sz="2400" b="1" i="1" dirty="0" smtClean="0">
                <a:solidFill>
                  <a:srgbClr val="002060"/>
                </a:solidFill>
              </a:rPr>
              <a:t>Важливо пам'ятати, що татуювання залишиться з тобою на все життя. А вже через кілька років ти можеш змінити своє уявлення про красу. </a:t>
            </a:r>
          </a:p>
          <a:p>
            <a:r>
              <a:rPr lang="uk-UA" sz="2400" b="1" i="1" dirty="0" smtClean="0">
                <a:solidFill>
                  <a:srgbClr val="002060"/>
                </a:solidFill>
              </a:rPr>
              <a:t>Позбутися ж татуювання набагато складніше, ніж зробити його. </a:t>
            </a:r>
          </a:p>
          <a:p>
            <a:r>
              <a:rPr lang="uk-UA" sz="2400" b="1" i="1" dirty="0" smtClean="0">
                <a:solidFill>
                  <a:srgbClr val="002060"/>
                </a:solidFill>
              </a:rPr>
              <a:t>Коштує ця процедура дуже дорого, тому що робиться в клініці й вважається операцією.</a:t>
            </a:r>
            <a:endParaRPr lang="uk-UA" sz="2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752452"/>
      </p:ext>
    </p:extLst>
  </p:cSld>
  <p:clrMapOvr>
    <a:masterClrMapping/>
  </p:clrMapOvr>
  <p:transition>
    <p:dissolv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772400" cy="1362456"/>
          </a:xfrm>
        </p:spPr>
        <p:txBody>
          <a:bodyPr/>
          <a:lstStyle/>
          <a:p>
            <a:pPr algn="ctr"/>
            <a:r>
              <a:rPr lang="uk-UA" sz="7200" i="1" dirty="0" smtClean="0">
                <a:solidFill>
                  <a:srgbClr val="FF0000"/>
                </a:solidFill>
                <a:effectLst/>
              </a:rPr>
              <a:t>Шкода помади</a:t>
            </a:r>
            <a:endParaRPr lang="ru-RU" sz="7200" i="1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-1357354" y="-1143032"/>
            <a:ext cx="45719" cy="214338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9475290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92696"/>
            <a:ext cx="8579296" cy="1143000"/>
          </a:xfrm>
        </p:spPr>
        <p:txBody>
          <a:bodyPr>
            <a:noAutofit/>
          </a:bodyPr>
          <a:lstStyle/>
          <a:p>
            <a:r>
              <a:rPr lang="uk-UA" sz="2800" b="1" i="1" dirty="0">
                <a:solidFill>
                  <a:srgbClr val="002060"/>
                </a:solidFill>
                <a:effectLst/>
              </a:rPr>
              <a:t>Про здоров'я людини краще всього говорить його зовнішність, адже здоров'я і краса нерозривно пов'язані між собою. </a:t>
            </a:r>
            <a:r>
              <a:rPr lang="uk-UA" sz="2800" b="1" i="1" dirty="0" smtClean="0">
                <a:solidFill>
                  <a:srgbClr val="002060"/>
                </a:solidFill>
                <a:effectLst/>
              </a:rPr>
              <a:t/>
            </a:r>
            <a:br>
              <a:rPr lang="uk-UA" sz="2800" b="1" i="1" dirty="0" smtClean="0">
                <a:solidFill>
                  <a:srgbClr val="002060"/>
                </a:solidFill>
                <a:effectLst/>
              </a:rPr>
            </a:br>
            <a:r>
              <a:rPr lang="uk-UA" sz="2800" i="1" dirty="0">
                <a:solidFill>
                  <a:srgbClr val="FF0000"/>
                </a:solidFill>
                <a:effectLst/>
              </a:rPr>
              <a:t/>
            </a:r>
            <a:br>
              <a:rPr lang="uk-UA" sz="2800" i="1" dirty="0">
                <a:solidFill>
                  <a:srgbClr val="FF0000"/>
                </a:solidFill>
                <a:effectLst/>
              </a:rPr>
            </a:br>
            <a:r>
              <a:rPr lang="uk-UA" sz="2800" b="1" i="1" dirty="0" smtClean="0">
                <a:solidFill>
                  <a:srgbClr val="FF0000"/>
                </a:solidFill>
                <a:effectLst/>
              </a:rPr>
              <a:t>Зовнішній </a:t>
            </a:r>
            <a:r>
              <a:rPr lang="uk-UA" sz="2800" b="1" i="1" dirty="0">
                <a:solidFill>
                  <a:srgbClr val="FF0000"/>
                </a:solidFill>
                <a:effectLst/>
              </a:rPr>
              <a:t>вигляд </a:t>
            </a:r>
            <a:r>
              <a:rPr lang="uk-UA" sz="2800" b="1" i="1" dirty="0">
                <a:solidFill>
                  <a:srgbClr val="002060"/>
                </a:solidFill>
                <a:effectLst/>
              </a:rPr>
              <a:t>людини є відображенням його </a:t>
            </a:r>
            <a:r>
              <a:rPr lang="uk-UA" sz="2800" b="1" i="1" dirty="0">
                <a:solidFill>
                  <a:srgbClr val="FF0000"/>
                </a:solidFill>
                <a:effectLst/>
              </a:rPr>
              <a:t>внутрішнього </a:t>
            </a:r>
            <a:r>
              <a:rPr lang="uk-UA" sz="2800" b="1" i="1" dirty="0" smtClean="0">
                <a:solidFill>
                  <a:srgbClr val="FF0000"/>
                </a:solidFill>
                <a:effectLst/>
              </a:rPr>
              <a:t>стану </a:t>
            </a:r>
            <a:r>
              <a:rPr lang="uk-UA" sz="2800" b="1" i="1" dirty="0" smtClean="0">
                <a:solidFill>
                  <a:srgbClr val="002060"/>
                </a:solidFill>
                <a:effectLst/>
              </a:rPr>
              <a:t>.</a:t>
            </a:r>
            <a:endParaRPr lang="ru-RU" sz="2800" i="1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564904"/>
            <a:ext cx="9036496" cy="3561259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endParaRPr lang="uk-UA" sz="4400" b="1" i="1" dirty="0" smtClean="0">
              <a:solidFill>
                <a:srgbClr val="FF0000"/>
              </a:solidFill>
              <a:latin typeface="Monotype Corsiva" pitchFamily="66" charset="0"/>
              <a:cs typeface="AngsanaUPC" pitchFamily="18" charset="-34"/>
            </a:endParaRPr>
          </a:p>
          <a:p>
            <a:pPr marL="137160" indent="0">
              <a:buNone/>
            </a:pPr>
            <a:r>
              <a:rPr lang="uk-UA" sz="4400" b="1" i="1" dirty="0" smtClean="0">
                <a:solidFill>
                  <a:srgbClr val="FF0000"/>
                </a:solidFill>
                <a:latin typeface="Monotype Corsiva" pitchFamily="66" charset="0"/>
                <a:cs typeface="AngsanaUPC" pitchFamily="18" charset="-34"/>
              </a:rPr>
              <a:t>Але </a:t>
            </a:r>
            <a:r>
              <a:rPr lang="uk-UA" sz="4400" b="1" i="1" dirty="0">
                <a:solidFill>
                  <a:srgbClr val="FF0000"/>
                </a:solidFill>
                <a:latin typeface="Monotype Corsiva" pitchFamily="66" charset="0"/>
                <a:cs typeface="AngsanaUPC" pitchFamily="18" charset="-34"/>
              </a:rPr>
              <a:t>виникає питання що таке </a:t>
            </a:r>
            <a:r>
              <a:rPr lang="uk-UA" sz="4400" b="1" i="1" dirty="0" smtClean="0">
                <a:solidFill>
                  <a:srgbClr val="FF0000"/>
                </a:solidFill>
                <a:latin typeface="Monotype Corsiva" pitchFamily="66" charset="0"/>
                <a:cs typeface="AngsanaUPC" pitchFamily="18" charset="-34"/>
              </a:rPr>
              <a:t> </a:t>
            </a:r>
            <a:r>
              <a:rPr lang="uk-UA" sz="5400" b="1" i="1" dirty="0" smtClean="0">
                <a:solidFill>
                  <a:srgbClr val="FF0000"/>
                </a:solidFill>
                <a:latin typeface="Monotype Corsiva" pitchFamily="66" charset="0"/>
                <a:cs typeface="AngsanaUPC" pitchFamily="18" charset="-34"/>
              </a:rPr>
              <a:t>краса</a:t>
            </a:r>
            <a:r>
              <a:rPr lang="uk-UA" sz="5400" b="1" i="1" dirty="0">
                <a:solidFill>
                  <a:srgbClr val="FF0000"/>
                </a:solidFill>
                <a:latin typeface="Monotype Corsiva" pitchFamily="66" charset="0"/>
                <a:cs typeface="AngsanaUPC" pitchFamily="18" charset="-34"/>
              </a:rPr>
              <a:t>?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pic>
        <p:nvPicPr>
          <p:cNvPr id="4" name="Picture 4" descr="http://www.holisticsquid.com/holistickidwordpress/wp-content/uploads/2012/08/Question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339205"/>
            <a:ext cx="3131840" cy="23661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2" descr="http://7myfamily.ru/wp-content/uploads/2013/11/information_items_145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437112"/>
            <a:ext cx="2783583" cy="22826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0597722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6741368"/>
          </a:xfrm>
        </p:spPr>
        <p:txBody>
          <a:bodyPr>
            <a:normAutofit/>
          </a:bodyPr>
          <a:lstStyle/>
          <a:p>
            <a:r>
              <a:rPr lang="en-US" sz="2800" i="1" dirty="0" err="1" smtClean="0">
                <a:solidFill>
                  <a:srgbClr val="002060"/>
                </a:solidFill>
                <a:effectLst/>
              </a:rPr>
              <a:t>Шкіра</a:t>
            </a:r>
            <a:r>
              <a:rPr lang="en-US" sz="28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effectLst/>
              </a:rPr>
              <a:t>губ</a:t>
            </a:r>
            <a:r>
              <a:rPr lang="en-US" sz="28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effectLst/>
              </a:rPr>
              <a:t>містить</a:t>
            </a:r>
            <a:r>
              <a:rPr lang="en-US" sz="2800" i="1" dirty="0" smtClean="0">
                <a:solidFill>
                  <a:srgbClr val="002060"/>
                </a:solidFill>
                <a:effectLst/>
              </a:rPr>
              <a:t>  </a:t>
            </a:r>
            <a:r>
              <a:rPr lang="en-US" sz="2800" i="1" dirty="0" err="1" smtClean="0">
                <a:solidFill>
                  <a:srgbClr val="002060"/>
                </a:solidFill>
                <a:effectLst/>
              </a:rPr>
              <a:t>дуже</a:t>
            </a:r>
            <a:r>
              <a:rPr lang="en-US" sz="28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effectLst/>
              </a:rPr>
              <a:t>мало</a:t>
            </a:r>
            <a:r>
              <a:rPr lang="en-US" sz="28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effectLst/>
              </a:rPr>
              <a:t>сальних</a:t>
            </a:r>
            <a:r>
              <a:rPr lang="en-US" sz="28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effectLst/>
              </a:rPr>
              <a:t>залоз</a:t>
            </a:r>
            <a:r>
              <a:rPr lang="en-US" sz="2800" i="1" dirty="0" smtClean="0">
                <a:solidFill>
                  <a:srgbClr val="002060"/>
                </a:solidFill>
                <a:effectLst/>
              </a:rPr>
              <a:t> , </a:t>
            </a:r>
            <a:r>
              <a:rPr lang="en-US" sz="2800" i="1" dirty="0" err="1" smtClean="0">
                <a:solidFill>
                  <a:srgbClr val="002060"/>
                </a:solidFill>
                <a:effectLst/>
              </a:rPr>
              <a:t>тому</a:t>
            </a:r>
            <a:r>
              <a:rPr lang="en-US" sz="28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effectLst/>
              </a:rPr>
              <a:t>при</a:t>
            </a:r>
            <a:r>
              <a:rPr lang="en-US" sz="28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effectLst/>
              </a:rPr>
              <a:t>будь-яких</a:t>
            </a:r>
            <a:r>
              <a:rPr lang="en-US" sz="28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effectLst/>
              </a:rPr>
              <a:t>несприятливих</a:t>
            </a:r>
            <a:r>
              <a:rPr lang="en-US" sz="28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effectLst/>
              </a:rPr>
              <a:t>умовах</a:t>
            </a:r>
            <a:r>
              <a:rPr lang="en-US" sz="28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effectLst/>
              </a:rPr>
              <a:t>губи</a:t>
            </a:r>
            <a:r>
              <a:rPr lang="en-US" sz="28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effectLst/>
              </a:rPr>
              <a:t>моментально</a:t>
            </a:r>
            <a:r>
              <a:rPr lang="en-US" sz="2800" i="1" dirty="0" smtClean="0">
                <a:solidFill>
                  <a:srgbClr val="002060"/>
                </a:solidFill>
                <a:effectLst/>
              </a:rPr>
              <a:t>  </a:t>
            </a:r>
            <a:r>
              <a:rPr lang="en-US" sz="2800" i="1" dirty="0" err="1" smtClean="0">
                <a:solidFill>
                  <a:srgbClr val="002060"/>
                </a:solidFill>
                <a:effectLst/>
              </a:rPr>
              <a:t>сохнуть</a:t>
            </a:r>
            <a:r>
              <a:rPr lang="en-US" sz="2800" i="1" dirty="0" smtClean="0">
                <a:solidFill>
                  <a:srgbClr val="002060"/>
                </a:solidFill>
                <a:effectLst/>
              </a:rPr>
              <a:t>  і  </a:t>
            </a:r>
            <a:r>
              <a:rPr lang="en-US" sz="2800" i="1" dirty="0" err="1" smtClean="0">
                <a:solidFill>
                  <a:srgbClr val="002060"/>
                </a:solidFill>
                <a:effectLst/>
              </a:rPr>
              <a:t>обвітрюються</a:t>
            </a:r>
            <a:r>
              <a:rPr lang="en-US" sz="2800" i="1" dirty="0" smtClean="0">
                <a:solidFill>
                  <a:srgbClr val="002060"/>
                </a:solidFill>
                <a:effectLst/>
              </a:rPr>
              <a:t> . </a:t>
            </a:r>
            <a:r>
              <a:rPr lang="en-US" sz="2800" i="1" dirty="0" err="1" smtClean="0">
                <a:solidFill>
                  <a:srgbClr val="002060"/>
                </a:solidFill>
                <a:effectLst/>
              </a:rPr>
              <a:t>Сухе</a:t>
            </a:r>
            <a:r>
              <a:rPr lang="en-US" sz="28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effectLst/>
              </a:rPr>
              <a:t>повітря</a:t>
            </a:r>
            <a:r>
              <a:rPr lang="en-US" sz="2800" i="1" dirty="0" smtClean="0">
                <a:solidFill>
                  <a:srgbClr val="002060"/>
                </a:solidFill>
                <a:effectLst/>
              </a:rPr>
              <a:t>, </a:t>
            </a:r>
            <a:r>
              <a:rPr lang="en-US" sz="2800" i="1" dirty="0" err="1" smtClean="0">
                <a:solidFill>
                  <a:srgbClr val="002060"/>
                </a:solidFill>
                <a:effectLst/>
              </a:rPr>
              <a:t>вітер</a:t>
            </a:r>
            <a:r>
              <a:rPr lang="en-US" sz="2800" i="1" dirty="0" smtClean="0">
                <a:solidFill>
                  <a:srgbClr val="002060"/>
                </a:solidFill>
                <a:effectLst/>
              </a:rPr>
              <a:t>, </a:t>
            </a:r>
            <a:r>
              <a:rPr lang="en-US" sz="2800" i="1" dirty="0" err="1" smtClean="0">
                <a:solidFill>
                  <a:srgbClr val="002060"/>
                </a:solidFill>
                <a:effectLst/>
              </a:rPr>
              <a:t>мороз</a:t>
            </a:r>
            <a:r>
              <a:rPr lang="en-US" sz="2800" i="1" dirty="0" smtClean="0">
                <a:solidFill>
                  <a:srgbClr val="002060"/>
                </a:solidFill>
                <a:effectLst/>
              </a:rPr>
              <a:t>, </a:t>
            </a:r>
            <a:r>
              <a:rPr lang="en-US" sz="2800" i="1" dirty="0" err="1" smtClean="0">
                <a:solidFill>
                  <a:srgbClr val="002060"/>
                </a:solidFill>
                <a:effectLst/>
              </a:rPr>
              <a:t>спека</a:t>
            </a:r>
            <a:r>
              <a:rPr lang="en-US" sz="2800" i="1" dirty="0" smtClean="0">
                <a:solidFill>
                  <a:srgbClr val="002060"/>
                </a:solidFill>
                <a:effectLst/>
              </a:rPr>
              <a:t>, </a:t>
            </a:r>
            <a:r>
              <a:rPr lang="en-US" sz="2800" i="1" dirty="0" err="1" smtClean="0">
                <a:solidFill>
                  <a:srgbClr val="002060"/>
                </a:solidFill>
                <a:effectLst/>
              </a:rPr>
              <a:t>сонячні</a:t>
            </a:r>
            <a:r>
              <a:rPr lang="en-US" sz="28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effectLst/>
              </a:rPr>
              <a:t>промені</a:t>
            </a:r>
            <a:r>
              <a:rPr lang="en-US" sz="2800" i="1" dirty="0" smtClean="0">
                <a:solidFill>
                  <a:srgbClr val="002060"/>
                </a:solidFill>
                <a:effectLst/>
              </a:rPr>
              <a:t> - </a:t>
            </a:r>
            <a:r>
              <a:rPr lang="en-US" sz="2800" i="1" dirty="0" err="1" smtClean="0">
                <a:solidFill>
                  <a:srgbClr val="002060"/>
                </a:solidFill>
                <a:effectLst/>
              </a:rPr>
              <a:t>від</a:t>
            </a:r>
            <a:r>
              <a:rPr lang="en-US" sz="28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effectLst/>
              </a:rPr>
              <a:t>усіх</a:t>
            </a:r>
            <a:r>
              <a:rPr lang="en-US" sz="28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effectLst/>
              </a:rPr>
              <a:t>цих</a:t>
            </a:r>
            <a:r>
              <a:rPr lang="en-US" sz="28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effectLst/>
              </a:rPr>
              <a:t>напастей</a:t>
            </a:r>
            <a:r>
              <a:rPr lang="en-US" sz="28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effectLst/>
              </a:rPr>
              <a:t>губи</a:t>
            </a:r>
            <a:r>
              <a:rPr lang="en-US" sz="28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effectLst/>
              </a:rPr>
              <a:t>необхідно</a:t>
            </a:r>
            <a:r>
              <a:rPr lang="en-US" sz="28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effectLst/>
              </a:rPr>
              <a:t>захищати</a:t>
            </a:r>
            <a:r>
              <a:rPr lang="en-US" sz="2800" i="1" dirty="0" smtClean="0">
                <a:solidFill>
                  <a:srgbClr val="002060"/>
                </a:solidFill>
                <a:effectLst/>
              </a:rPr>
              <a:t>. </a:t>
            </a:r>
            <a:r>
              <a:rPr lang="en-US" sz="2800" i="1" dirty="0" err="1" smtClean="0">
                <a:solidFill>
                  <a:srgbClr val="002060"/>
                </a:solidFill>
                <a:effectLst/>
              </a:rPr>
              <a:t>Сучасні</a:t>
            </a:r>
            <a:r>
              <a:rPr lang="en-US" sz="28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effectLst/>
              </a:rPr>
              <a:t>губні</a:t>
            </a:r>
            <a:r>
              <a:rPr lang="en-US" sz="28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effectLst/>
              </a:rPr>
              <a:t>помади</a:t>
            </a:r>
            <a:r>
              <a:rPr lang="en-US" sz="2800" i="1" dirty="0" smtClean="0">
                <a:solidFill>
                  <a:srgbClr val="002060"/>
                </a:solidFill>
                <a:effectLst/>
              </a:rPr>
              <a:t> з  </a:t>
            </a:r>
            <a:r>
              <a:rPr lang="en-US" sz="2800" i="1" dirty="0" err="1" smtClean="0">
                <a:solidFill>
                  <a:srgbClr val="002060"/>
                </a:solidFill>
                <a:effectLst/>
              </a:rPr>
              <a:t>захисною</a:t>
            </a:r>
            <a:r>
              <a:rPr lang="en-US" sz="28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effectLst/>
              </a:rPr>
              <a:t>функцією</a:t>
            </a:r>
            <a:r>
              <a:rPr lang="en-US" sz="2800" i="1" dirty="0" smtClean="0">
                <a:solidFill>
                  <a:srgbClr val="002060"/>
                </a:solidFill>
                <a:effectLst/>
              </a:rPr>
              <a:t>  </a:t>
            </a:r>
            <a:r>
              <a:rPr lang="en-US" sz="2800" i="1" dirty="0" err="1" smtClean="0">
                <a:solidFill>
                  <a:srgbClr val="002060"/>
                </a:solidFill>
                <a:effectLst/>
              </a:rPr>
              <a:t>справляються</a:t>
            </a:r>
            <a:r>
              <a:rPr lang="en-US" sz="28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effectLst/>
              </a:rPr>
              <a:t>відмінно</a:t>
            </a:r>
            <a:r>
              <a:rPr lang="en-US" sz="2800" i="1" dirty="0" smtClean="0">
                <a:solidFill>
                  <a:srgbClr val="002060"/>
                </a:solidFill>
                <a:effectLst/>
              </a:rPr>
              <a:t>. </a:t>
            </a:r>
            <a:r>
              <a:rPr lang="en-US" sz="2800" i="1" dirty="0" err="1" smtClean="0">
                <a:solidFill>
                  <a:srgbClr val="002060"/>
                </a:solidFill>
                <a:effectLst/>
              </a:rPr>
              <a:t>Недарма</a:t>
            </a:r>
            <a:r>
              <a:rPr lang="en-US" sz="2800" i="1" dirty="0" smtClean="0">
                <a:solidFill>
                  <a:srgbClr val="002060"/>
                </a:solidFill>
                <a:effectLst/>
              </a:rPr>
              <a:t> ж </a:t>
            </a:r>
            <a:r>
              <a:rPr lang="en-US" sz="2800" i="1" dirty="0" err="1" smtClean="0">
                <a:solidFill>
                  <a:srgbClr val="002060"/>
                </a:solidFill>
                <a:effectLst/>
              </a:rPr>
              <a:t>виробники</a:t>
            </a:r>
            <a:r>
              <a:rPr lang="en-US" sz="28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effectLst/>
              </a:rPr>
              <a:t>вводять</a:t>
            </a:r>
            <a:r>
              <a:rPr lang="en-US" sz="2800" i="1" dirty="0" smtClean="0">
                <a:solidFill>
                  <a:srgbClr val="002060"/>
                </a:solidFill>
                <a:effectLst/>
              </a:rPr>
              <a:t> в </a:t>
            </a:r>
            <a:r>
              <a:rPr lang="en-US" sz="2800" i="1" dirty="0" err="1" smtClean="0">
                <a:solidFill>
                  <a:srgbClr val="002060"/>
                </a:solidFill>
                <a:effectLst/>
              </a:rPr>
              <a:t>їх</a:t>
            </a:r>
            <a:r>
              <a:rPr lang="en-US" sz="28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effectLst/>
              </a:rPr>
              <a:t>склад</a:t>
            </a:r>
            <a:r>
              <a:rPr lang="en-US" sz="2800" i="1" dirty="0" smtClean="0">
                <a:solidFill>
                  <a:srgbClr val="002060"/>
                </a:solidFill>
                <a:effectLst/>
              </a:rPr>
              <a:t> і </a:t>
            </a:r>
            <a:r>
              <a:rPr lang="en-US" sz="2800" i="1" dirty="0" err="1" smtClean="0">
                <a:solidFill>
                  <a:srgbClr val="002060"/>
                </a:solidFill>
                <a:effectLst/>
              </a:rPr>
              <a:t>зволожуючі</a:t>
            </a:r>
            <a:r>
              <a:rPr lang="en-US" sz="28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effectLst/>
              </a:rPr>
              <a:t>компоненти</a:t>
            </a:r>
            <a:r>
              <a:rPr lang="en-US" sz="2800" i="1" dirty="0" smtClean="0">
                <a:solidFill>
                  <a:srgbClr val="002060"/>
                </a:solidFill>
                <a:effectLst/>
              </a:rPr>
              <a:t>, і </a:t>
            </a:r>
            <a:r>
              <a:rPr lang="en-US" sz="2800" i="1" dirty="0" err="1" smtClean="0">
                <a:solidFill>
                  <a:srgbClr val="002060"/>
                </a:solidFill>
                <a:effectLst/>
              </a:rPr>
              <a:t>живильні</a:t>
            </a:r>
            <a:r>
              <a:rPr lang="en-US" sz="28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effectLst/>
              </a:rPr>
              <a:t>масла</a:t>
            </a:r>
            <a:r>
              <a:rPr lang="en-US" sz="2800" i="1" dirty="0" smtClean="0">
                <a:solidFill>
                  <a:srgbClr val="002060"/>
                </a:solidFill>
                <a:effectLst/>
              </a:rPr>
              <a:t>, </a:t>
            </a:r>
            <a:r>
              <a:rPr lang="en-US" sz="2800" i="1" dirty="0" err="1" smtClean="0">
                <a:solidFill>
                  <a:srgbClr val="002060"/>
                </a:solidFill>
                <a:effectLst/>
              </a:rPr>
              <a:t>та</a:t>
            </a:r>
            <a:r>
              <a:rPr lang="en-US" sz="28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effectLst/>
              </a:rPr>
              <a:t>світлофільтри</a:t>
            </a:r>
            <a:r>
              <a:rPr lang="en-US" sz="2800" i="1" dirty="0" smtClean="0">
                <a:solidFill>
                  <a:srgbClr val="002060"/>
                </a:solidFill>
                <a:effectLst/>
              </a:rPr>
              <a:t>, і </a:t>
            </a:r>
            <a:r>
              <a:rPr lang="en-US" sz="2800" i="1" dirty="0" err="1" smtClean="0">
                <a:solidFill>
                  <a:srgbClr val="002060"/>
                </a:solidFill>
                <a:effectLst/>
              </a:rPr>
              <a:t>навіть</a:t>
            </a:r>
            <a:r>
              <a:rPr lang="en-US" sz="28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effectLst/>
              </a:rPr>
              <a:t>екстракти</a:t>
            </a:r>
            <a:r>
              <a:rPr lang="en-US" sz="28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effectLst/>
              </a:rPr>
              <a:t>лікарських</a:t>
            </a:r>
            <a:r>
              <a:rPr lang="en-US" sz="28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effectLst/>
              </a:rPr>
              <a:t>рослин</a:t>
            </a:r>
            <a:r>
              <a:rPr lang="en-US" sz="2800" i="1" dirty="0" smtClean="0">
                <a:solidFill>
                  <a:srgbClr val="002060"/>
                </a:solidFill>
                <a:effectLst/>
              </a:rPr>
              <a:t> і </a:t>
            </a:r>
            <a:r>
              <a:rPr lang="en-US" sz="2800" i="1" dirty="0" err="1" smtClean="0">
                <a:solidFill>
                  <a:srgbClr val="002060"/>
                </a:solidFill>
                <a:effectLst/>
              </a:rPr>
              <a:t>вітаміни</a:t>
            </a:r>
            <a:r>
              <a:rPr lang="en-US" sz="2800" i="1" dirty="0" smtClean="0">
                <a:solidFill>
                  <a:srgbClr val="002060"/>
                </a:solidFill>
                <a:effectLst/>
              </a:rPr>
              <a:t>. </a:t>
            </a:r>
            <a:r>
              <a:rPr lang="en-US" sz="2800" i="1" dirty="0" err="1" smtClean="0">
                <a:solidFill>
                  <a:srgbClr val="002060"/>
                </a:solidFill>
                <a:effectLst/>
              </a:rPr>
              <a:t>Виходить</a:t>
            </a:r>
            <a:r>
              <a:rPr lang="en-US" sz="2800" i="1" dirty="0" smtClean="0">
                <a:solidFill>
                  <a:srgbClr val="002060"/>
                </a:solidFill>
                <a:effectLst/>
              </a:rPr>
              <a:t>, </a:t>
            </a:r>
            <a:r>
              <a:rPr lang="en-US" sz="2800" i="1" dirty="0" err="1" smtClean="0">
                <a:solidFill>
                  <a:srgbClr val="002060"/>
                </a:solidFill>
                <a:effectLst/>
              </a:rPr>
              <a:t>що</a:t>
            </a:r>
            <a:r>
              <a:rPr lang="en-US" sz="28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effectLst/>
              </a:rPr>
              <a:t>якісна</a:t>
            </a:r>
            <a:r>
              <a:rPr lang="en-US" sz="28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effectLst/>
              </a:rPr>
              <a:t>барвна</a:t>
            </a:r>
            <a:r>
              <a:rPr lang="en-US" sz="28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effectLst/>
              </a:rPr>
              <a:t>губна</a:t>
            </a:r>
            <a:r>
              <a:rPr lang="en-US" sz="28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effectLst/>
              </a:rPr>
              <a:t>помада</a:t>
            </a:r>
            <a:r>
              <a:rPr lang="en-US" sz="2800" i="1" dirty="0" smtClean="0">
                <a:solidFill>
                  <a:srgbClr val="002060"/>
                </a:solidFill>
                <a:effectLst/>
              </a:rPr>
              <a:t>  </a:t>
            </a:r>
            <a:r>
              <a:rPr lang="en-US" sz="2800" i="1" dirty="0" err="1" smtClean="0">
                <a:solidFill>
                  <a:srgbClr val="002060"/>
                </a:solidFill>
                <a:effectLst/>
              </a:rPr>
              <a:t>поєднує</a:t>
            </a:r>
            <a:r>
              <a:rPr lang="en-US" sz="28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effectLst/>
              </a:rPr>
              <a:t>декоративну</a:t>
            </a:r>
            <a:r>
              <a:rPr lang="en-US" sz="28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effectLst/>
              </a:rPr>
              <a:t>функцію</a:t>
            </a:r>
            <a:r>
              <a:rPr lang="en-US" sz="28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effectLst/>
              </a:rPr>
              <a:t>із</a:t>
            </a:r>
            <a:r>
              <a:rPr lang="en-US" sz="28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effectLst/>
              </a:rPr>
              <a:t>завданням</a:t>
            </a:r>
            <a:r>
              <a:rPr lang="en-US" sz="28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effectLst/>
              </a:rPr>
              <a:t>захисного</a:t>
            </a:r>
            <a:r>
              <a:rPr lang="en-US" sz="28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effectLst/>
              </a:rPr>
              <a:t>та</a:t>
            </a:r>
            <a:r>
              <a:rPr lang="en-US" sz="28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effectLst/>
              </a:rPr>
              <a:t>лікувального</a:t>
            </a:r>
            <a:r>
              <a:rPr lang="en-US" sz="28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  <a:effectLst/>
              </a:rPr>
              <a:t>бальзаму</a:t>
            </a:r>
            <a:r>
              <a:rPr lang="en-US" sz="2800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en-US" sz="1100" dirty="0" smtClean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986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-3214734"/>
            <a:ext cx="45719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0"/>
            <a:ext cx="8856984" cy="6858000"/>
          </a:xfrm>
        </p:spPr>
        <p:txBody>
          <a:bodyPr>
            <a:normAutofit/>
          </a:bodyPr>
          <a:lstStyle/>
          <a:p>
            <a:r>
              <a:rPr lang="en-US" sz="2800" b="1" i="1" dirty="0" err="1" smtClean="0">
                <a:solidFill>
                  <a:srgbClr val="002060"/>
                </a:solidFill>
              </a:rPr>
              <a:t>Помада</a:t>
            </a:r>
            <a:r>
              <a:rPr lang="en-US" sz="2800" b="1" i="1" dirty="0" smtClean="0">
                <a:solidFill>
                  <a:srgbClr val="002060"/>
                </a:solidFill>
              </a:rPr>
              <a:t> 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невідомого</a:t>
            </a:r>
            <a:r>
              <a:rPr lang="en-US" sz="2800" b="1" i="1" dirty="0" smtClean="0">
                <a:solidFill>
                  <a:srgbClr val="002060"/>
                </a:solidFill>
              </a:rPr>
              <a:t> "</a:t>
            </a:r>
            <a:r>
              <a:rPr lang="en-US" sz="2800" b="1" i="1" dirty="0" err="1" smtClean="0">
                <a:solidFill>
                  <a:srgbClr val="002060"/>
                </a:solidFill>
              </a:rPr>
              <a:t>автора</a:t>
            </a:r>
            <a:r>
              <a:rPr lang="en-US" sz="2800" b="1" i="1" dirty="0" smtClean="0">
                <a:solidFill>
                  <a:srgbClr val="002060"/>
                </a:solidFill>
              </a:rPr>
              <a:t>" 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може</a:t>
            </a:r>
            <a:r>
              <a:rPr lang="en-US" sz="2800" b="1" i="1" dirty="0" smtClean="0">
                <a:solidFill>
                  <a:srgbClr val="002060"/>
                </a:solidFill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виявитися</a:t>
            </a:r>
            <a:r>
              <a:rPr lang="en-US" sz="2800" b="1" i="1" dirty="0" smtClean="0">
                <a:solidFill>
                  <a:srgbClr val="002060"/>
                </a:solidFill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просто</a:t>
            </a:r>
            <a:r>
              <a:rPr lang="en-US" sz="2800" b="1" i="1" dirty="0" smtClean="0">
                <a:solidFill>
                  <a:srgbClr val="002060"/>
                </a:solidFill>
              </a:rPr>
              <a:t> 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небезпечної</a:t>
            </a:r>
            <a:r>
              <a:rPr lang="en-US" sz="2800" b="1" i="1" dirty="0" smtClean="0">
                <a:solidFill>
                  <a:srgbClr val="002060"/>
                </a:solidFill>
              </a:rPr>
              <a:t> ,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містити</a:t>
            </a:r>
            <a:r>
              <a:rPr lang="en-US" sz="2800" b="1" i="1" dirty="0" smtClean="0">
                <a:solidFill>
                  <a:srgbClr val="002060"/>
                </a:solidFill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дешеві</a:t>
            </a:r>
            <a:r>
              <a:rPr lang="en-US" sz="2800" b="1" i="1" dirty="0" smtClean="0">
                <a:solidFill>
                  <a:srgbClr val="002060"/>
                </a:solidFill>
              </a:rPr>
              <a:t>,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нерідко</a:t>
            </a:r>
            <a:r>
              <a:rPr lang="en-US" sz="2800" b="1" i="1" dirty="0" smtClean="0">
                <a:solidFill>
                  <a:srgbClr val="002060"/>
                </a:solidFill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отруйні</a:t>
            </a:r>
            <a:r>
              <a:rPr lang="en-US" sz="2800" b="1" i="1" dirty="0" smtClean="0">
                <a:solidFill>
                  <a:srgbClr val="002060"/>
                </a:solidFill>
              </a:rPr>
              <a:t>,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хімічні</a:t>
            </a:r>
            <a:r>
              <a:rPr lang="en-US" sz="2800" b="1" i="1" dirty="0" smtClean="0">
                <a:solidFill>
                  <a:srgbClr val="002060"/>
                </a:solidFill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барвники</a:t>
            </a:r>
            <a:r>
              <a:rPr lang="en-US" sz="2800" b="1" i="1" dirty="0" smtClean="0">
                <a:solidFill>
                  <a:srgbClr val="002060"/>
                </a:solidFill>
              </a:rPr>
              <a:t>,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отруйні</a:t>
            </a:r>
            <a:r>
              <a:rPr lang="en-US" sz="2800" b="1" i="1" dirty="0" smtClean="0">
                <a:solidFill>
                  <a:srgbClr val="002060"/>
                </a:solidFill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солі</a:t>
            </a:r>
            <a:r>
              <a:rPr lang="en-US" sz="2800" b="1" i="1" dirty="0" smtClean="0">
                <a:solidFill>
                  <a:srgbClr val="002060"/>
                </a:solidFill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важких</a:t>
            </a:r>
            <a:r>
              <a:rPr lang="en-US" sz="2800" b="1" i="1" dirty="0" smtClean="0">
                <a:solidFill>
                  <a:srgbClr val="002060"/>
                </a:solidFill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металів</a:t>
            </a:r>
            <a:r>
              <a:rPr lang="en-US" sz="2800" b="1" i="1" dirty="0" smtClean="0">
                <a:solidFill>
                  <a:srgbClr val="002060"/>
                </a:solidFill>
              </a:rPr>
              <a:t> і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флюорісцірующіе</a:t>
            </a:r>
            <a:r>
              <a:rPr lang="en-US" sz="2800" b="1" i="1" dirty="0" smtClean="0">
                <a:solidFill>
                  <a:srgbClr val="002060"/>
                </a:solidFill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речовини</a:t>
            </a:r>
            <a:r>
              <a:rPr lang="en-US" sz="2800" b="1" i="1" dirty="0" smtClean="0">
                <a:solidFill>
                  <a:srgbClr val="002060"/>
                </a:solidFill>
              </a:rPr>
              <a:t>,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які</a:t>
            </a:r>
            <a:r>
              <a:rPr lang="en-US" sz="2800" b="1" i="1" dirty="0" smtClean="0">
                <a:solidFill>
                  <a:srgbClr val="002060"/>
                </a:solidFill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під</a:t>
            </a:r>
            <a:r>
              <a:rPr lang="en-US" sz="2800" b="1" i="1" dirty="0" smtClean="0">
                <a:solidFill>
                  <a:srgbClr val="002060"/>
                </a:solidFill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дією</a:t>
            </a:r>
            <a:r>
              <a:rPr lang="en-US" sz="2800" b="1" i="1" dirty="0" smtClean="0">
                <a:solidFill>
                  <a:srgbClr val="002060"/>
                </a:solidFill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сонця</a:t>
            </a:r>
            <a:r>
              <a:rPr lang="en-US" sz="2800" b="1" i="1" dirty="0" smtClean="0">
                <a:solidFill>
                  <a:srgbClr val="002060"/>
                </a:solidFill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виділяють</a:t>
            </a:r>
            <a:r>
              <a:rPr lang="en-US" sz="2800" b="1" i="1" dirty="0" smtClean="0">
                <a:solidFill>
                  <a:srgbClr val="002060"/>
                </a:solidFill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атомарний</a:t>
            </a:r>
            <a:r>
              <a:rPr lang="en-US" sz="2800" b="1" i="1" dirty="0" smtClean="0">
                <a:solidFill>
                  <a:srgbClr val="002060"/>
                </a:solidFill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кисень</a:t>
            </a:r>
            <a:r>
              <a:rPr lang="en-US" sz="2800" b="1" i="1" dirty="0" smtClean="0">
                <a:solidFill>
                  <a:srgbClr val="002060"/>
                </a:solidFill>
              </a:rPr>
              <a:t>,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знебарвлюючий</a:t>
            </a:r>
            <a:r>
              <a:rPr lang="en-US" sz="2800" b="1" i="1" dirty="0" smtClean="0">
                <a:solidFill>
                  <a:srgbClr val="002060"/>
                </a:solidFill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губи</a:t>
            </a:r>
            <a:r>
              <a:rPr lang="en-US" sz="2800" b="1" i="1" dirty="0" smtClean="0">
                <a:solidFill>
                  <a:srgbClr val="002060"/>
                </a:solidFill>
              </a:rPr>
              <a:t>.</a:t>
            </a:r>
            <a:endParaRPr lang="ru-RU" sz="2800" b="1" i="1" dirty="0" smtClean="0">
              <a:solidFill>
                <a:srgbClr val="002060"/>
              </a:solidFill>
            </a:endParaRPr>
          </a:p>
          <a:p>
            <a:r>
              <a:rPr lang="en-US" sz="2800" b="1" i="1" dirty="0" err="1" smtClean="0">
                <a:solidFill>
                  <a:srgbClr val="002060"/>
                </a:solidFill>
              </a:rPr>
              <a:t>Помада</a:t>
            </a:r>
            <a:r>
              <a:rPr lang="en-US" sz="2800" b="1" i="1" dirty="0" smtClean="0">
                <a:solidFill>
                  <a:srgbClr val="002060"/>
                </a:solidFill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важить</a:t>
            </a:r>
            <a:r>
              <a:rPr lang="en-US" sz="2800" b="1" i="1" dirty="0" smtClean="0">
                <a:solidFill>
                  <a:srgbClr val="002060"/>
                </a:solidFill>
              </a:rPr>
              <a:t> в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середньому</a:t>
            </a:r>
            <a:r>
              <a:rPr lang="en-US" sz="2800" b="1" i="1" dirty="0" smtClean="0">
                <a:solidFill>
                  <a:srgbClr val="002060"/>
                </a:solidFill>
              </a:rPr>
              <a:t> 5г.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За</a:t>
            </a:r>
            <a:r>
              <a:rPr lang="en-US" sz="2800" b="1" i="1" dirty="0" smtClean="0">
                <a:solidFill>
                  <a:srgbClr val="002060"/>
                </a:solidFill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день</a:t>
            </a:r>
            <a:r>
              <a:rPr lang="en-US" sz="2800" b="1" i="1" dirty="0" smtClean="0">
                <a:solidFill>
                  <a:srgbClr val="002060"/>
                </a:solidFill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жінка</a:t>
            </a:r>
            <a:r>
              <a:rPr lang="en-US" sz="2800" b="1" i="1" dirty="0" smtClean="0">
                <a:solidFill>
                  <a:srgbClr val="002060"/>
                </a:solidFill>
              </a:rPr>
              <a:t>  "</a:t>
            </a:r>
            <a:r>
              <a:rPr lang="en-US" sz="2800" b="1" i="1" dirty="0" err="1" smtClean="0">
                <a:solidFill>
                  <a:srgbClr val="002060"/>
                </a:solidFill>
              </a:rPr>
              <a:t>з'їдає</a:t>
            </a:r>
            <a:r>
              <a:rPr lang="en-US" sz="2800" b="1" i="1" dirty="0" smtClean="0">
                <a:solidFill>
                  <a:srgbClr val="002060"/>
                </a:solidFill>
              </a:rPr>
              <a:t>" 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близько</a:t>
            </a:r>
            <a:r>
              <a:rPr lang="en-US" sz="2800" b="1" i="1" dirty="0" smtClean="0">
                <a:solidFill>
                  <a:srgbClr val="002060"/>
                </a:solidFill>
              </a:rPr>
              <a:t>  17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мг</a:t>
            </a:r>
            <a:r>
              <a:rPr lang="en-US" sz="2800" b="1" i="1" dirty="0" smtClean="0">
                <a:solidFill>
                  <a:srgbClr val="002060"/>
                </a:solidFill>
              </a:rPr>
              <a:t> 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помади</a:t>
            </a:r>
            <a:r>
              <a:rPr lang="en-US" sz="2800" b="1" i="1" dirty="0" smtClean="0">
                <a:solidFill>
                  <a:srgbClr val="002060"/>
                </a:solidFill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або</a:t>
            </a:r>
            <a:r>
              <a:rPr lang="en-US" sz="2800" b="1" i="1" dirty="0" smtClean="0">
                <a:solidFill>
                  <a:srgbClr val="002060"/>
                </a:solidFill>
              </a:rPr>
              <a:t>  35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кг</a:t>
            </a:r>
            <a:r>
              <a:rPr lang="en-US" sz="2800" b="1" i="1" dirty="0" smtClean="0">
                <a:solidFill>
                  <a:srgbClr val="002060"/>
                </a:solidFill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за</a:t>
            </a:r>
            <a:r>
              <a:rPr lang="en-US" sz="2800" b="1" i="1" dirty="0" smtClean="0">
                <a:solidFill>
                  <a:srgbClr val="002060"/>
                </a:solidFill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життя</a:t>
            </a:r>
            <a:r>
              <a:rPr lang="en-US" sz="2800" b="1" i="1" dirty="0" smtClean="0">
                <a:solidFill>
                  <a:srgbClr val="002060"/>
                </a:solidFill>
              </a:rPr>
              <a:t> !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Чоловікові</a:t>
            </a:r>
            <a:r>
              <a:rPr lang="en-US" sz="2800" b="1" i="1" dirty="0" smtClean="0">
                <a:solidFill>
                  <a:srgbClr val="002060"/>
                </a:solidFill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при</a:t>
            </a:r>
            <a:r>
              <a:rPr lang="en-US" sz="2800" b="1" i="1" dirty="0" smtClean="0">
                <a:solidFill>
                  <a:srgbClr val="002060"/>
                </a:solidFill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поцілунках</a:t>
            </a:r>
            <a:r>
              <a:rPr lang="en-US" sz="2800" b="1" i="1" dirty="0" smtClean="0">
                <a:solidFill>
                  <a:srgbClr val="002060"/>
                </a:solidFill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дістається</a:t>
            </a:r>
            <a:r>
              <a:rPr lang="en-US" sz="2800" b="1" i="1" dirty="0" smtClean="0">
                <a:solidFill>
                  <a:srgbClr val="002060"/>
                </a:solidFill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помади</a:t>
            </a:r>
            <a:r>
              <a:rPr lang="en-US" sz="2800" b="1" i="1" dirty="0" smtClean="0">
                <a:solidFill>
                  <a:srgbClr val="002060"/>
                </a:solidFill>
              </a:rPr>
              <a:t> в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три</a:t>
            </a:r>
            <a:r>
              <a:rPr lang="en-US" sz="2800" b="1" i="1" dirty="0" smtClean="0">
                <a:solidFill>
                  <a:srgbClr val="002060"/>
                </a:solidFill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рази</a:t>
            </a:r>
            <a:r>
              <a:rPr lang="en-US" sz="2800" b="1" i="1" dirty="0" smtClean="0">
                <a:solidFill>
                  <a:srgbClr val="002060"/>
                </a:solidFill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менше</a:t>
            </a:r>
            <a:r>
              <a:rPr lang="en-US" sz="2800" b="1" i="1" dirty="0" smtClean="0">
                <a:solidFill>
                  <a:srgbClr val="002060"/>
                </a:solidFill>
              </a:rPr>
              <a:t>.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Поступове</a:t>
            </a:r>
            <a:r>
              <a:rPr lang="en-US" sz="2800" b="1" i="1" dirty="0" smtClean="0">
                <a:solidFill>
                  <a:srgbClr val="002060"/>
                </a:solidFill>
              </a:rPr>
              <a:t> "</a:t>
            </a:r>
            <a:r>
              <a:rPr lang="en-US" sz="2800" b="1" i="1" dirty="0" err="1" smtClean="0">
                <a:solidFill>
                  <a:srgbClr val="002060"/>
                </a:solidFill>
              </a:rPr>
              <a:t>поїданні</a:t>
            </a:r>
            <a:r>
              <a:rPr lang="en-US" sz="2800" b="1" i="1" dirty="0" smtClean="0">
                <a:solidFill>
                  <a:srgbClr val="002060"/>
                </a:solidFill>
              </a:rPr>
              <a:t>"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помади</a:t>
            </a:r>
            <a:r>
              <a:rPr lang="en-US" sz="2800" b="1" i="1" dirty="0" smtClean="0">
                <a:solidFill>
                  <a:srgbClr val="002060"/>
                </a:solidFill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небезпеки</a:t>
            </a:r>
            <a:r>
              <a:rPr lang="en-US" sz="2800" b="1" i="1" dirty="0" smtClean="0">
                <a:solidFill>
                  <a:srgbClr val="002060"/>
                </a:solidFill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не</a:t>
            </a:r>
            <a:r>
              <a:rPr lang="en-US" sz="2800" b="1" i="1" dirty="0" smtClean="0">
                <a:solidFill>
                  <a:srgbClr val="002060"/>
                </a:solidFill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представляє</a:t>
            </a:r>
            <a:r>
              <a:rPr lang="en-US" sz="2800" b="1" i="1" dirty="0" smtClean="0">
                <a:solidFill>
                  <a:srgbClr val="002060"/>
                </a:solidFill>
              </a:rPr>
              <a:t>.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Фахівці</a:t>
            </a:r>
            <a:r>
              <a:rPr lang="en-US" sz="2800" b="1" i="1" dirty="0" smtClean="0">
                <a:solidFill>
                  <a:srgbClr val="002060"/>
                </a:solidFill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з'ясували</a:t>
            </a:r>
            <a:r>
              <a:rPr lang="en-US" sz="2800" b="1" i="1" dirty="0" smtClean="0">
                <a:solidFill>
                  <a:srgbClr val="002060"/>
                </a:solidFill>
              </a:rPr>
              <a:t>,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що</a:t>
            </a:r>
            <a:r>
              <a:rPr lang="en-US" sz="2800" b="1" i="1" dirty="0" smtClean="0">
                <a:solidFill>
                  <a:srgbClr val="002060"/>
                </a:solidFill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симптоми</a:t>
            </a:r>
            <a:r>
              <a:rPr lang="en-US" sz="2800" b="1" i="1" dirty="0" smtClean="0">
                <a:solidFill>
                  <a:srgbClr val="002060"/>
                </a:solidFill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отруєння</a:t>
            </a:r>
            <a:r>
              <a:rPr lang="en-US" sz="2800" b="1" i="1" dirty="0" smtClean="0">
                <a:solidFill>
                  <a:srgbClr val="002060"/>
                </a:solidFill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можуть</a:t>
            </a:r>
            <a:r>
              <a:rPr lang="en-US" sz="2800" b="1" i="1" dirty="0" smtClean="0">
                <a:solidFill>
                  <a:srgbClr val="002060"/>
                </a:solidFill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виникнути</a:t>
            </a:r>
            <a:r>
              <a:rPr lang="en-US" sz="2800" b="1" i="1" dirty="0" smtClean="0">
                <a:solidFill>
                  <a:srgbClr val="002060"/>
                </a:solidFill>
              </a:rPr>
              <a:t>,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якщо</a:t>
            </a:r>
            <a:r>
              <a:rPr lang="en-US" sz="2800" b="1" i="1" dirty="0" smtClean="0">
                <a:solidFill>
                  <a:srgbClr val="002060"/>
                </a:solidFill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з'їсти</a:t>
            </a:r>
            <a:r>
              <a:rPr lang="en-US" sz="2800" b="1" i="1" dirty="0" smtClean="0">
                <a:solidFill>
                  <a:srgbClr val="002060"/>
                </a:solidFill>
              </a:rPr>
              <a:t>,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як</a:t>
            </a:r>
            <a:r>
              <a:rPr lang="en-US" sz="2800" b="1" i="1" dirty="0" smtClean="0">
                <a:solidFill>
                  <a:srgbClr val="002060"/>
                </a:solidFill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мінімум</a:t>
            </a:r>
            <a:r>
              <a:rPr lang="en-US" sz="2800" b="1" i="1" dirty="0" smtClean="0">
                <a:solidFill>
                  <a:srgbClr val="002060"/>
                </a:solidFill>
              </a:rPr>
              <a:t>,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три</a:t>
            </a:r>
            <a:r>
              <a:rPr lang="en-US" sz="2800" b="1" i="1" dirty="0" smtClean="0">
                <a:solidFill>
                  <a:srgbClr val="002060"/>
                </a:solidFill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тюбика</a:t>
            </a:r>
            <a:r>
              <a:rPr lang="en-US" sz="2800" b="1" i="1" dirty="0" smtClean="0">
                <a:solidFill>
                  <a:srgbClr val="002060"/>
                </a:solidFill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помади</a:t>
            </a:r>
            <a:r>
              <a:rPr lang="en-US" sz="2800" b="1" i="1" dirty="0" smtClean="0">
                <a:solidFill>
                  <a:srgbClr val="002060"/>
                </a:solidFill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</a:rPr>
              <a:t>натщесерце</a:t>
            </a:r>
            <a:r>
              <a:rPr lang="en-US" sz="2000" b="1" i="1" dirty="0" smtClean="0">
                <a:solidFill>
                  <a:srgbClr val="002060"/>
                </a:solidFill>
              </a:rPr>
              <a:t>.</a:t>
            </a:r>
            <a:endParaRPr lang="ru-RU" sz="2000" b="1" i="1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4640277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236296" y="5517232"/>
            <a:ext cx="1575068" cy="1218723"/>
          </a:xfrm>
        </p:spPr>
      </p:pic>
    </p:spTree>
    <p:extLst>
      <p:ext uri="{BB962C8B-B14F-4D97-AF65-F5344CB8AC3E}">
        <p14:creationId xmlns:p14="http://schemas.microsoft.com/office/powerpoint/2010/main" val="613607112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14290"/>
            <a:ext cx="8856984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uk-UA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ятайте</a:t>
            </a:r>
            <a:r>
              <a:rPr lang="uk-UA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</a:t>
            </a:r>
            <a:r>
              <a:rPr lang="uk-UA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пірсинг</a:t>
            </a:r>
            <a:r>
              <a:rPr lang="uk-UA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татуювання мають робити тільки фахівці і тільки стерильними інструментами. Негативних наслідків </a:t>
            </a:r>
            <a:r>
              <a:rPr lang="uk-UA" sz="3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пірсингу</a:t>
            </a:r>
            <a:r>
              <a:rPr lang="uk-UA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татуювання позбавитися важко. </a:t>
            </a:r>
          </a:p>
          <a:p>
            <a:r>
              <a:rPr lang="uk-UA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місці проколу може виникнути запалення, а коли зняти прикраси, залишаються рубці. </a:t>
            </a:r>
          </a:p>
          <a:p>
            <a:r>
              <a:rPr lang="uk-UA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щоб позбутися татуювання, доведеться робити операцію.</a:t>
            </a:r>
            <a:r>
              <a:rPr lang="uk-UA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36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48732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300" b="1" i="1" dirty="0" smtClean="0">
                <a:solidFill>
                  <a:srgbClr val="FF0000"/>
                </a:solidFill>
              </a:rPr>
              <a:t>П</a:t>
            </a:r>
            <a:r>
              <a:rPr lang="uk-UA" sz="1300" b="1" i="1" dirty="0" err="1" smtClean="0">
                <a:solidFill>
                  <a:srgbClr val="FF0000"/>
                </a:solidFill>
              </a:rPr>
              <a:t>ідбиття</a:t>
            </a:r>
            <a:r>
              <a:rPr lang="uk-UA" sz="1300" b="1" i="1" dirty="0" smtClean="0">
                <a:solidFill>
                  <a:srgbClr val="FF0000"/>
                </a:solidFill>
              </a:rPr>
              <a:t> підсумків уроку</a:t>
            </a:r>
            <a:r>
              <a:rPr lang="en-US" b="1" i="1" dirty="0" smtClean="0">
                <a:solidFill>
                  <a:srgbClr val="FF0000"/>
                </a:solidFill>
              </a:rPr>
              <a:t/>
            </a:r>
            <a:br>
              <a:rPr lang="en-US" b="1" i="1" dirty="0" smtClean="0">
                <a:solidFill>
                  <a:srgbClr val="FF0000"/>
                </a:solidFill>
              </a:rPr>
            </a:br>
            <a:r>
              <a:rPr lang="ru-RU" b="1" i="1" dirty="0" err="1" smtClean="0">
                <a:solidFill>
                  <a:srgbClr val="FF0000"/>
                </a:solidFill>
              </a:rPr>
              <a:t>Самоаналіз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діяльності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Documents and Settings\Teacher\Рабочий стол\крас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55776" y="4005064"/>
            <a:ext cx="3516450" cy="2714644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270685"/>
              </p:ext>
            </p:extLst>
          </p:nvPr>
        </p:nvGraphicFramePr>
        <p:xfrm>
          <a:off x="251520" y="1340769"/>
          <a:ext cx="6480720" cy="609600"/>
        </p:xfrm>
        <a:graphic>
          <a:graphicData uri="http://schemas.openxmlformats.org/drawingml/2006/table">
            <a:tbl>
              <a:tblPr/>
              <a:tblGrid>
                <a:gridCol w="2747262"/>
                <a:gridCol w="3733458"/>
              </a:tblGrid>
              <a:tr h="288031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На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  <a:effectLst/>
                        </a:rPr>
                        <a:t>уроці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 я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  <a:effectLst/>
                        </a:rPr>
                        <a:t>працював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</a:rPr>
                        <a:t>активно/</a:t>
                      </a:r>
                      <a:r>
                        <a:rPr lang="ru-RU" sz="2000" b="1" dirty="0" err="1" smtClean="0">
                          <a:solidFill>
                            <a:srgbClr val="002060"/>
                          </a:solidFill>
                          <a:effectLst/>
                        </a:rPr>
                        <a:t>пасивно</a:t>
                      </a:r>
                      <a:endParaRPr lang="en-US" sz="2000" b="1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endParaRPr lang="en-US" sz="2000" b="1" dirty="0" smtClean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737453"/>
              </p:ext>
            </p:extLst>
          </p:nvPr>
        </p:nvGraphicFramePr>
        <p:xfrm>
          <a:off x="251520" y="1844825"/>
          <a:ext cx="7488832" cy="504056"/>
        </p:xfrm>
        <a:graphic>
          <a:graphicData uri="http://schemas.openxmlformats.org/drawingml/2006/table">
            <a:tbl>
              <a:tblPr/>
              <a:tblGrid>
                <a:gridCol w="3174613"/>
                <a:gridCol w="4314219"/>
              </a:tblGrid>
              <a:tr h="504056">
                <a:tc>
                  <a:txBody>
                    <a:bodyPr/>
                    <a:lstStyle/>
                    <a:p>
                      <a:r>
                        <a:rPr lang="ru-RU" sz="2000" b="1" dirty="0" err="1">
                          <a:solidFill>
                            <a:srgbClr val="002060"/>
                          </a:solidFill>
                          <a:effectLst/>
                        </a:rPr>
                        <a:t>Своєю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  <a:effectLst/>
                        </a:rPr>
                        <a:t>роботою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 на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  <a:effectLst/>
                        </a:rPr>
                        <a:t>уроці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 я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err="1">
                          <a:solidFill>
                            <a:srgbClr val="002060"/>
                          </a:solidFill>
                          <a:effectLst/>
                        </a:rPr>
                        <a:t>задоволений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/не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  <a:effectLst/>
                        </a:rPr>
                        <a:t>задоволений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274169"/>
              </p:ext>
            </p:extLst>
          </p:nvPr>
        </p:nvGraphicFramePr>
        <p:xfrm>
          <a:off x="179512" y="2204864"/>
          <a:ext cx="8507288" cy="504057"/>
        </p:xfrm>
        <a:graphic>
          <a:graphicData uri="http://schemas.openxmlformats.org/drawingml/2006/table">
            <a:tbl>
              <a:tblPr/>
              <a:tblGrid>
                <a:gridCol w="3606350"/>
                <a:gridCol w="4900938"/>
              </a:tblGrid>
              <a:tr h="504057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Урок для мене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  <a:effectLst/>
                        </a:rPr>
                        <a:t>здався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коротким/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  <a:effectLst/>
                        </a:rPr>
                        <a:t>довгим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189377"/>
              </p:ext>
            </p:extLst>
          </p:nvPr>
        </p:nvGraphicFramePr>
        <p:xfrm>
          <a:off x="251520" y="2564904"/>
          <a:ext cx="8435280" cy="432048"/>
        </p:xfrm>
        <a:graphic>
          <a:graphicData uri="http://schemas.openxmlformats.org/drawingml/2006/table">
            <a:tbl>
              <a:tblPr/>
              <a:tblGrid>
                <a:gridCol w="3575825"/>
                <a:gridCol w="4859455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За урок я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не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  <a:effectLst/>
                        </a:rPr>
                        <a:t>втомився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/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  <a:effectLst/>
                        </a:rPr>
                        <a:t>втомився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799506"/>
              </p:ext>
            </p:extLst>
          </p:nvPr>
        </p:nvGraphicFramePr>
        <p:xfrm>
          <a:off x="251520" y="2924945"/>
          <a:ext cx="7776864" cy="432048"/>
        </p:xfrm>
        <a:graphic>
          <a:graphicData uri="http://schemas.openxmlformats.org/drawingml/2006/table">
            <a:tbl>
              <a:tblPr/>
              <a:tblGrid>
                <a:gridCol w="3296714"/>
                <a:gridCol w="4480150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2000" b="1" dirty="0" err="1">
                          <a:solidFill>
                            <a:srgbClr val="002060"/>
                          </a:solidFill>
                          <a:effectLst/>
                        </a:rPr>
                        <a:t>Мій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  <a:effectLst/>
                        </a:rPr>
                        <a:t>настрій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став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  <a:effectLst/>
                        </a:rPr>
                        <a:t>краще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/став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  <a:effectLst/>
                        </a:rPr>
                        <a:t>гірше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928729"/>
              </p:ext>
            </p:extLst>
          </p:nvPr>
        </p:nvGraphicFramePr>
        <p:xfrm>
          <a:off x="251520" y="3284984"/>
          <a:ext cx="8435280" cy="852517"/>
        </p:xfrm>
        <a:graphic>
          <a:graphicData uri="http://schemas.openxmlformats.org/drawingml/2006/table">
            <a:tbl>
              <a:tblPr/>
              <a:tblGrid>
                <a:gridCol w="3575825"/>
                <a:gridCol w="4859455"/>
              </a:tblGrid>
              <a:tr h="852517">
                <a:tc>
                  <a:txBody>
                    <a:bodyPr/>
                    <a:lstStyle/>
                    <a:p>
                      <a:r>
                        <a:rPr lang="ru-RU" sz="2000" b="1" dirty="0" err="1">
                          <a:solidFill>
                            <a:srgbClr val="002060"/>
                          </a:solidFill>
                          <a:effectLst/>
                        </a:rPr>
                        <a:t>Матеріал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 уроку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  <a:effectLst/>
                        </a:rPr>
                        <a:t>мені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  <a:effectLst/>
                        </a:rPr>
                        <a:t>був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err="1">
                          <a:solidFill>
                            <a:srgbClr val="002060"/>
                          </a:solidFill>
                          <a:effectLst/>
                        </a:rPr>
                        <a:t>зрозумілий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/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  <a:effectLst/>
                        </a:rPr>
                        <a:t>незрозумілий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/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  <a:effectLst/>
                        </a:rPr>
                        <a:t>корисний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/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  <a:effectLst/>
                        </a:rPr>
                        <a:t>марний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/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  <a:effectLst/>
                        </a:rPr>
                        <a:t>цікавий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/ </a:t>
                      </a:r>
                      <a:r>
                        <a:rPr lang="ru-RU" sz="2000" b="1" dirty="0" err="1">
                          <a:solidFill>
                            <a:srgbClr val="002060"/>
                          </a:solidFill>
                          <a:effectLst/>
                        </a:rPr>
                        <a:t>нудний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232988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solidFill>
                  <a:srgbClr val="FF0000"/>
                </a:solidFill>
              </a:rPr>
              <a:t>Домашнє завдання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252520" cy="4525963"/>
          </a:xfrm>
        </p:spPr>
        <p:txBody>
          <a:bodyPr/>
          <a:lstStyle/>
          <a:p>
            <a:r>
              <a:rPr lang="ru-RU" b="1" i="1" dirty="0" err="1">
                <a:solidFill>
                  <a:srgbClr val="FF0000"/>
                </a:solidFill>
              </a:rPr>
              <a:t>Обов’язкове</a:t>
            </a:r>
            <a:r>
              <a:rPr lang="ru-RU" b="1" i="1" dirty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b="1" i="1" dirty="0" err="1">
                <a:solidFill>
                  <a:srgbClr val="002060"/>
                </a:solidFill>
              </a:rPr>
              <a:t>опрацювати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матеріал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підручник</a:t>
            </a:r>
            <a:r>
              <a:rPr lang="uk-UA" b="1" i="1" dirty="0">
                <a:solidFill>
                  <a:srgbClr val="002060"/>
                </a:solidFill>
              </a:rPr>
              <a:t>а</a:t>
            </a:r>
            <a:r>
              <a:rPr lang="ru-RU" b="1" i="1" dirty="0" smtClean="0">
                <a:solidFill>
                  <a:srgbClr val="002060"/>
                </a:solidFill>
              </a:rPr>
              <a:t>§</a:t>
            </a:r>
            <a:r>
              <a:rPr lang="en-US" b="1" i="1" dirty="0" smtClean="0">
                <a:solidFill>
                  <a:srgbClr val="002060"/>
                </a:solidFill>
              </a:rPr>
              <a:t>13</a:t>
            </a:r>
            <a:r>
              <a:rPr lang="ru-RU" b="1" i="1" dirty="0" smtClean="0">
                <a:solidFill>
                  <a:srgbClr val="002060"/>
                </a:solidFill>
              </a:rPr>
              <a:t>, с.64-67);</a:t>
            </a:r>
            <a:endParaRPr lang="ru-RU" b="1" i="1" dirty="0">
              <a:solidFill>
                <a:srgbClr val="002060"/>
              </a:solidFill>
            </a:endParaRPr>
          </a:p>
          <a:p>
            <a:r>
              <a:rPr lang="ru-RU" b="1" i="1" dirty="0" err="1" smtClean="0">
                <a:solidFill>
                  <a:srgbClr val="FF0000"/>
                </a:solidFill>
              </a:rPr>
              <a:t>додаткові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>
                <a:solidFill>
                  <a:srgbClr val="FF0000"/>
                </a:solidFill>
              </a:rPr>
              <a:t>(на </a:t>
            </a:r>
            <a:r>
              <a:rPr lang="ru-RU" b="1" i="1" dirty="0" err="1">
                <a:solidFill>
                  <a:srgbClr val="FF0000"/>
                </a:solidFill>
              </a:rPr>
              <a:t>вибір</a:t>
            </a:r>
            <a:r>
              <a:rPr lang="ru-RU" b="1" i="1" dirty="0">
                <a:solidFill>
                  <a:srgbClr val="FF0000"/>
                </a:solidFill>
              </a:rPr>
              <a:t>, за </a:t>
            </a:r>
            <a:r>
              <a:rPr lang="ru-RU" b="1" i="1" dirty="0" err="1">
                <a:solidFill>
                  <a:srgbClr val="FF0000"/>
                </a:solidFill>
              </a:rPr>
              <a:t>бажанням</a:t>
            </a:r>
            <a:r>
              <a:rPr lang="ru-RU" b="1" i="1" dirty="0">
                <a:solidFill>
                  <a:srgbClr val="FF0000"/>
                </a:solidFill>
              </a:rPr>
              <a:t>):</a:t>
            </a:r>
          </a:p>
          <a:p>
            <a:r>
              <a:rPr lang="ru-RU" sz="3200" b="1" i="1" dirty="0">
                <a:solidFill>
                  <a:srgbClr val="002060"/>
                </a:solidFill>
              </a:rPr>
              <a:t>- </a:t>
            </a:r>
            <a:r>
              <a:rPr lang="ru-RU" sz="3200" b="1" i="1" dirty="0" err="1">
                <a:solidFill>
                  <a:srgbClr val="002060"/>
                </a:solidFill>
              </a:rPr>
              <a:t>підібрати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ілюстративний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матеріал</a:t>
            </a:r>
            <a:r>
              <a:rPr lang="ru-RU" sz="3200" b="1" i="1" dirty="0">
                <a:solidFill>
                  <a:srgbClr val="002060"/>
                </a:solidFill>
              </a:rPr>
              <a:t> для </a:t>
            </a:r>
            <a:r>
              <a:rPr lang="ru-RU" sz="3200" b="1" i="1" dirty="0" err="1">
                <a:solidFill>
                  <a:srgbClr val="002060"/>
                </a:solidFill>
              </a:rPr>
              <a:t>виступу</a:t>
            </a:r>
            <a:r>
              <a:rPr lang="ru-RU" sz="3200" b="1" i="1" dirty="0">
                <a:solidFill>
                  <a:srgbClr val="002060"/>
                </a:solidFill>
              </a:rPr>
              <a:t> з </a:t>
            </a:r>
            <a:r>
              <a:rPr lang="ru-RU" sz="3200" b="1" i="1" dirty="0" err="1">
                <a:solidFill>
                  <a:srgbClr val="002060"/>
                </a:solidFill>
              </a:rPr>
              <a:t>вивченої</a:t>
            </a:r>
            <a:r>
              <a:rPr lang="ru-RU" sz="3200" b="1" i="1" dirty="0">
                <a:solidFill>
                  <a:srgbClr val="002060"/>
                </a:solidFill>
              </a:rPr>
              <a:t> теми;</a:t>
            </a:r>
          </a:p>
          <a:p>
            <a:r>
              <a:rPr lang="ru-RU" sz="3200" b="1" i="1" dirty="0">
                <a:solidFill>
                  <a:srgbClr val="002060"/>
                </a:solidFill>
              </a:rPr>
              <a:t>- </a:t>
            </a:r>
            <a:r>
              <a:rPr lang="ru-RU" sz="3200" b="1" i="1" dirty="0" err="1">
                <a:solidFill>
                  <a:srgbClr val="002060"/>
                </a:solidFill>
              </a:rPr>
              <a:t>написати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твір-роздум</a:t>
            </a:r>
            <a:r>
              <a:rPr lang="ru-RU" sz="3200" b="1" i="1" dirty="0">
                <a:solidFill>
                  <a:srgbClr val="002060"/>
                </a:solidFill>
              </a:rPr>
              <a:t> «</a:t>
            </a:r>
            <a:r>
              <a:rPr lang="ru-RU" sz="3200" b="1" i="1" dirty="0" err="1">
                <a:solidFill>
                  <a:srgbClr val="002060"/>
                </a:solidFill>
              </a:rPr>
              <a:t>Мій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ідеал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краси</a:t>
            </a:r>
            <a:r>
              <a:rPr lang="ru-RU" sz="3200" b="1" i="1" dirty="0">
                <a:solidFill>
                  <a:srgbClr val="002060"/>
                </a:solidFill>
              </a:rPr>
              <a:t>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528456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78497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</a:t>
            </a:r>
          </a:p>
          <a:p>
            <a:pPr algn="just"/>
            <a:r>
              <a:rPr lang="uk-UA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Еталони краси мінливі. Слід критично ставитися до ідеалів фізичної краси, рекламованих індустрією моди. </a:t>
            </a:r>
            <a:endParaRPr lang="uk-UA" sz="32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uk-UA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ятати</a:t>
            </a:r>
            <a:r>
              <a:rPr lang="uk-UA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пластичні операції з удосконалення зовнішності можуть мати негативні наслідки. Коли роблять </a:t>
            </a:r>
            <a:r>
              <a:rPr lang="uk-UA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пірсинг</a:t>
            </a:r>
            <a:r>
              <a:rPr lang="uk-UA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наносять татуювання, можна заразитися інфекціями, що передаються через кров. </a:t>
            </a:r>
            <a:endParaRPr lang="uk-UA" sz="32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 </a:t>
            </a:r>
            <a:r>
              <a:rPr lang="uk-UA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бути справді красивою людиною, слід розвиватися гармонійно.  </a:t>
            </a:r>
            <a:endParaRPr lang="ru-RU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9608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Краса врятує світ</a:t>
            </a:r>
            <a:r>
              <a:rPr lang="en-US" b="1" dirty="0" smtClean="0">
                <a:solidFill>
                  <a:srgbClr val="FF0000"/>
                </a:solidFill>
              </a:rPr>
              <a:t>!!!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21135214"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uk-UA" sz="4800" b="1" dirty="0" smtClean="0">
                <a:solidFill>
                  <a:srgbClr val="FF0000"/>
                </a:solidFill>
              </a:rPr>
              <a:t>Бажаю краси та здоров’я !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4" name="Picture 10" descr="http://www.playcast.ru/uploads/2013/09/15/60928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5180" y="2924944"/>
            <a:ext cx="5678345" cy="374441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17852749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i="1" dirty="0">
                <a:solidFill>
                  <a:srgbClr val="FF0000"/>
                </a:solidFill>
              </a:rPr>
              <a:t>Перев</a:t>
            </a:r>
            <a:r>
              <a:rPr lang="uk-UA" sz="1800" b="1" i="1" dirty="0">
                <a:solidFill>
                  <a:srgbClr val="FF0000"/>
                </a:solidFill>
              </a:rPr>
              <a:t>і</a:t>
            </a:r>
            <a:r>
              <a:rPr lang="ru-RU" sz="1800" b="1" i="1" dirty="0" err="1">
                <a:solidFill>
                  <a:srgbClr val="FF0000"/>
                </a:solidFill>
              </a:rPr>
              <a:t>рка</a:t>
            </a:r>
            <a:r>
              <a:rPr lang="ru-RU" sz="1800" b="1" i="1" dirty="0">
                <a:solidFill>
                  <a:srgbClr val="FF0000"/>
                </a:solidFill>
              </a:rPr>
              <a:t> </a:t>
            </a:r>
            <a:r>
              <a:rPr lang="ru-RU" sz="1800" b="1" i="1" dirty="0" err="1">
                <a:solidFill>
                  <a:srgbClr val="FF0000"/>
                </a:solidFill>
              </a:rPr>
              <a:t>домашнього</a:t>
            </a:r>
            <a:r>
              <a:rPr lang="ru-RU" sz="1800" b="1" i="1" dirty="0">
                <a:solidFill>
                  <a:srgbClr val="FF0000"/>
                </a:solidFill>
              </a:rPr>
              <a:t> </a:t>
            </a:r>
            <a:r>
              <a:rPr lang="ru-RU" sz="1800" b="1" i="1" dirty="0" err="1" smtClean="0">
                <a:solidFill>
                  <a:srgbClr val="FF0000"/>
                </a:solidFill>
              </a:rPr>
              <a:t>завдання</a:t>
            </a: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sz="2000" b="1" i="1" dirty="0" err="1" smtClean="0">
                <a:solidFill>
                  <a:srgbClr val="FF0000"/>
                </a:solidFill>
              </a:rPr>
              <a:t>Коментування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зм</a:t>
            </a:r>
            <a:r>
              <a:rPr lang="uk-UA" sz="2000" b="1" i="1" dirty="0" smtClean="0">
                <a:solidFill>
                  <a:srgbClr val="FF0000"/>
                </a:solidFill>
              </a:rPr>
              <a:t>і</a:t>
            </a:r>
            <a:r>
              <a:rPr lang="ru-RU" sz="2000" b="1" i="1" dirty="0" err="1" smtClean="0">
                <a:solidFill>
                  <a:srgbClr val="FF0000"/>
                </a:solidFill>
              </a:rPr>
              <a:t>сту</a:t>
            </a:r>
            <a:r>
              <a:rPr lang="ru-RU" sz="2000" b="1" i="1" dirty="0" smtClean="0">
                <a:solidFill>
                  <a:srgbClr val="FF0000"/>
                </a:solidFill>
              </a:rPr>
              <a:t> </a:t>
            </a:r>
            <a:r>
              <a:rPr lang="en-US" sz="2000" b="1" i="1" dirty="0" smtClean="0">
                <a:solidFill>
                  <a:srgbClr val="FF0000"/>
                </a:solidFill>
              </a:rPr>
              <a:t>“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Піраміди</a:t>
            </a:r>
            <a:r>
              <a:rPr lang="ru-RU" sz="2000" b="1" i="1" dirty="0" smtClean="0">
                <a:solidFill>
                  <a:srgbClr val="FF0000"/>
                </a:solidFill>
              </a:rPr>
              <a:t> потреб</a:t>
            </a:r>
            <a:r>
              <a:rPr lang="en-US" sz="2000" b="1" i="1" dirty="0" smtClean="0">
                <a:solidFill>
                  <a:srgbClr val="FF0000"/>
                </a:solidFill>
              </a:rPr>
              <a:t>”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15816" y="1600200"/>
            <a:ext cx="5770984" cy="4997152"/>
          </a:xfrm>
        </p:spPr>
        <p:txBody>
          <a:bodyPr>
            <a:normAutofit fontScale="92500" lnSpcReduction="10000"/>
          </a:bodyPr>
          <a:lstStyle/>
          <a:p>
            <a:r>
              <a:rPr lang="en-US" sz="4000" b="1" dirty="0" smtClean="0"/>
              <a:t>V </a:t>
            </a:r>
            <a:r>
              <a:rPr lang="uk-UA" sz="4000" b="1" dirty="0" smtClean="0"/>
              <a:t>фізіологічні потреби </a:t>
            </a:r>
          </a:p>
          <a:p>
            <a:r>
              <a:rPr lang="uk-UA" sz="1500" dirty="0" smtClean="0"/>
              <a:t>(харчування </a:t>
            </a:r>
            <a:r>
              <a:rPr lang="en-US" sz="1500" dirty="0" smtClean="0"/>
              <a:t>,</a:t>
            </a:r>
            <a:r>
              <a:rPr lang="uk-UA" sz="1500" dirty="0" smtClean="0"/>
              <a:t>сон </a:t>
            </a:r>
            <a:r>
              <a:rPr lang="en-US" sz="1500" dirty="0" smtClean="0"/>
              <a:t>,</a:t>
            </a:r>
            <a:r>
              <a:rPr lang="uk-UA" sz="1500" dirty="0" smtClean="0"/>
              <a:t>секс)</a:t>
            </a:r>
          </a:p>
          <a:p>
            <a:r>
              <a:rPr lang="en-US" sz="4000" b="1" dirty="0" smtClean="0"/>
              <a:t>IV </a:t>
            </a:r>
            <a:r>
              <a:rPr lang="ru-RU" sz="4000" b="1" dirty="0" smtClean="0"/>
              <a:t>Потреби в </a:t>
            </a:r>
            <a:r>
              <a:rPr lang="ru-RU" sz="4000" b="1" dirty="0" err="1" smtClean="0"/>
              <a:t>самореалізації</a:t>
            </a:r>
            <a:r>
              <a:rPr lang="ru-RU" sz="4000" b="1" dirty="0" smtClean="0"/>
              <a:t> </a:t>
            </a:r>
            <a:r>
              <a:rPr lang="ru-RU" sz="1800" b="1" dirty="0" smtClean="0"/>
              <a:t>(</a:t>
            </a:r>
            <a:r>
              <a:rPr lang="ru-RU" sz="1400" b="1" dirty="0" err="1" smtClean="0"/>
              <a:t>розвиток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особистост</a:t>
            </a:r>
            <a:r>
              <a:rPr lang="uk-UA" sz="1400" b="1" dirty="0" smtClean="0"/>
              <a:t>і </a:t>
            </a:r>
            <a:r>
              <a:rPr lang="en-US" sz="1400" b="1" dirty="0" smtClean="0"/>
              <a:t>, </a:t>
            </a:r>
            <a:r>
              <a:rPr lang="uk-UA" sz="1400" b="1" dirty="0" smtClean="0"/>
              <a:t>відсутність упереджень </a:t>
            </a:r>
            <a:r>
              <a:rPr lang="en-US" sz="1400" b="1" dirty="0" smtClean="0"/>
              <a:t>,</a:t>
            </a:r>
            <a:r>
              <a:rPr lang="uk-UA" sz="1400" b="1" dirty="0" smtClean="0"/>
              <a:t>прийняття фактів)</a:t>
            </a:r>
            <a:endParaRPr lang="en-US" sz="4000" b="1" dirty="0" smtClean="0"/>
          </a:p>
          <a:p>
            <a:r>
              <a:rPr lang="en-US" sz="4000" b="1" dirty="0" smtClean="0"/>
              <a:t>III</a:t>
            </a:r>
            <a:r>
              <a:rPr lang="uk-UA" sz="4000" b="1" dirty="0" smtClean="0"/>
              <a:t> Потреба в повазі </a:t>
            </a:r>
            <a:r>
              <a:rPr lang="uk-UA" sz="1800" dirty="0" smtClean="0"/>
              <a:t>(самоповага</a:t>
            </a:r>
            <a:r>
              <a:rPr lang="en-US" sz="1800" dirty="0" smtClean="0"/>
              <a:t>,</a:t>
            </a:r>
            <a:r>
              <a:rPr lang="uk-UA" sz="1800" dirty="0" smtClean="0"/>
              <a:t> визначення</a:t>
            </a:r>
            <a:r>
              <a:rPr lang="en-US" sz="1800" dirty="0" smtClean="0"/>
              <a:t>,</a:t>
            </a:r>
            <a:r>
              <a:rPr lang="uk-UA" sz="1800" dirty="0" smtClean="0"/>
              <a:t> поваг</a:t>
            </a:r>
            <a:r>
              <a:rPr lang="ru-RU" sz="1800" dirty="0" smtClean="0"/>
              <a:t>а </a:t>
            </a:r>
            <a:r>
              <a:rPr lang="ru-RU" sz="1800" dirty="0" err="1" smtClean="0"/>
              <a:t>з</a:t>
            </a:r>
            <a:r>
              <a:rPr lang="ru-RU" sz="1800" dirty="0" smtClean="0"/>
              <a:t> боку </a:t>
            </a:r>
            <a:r>
              <a:rPr lang="uk-UA" sz="1800" dirty="0" smtClean="0"/>
              <a:t>оточення)</a:t>
            </a:r>
            <a:endParaRPr lang="en-US" sz="1800" dirty="0" smtClean="0"/>
          </a:p>
          <a:p>
            <a:r>
              <a:rPr lang="en-US" sz="4000" b="1" dirty="0" smtClean="0"/>
              <a:t>II</a:t>
            </a:r>
            <a:r>
              <a:rPr lang="uk-UA" sz="4000" b="1" dirty="0" smtClean="0"/>
              <a:t> Соціальні потреби </a:t>
            </a:r>
            <a:r>
              <a:rPr lang="uk-UA" sz="1800" dirty="0" smtClean="0"/>
              <a:t>(дружба</a:t>
            </a:r>
            <a:r>
              <a:rPr lang="en-US" sz="1800" dirty="0" smtClean="0"/>
              <a:t>,</a:t>
            </a:r>
            <a:r>
              <a:rPr lang="uk-UA" sz="1800" dirty="0" smtClean="0"/>
              <a:t> сім’я </a:t>
            </a:r>
            <a:r>
              <a:rPr lang="en-US" sz="1800" dirty="0" smtClean="0"/>
              <a:t>,</a:t>
            </a:r>
            <a:r>
              <a:rPr lang="uk-UA" sz="1800" dirty="0" smtClean="0"/>
              <a:t> </a:t>
            </a:r>
            <a:r>
              <a:rPr lang="uk-UA" sz="1600" dirty="0" smtClean="0"/>
              <a:t>любов) </a:t>
            </a:r>
            <a:endParaRPr lang="en-US" sz="1600" dirty="0" smtClean="0"/>
          </a:p>
          <a:p>
            <a:r>
              <a:rPr lang="en-US" sz="4000" b="1" dirty="0" smtClean="0"/>
              <a:t>I</a:t>
            </a:r>
            <a:r>
              <a:rPr lang="uk-UA" sz="4000" b="1" dirty="0" smtClean="0"/>
              <a:t>  Потреби в безпеці</a:t>
            </a:r>
            <a:r>
              <a:rPr lang="en-US" sz="4000" b="1" dirty="0" smtClean="0"/>
              <a:t> </a:t>
            </a:r>
            <a:r>
              <a:rPr lang="en-US" sz="1800" dirty="0" smtClean="0"/>
              <a:t>(</a:t>
            </a:r>
            <a:r>
              <a:rPr lang="ru-RU" sz="1800" dirty="0" err="1" smtClean="0"/>
              <a:t>захист</a:t>
            </a:r>
            <a:r>
              <a:rPr lang="ru-RU" sz="1800" dirty="0" smtClean="0"/>
              <a:t> </a:t>
            </a:r>
            <a:r>
              <a:rPr lang="ru-RU" sz="1800" dirty="0" err="1" smtClean="0"/>
              <a:t>життя</a:t>
            </a:r>
            <a:r>
              <a:rPr lang="en-US" sz="1800" dirty="0" smtClean="0"/>
              <a:t>,</a:t>
            </a:r>
            <a:r>
              <a:rPr lang="ru-RU" sz="1800" dirty="0" smtClean="0"/>
              <a:t> </a:t>
            </a:r>
            <a:r>
              <a:rPr lang="ru-RU" sz="1800" dirty="0" err="1" smtClean="0"/>
              <a:t>роботи</a:t>
            </a:r>
            <a:r>
              <a:rPr lang="en-US" sz="1800" dirty="0" smtClean="0"/>
              <a:t>,</a:t>
            </a:r>
            <a:r>
              <a:rPr lang="ru-RU" sz="1800" dirty="0" smtClean="0"/>
              <a:t> </a:t>
            </a:r>
            <a:r>
              <a:rPr lang="ru-RU" sz="1800" dirty="0" err="1" smtClean="0"/>
              <a:t>сім</a:t>
            </a:r>
            <a:r>
              <a:rPr lang="ru-RU" sz="1800" dirty="0" smtClean="0"/>
              <a:t>’</a:t>
            </a:r>
            <a:r>
              <a:rPr lang="uk-UA" sz="1800" dirty="0" smtClean="0"/>
              <a:t>ї</a:t>
            </a:r>
            <a:r>
              <a:rPr lang="en-US" sz="1800" dirty="0" smtClean="0"/>
              <a:t>,</a:t>
            </a:r>
            <a:r>
              <a:rPr lang="uk-UA" sz="1800" dirty="0" smtClean="0"/>
              <a:t> </a:t>
            </a:r>
            <a:r>
              <a:rPr lang="en-US" sz="1800" dirty="0" smtClean="0"/>
              <a:t> </a:t>
            </a:r>
            <a:r>
              <a:rPr lang="ru-RU" sz="1800" dirty="0" err="1" smtClean="0"/>
              <a:t>власност</a:t>
            </a:r>
            <a:r>
              <a:rPr lang="uk-UA" sz="1800" dirty="0" smtClean="0"/>
              <a:t>і)</a:t>
            </a:r>
            <a:endParaRPr lang="ru-RU" sz="1800" dirty="0"/>
          </a:p>
        </p:txBody>
      </p:sp>
      <p:pic>
        <p:nvPicPr>
          <p:cNvPr id="4" name="Picture 4" descr="C:\Documents and Settings\Teacher\Рабочий стол\пы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40768"/>
            <a:ext cx="3059832" cy="4365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8645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32707" y="56933"/>
            <a:ext cx="28230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               </a:t>
            </a:r>
            <a:r>
              <a:rPr lang="ru-RU" sz="4400" b="1" i="1" dirty="0" smtClean="0">
                <a:solidFill>
                  <a:srgbClr val="FF0000"/>
                </a:solidFill>
              </a:rPr>
              <a:t>КРАСА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43251" y="3382833"/>
            <a:ext cx="1320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i="1" dirty="0" smtClean="0">
                <a:solidFill>
                  <a:srgbClr val="FF3300"/>
                </a:solidFill>
              </a:rPr>
              <a:t>жінка</a:t>
            </a:r>
            <a:endParaRPr lang="ru-RU" sz="3200" b="1" i="1" dirty="0">
              <a:solidFill>
                <a:srgbClr val="FF33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23859" y="5115230"/>
            <a:ext cx="21732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i="1" dirty="0" smtClean="0">
                <a:solidFill>
                  <a:srgbClr val="FF0066"/>
                </a:solidFill>
              </a:rPr>
              <a:t>косметика</a:t>
            </a:r>
            <a:endParaRPr lang="ru-RU" sz="3200" b="1" i="1" dirty="0">
              <a:solidFill>
                <a:srgbClr val="FF0066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759215" y="4171653"/>
            <a:ext cx="18742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i="1" dirty="0" smtClean="0">
                <a:solidFill>
                  <a:srgbClr val="C00000"/>
                </a:solidFill>
              </a:rPr>
              <a:t>прикраси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192023" y="3052872"/>
            <a:ext cx="12751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i="1" dirty="0" smtClean="0">
                <a:solidFill>
                  <a:srgbClr val="C00000"/>
                </a:solidFill>
              </a:rPr>
              <a:t>свято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712478" y="5085184"/>
            <a:ext cx="20201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i="1" dirty="0" smtClean="0">
                <a:solidFill>
                  <a:srgbClr val="C00000"/>
                </a:solidFill>
              </a:rPr>
              <a:t>мистецтво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424054" y="3691443"/>
            <a:ext cx="15568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i="1" dirty="0">
                <a:solidFill>
                  <a:schemeClr val="accent3">
                    <a:lumMod val="50000"/>
                  </a:schemeClr>
                </a:solidFill>
              </a:rPr>
              <a:t>о</a:t>
            </a:r>
            <a:r>
              <a:rPr lang="uk-UA" sz="3200" b="1" i="1" dirty="0" smtClean="0">
                <a:solidFill>
                  <a:schemeClr val="accent3">
                    <a:lumMod val="50000"/>
                  </a:schemeClr>
                </a:solidFill>
              </a:rPr>
              <a:t>дяг,</a:t>
            </a:r>
          </a:p>
          <a:p>
            <a:r>
              <a:rPr lang="uk-UA" sz="3200" b="1" i="1" dirty="0" smtClean="0">
                <a:solidFill>
                  <a:schemeClr val="accent3">
                    <a:lumMod val="50000"/>
                  </a:schemeClr>
                </a:solidFill>
              </a:rPr>
              <a:t>взуття</a:t>
            </a:r>
            <a:endParaRPr lang="ru-RU" sz="32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593276" y="3910043"/>
            <a:ext cx="12362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i="1" dirty="0" smtClean="0">
                <a:solidFill>
                  <a:schemeClr val="bg2">
                    <a:lumMod val="50000"/>
                  </a:schemeClr>
                </a:solidFill>
              </a:rPr>
              <a:t>квіти</a:t>
            </a:r>
            <a:endParaRPr lang="ru-RU" sz="32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923899" y="2132856"/>
            <a:ext cx="15872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i="1" dirty="0" smtClean="0">
                <a:solidFill>
                  <a:srgbClr val="00B050"/>
                </a:solidFill>
              </a:rPr>
              <a:t>краєвид</a:t>
            </a:r>
            <a:endParaRPr lang="ru-RU" sz="3200" b="1" i="1" dirty="0">
              <a:solidFill>
                <a:srgbClr val="00B050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107504" y="2448425"/>
            <a:ext cx="15584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i="1" dirty="0" smtClean="0">
                <a:solidFill>
                  <a:srgbClr val="C00000"/>
                </a:solidFill>
              </a:rPr>
              <a:t>людина</a:t>
            </a:r>
            <a:endParaRPr lang="ru-RU" sz="3200" i="1" dirty="0">
              <a:solidFill>
                <a:srgbClr val="C0000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619672" y="1124744"/>
            <a:ext cx="2306776" cy="13042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1388932" y="908720"/>
            <a:ext cx="3191615" cy="23906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1979712" y="1262956"/>
            <a:ext cx="2376654" cy="38222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3464907" y="1262956"/>
            <a:ext cx="1107094" cy="29086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518949" y="1124744"/>
            <a:ext cx="2437427" cy="9200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152193" y="1262956"/>
            <a:ext cx="2271861" cy="36782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424969" y="1262956"/>
            <a:ext cx="2302195" cy="23814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4932040" y="1262956"/>
            <a:ext cx="864096" cy="2647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4716015" y="1262956"/>
            <a:ext cx="0" cy="18391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111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199</TotalTime>
  <Words>3659</Words>
  <Application>Microsoft Office PowerPoint</Application>
  <PresentationFormat>Экран (4:3)</PresentationFormat>
  <Paragraphs>304</Paragraphs>
  <Slides>87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87</vt:i4>
      </vt:variant>
    </vt:vector>
  </HeadingPairs>
  <TitlesOfParts>
    <vt:vector size="88" baseType="lpstr">
      <vt:lpstr>Апекс</vt:lpstr>
      <vt:lpstr>Створення позитивного настрою</vt:lpstr>
      <vt:lpstr>Перевірка домашнього завдання -Прокоментуйте зміст “Піраміди потреб”</vt:lpstr>
      <vt:lpstr>Вправа “Валіза”</vt:lpstr>
      <vt:lpstr>ПЕРЕВІРКА РАНІШЕ ЗАСВОЄНИХ ЗНАНЬ</vt:lpstr>
      <vt:lpstr>Презентация PowerPoint</vt:lpstr>
      <vt:lpstr>Мета уроку:</vt:lpstr>
      <vt:lpstr>Пісня «За вроду дякую батькам»,</vt:lpstr>
      <vt:lpstr>Про здоров'я людини краще всього говорить його зовнішність, адже здоров'я і краса нерозривно пов'язані між собою.   Зовнішній вигляд людини є відображенням його внутрішнього стану .</vt:lpstr>
      <vt:lpstr>Презентация PowerPoint</vt:lpstr>
      <vt:lpstr>Презентация PowerPoint</vt:lpstr>
      <vt:lpstr>Наша краса  - це  наша  доля.</vt:lpstr>
      <vt:lpstr>Краса предметів – є прояв краси самої людини, або її неспроможності до творення чи хоча б відтворення краси!</vt:lpstr>
      <vt:lpstr>Краса людини в красі душі, що йде в гармонії з красою тіла.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Середні віки земна краса вважалася гріховною</vt:lpstr>
      <vt:lpstr>Презентация PowerPoint</vt:lpstr>
      <vt:lpstr>Епоха бароко в любові до яскраво вираженої тілесності зайшла набагато далі: тодішній жіночий ідеал — справжнє торжество целюліту і жирових відкладень  </vt:lpstr>
      <vt:lpstr>Презентация PowerPoint</vt:lpstr>
      <vt:lpstr>Презентация PowerPoint</vt:lpstr>
      <vt:lpstr>Кінець 18 ст. Модним стає стиль ампір.  Одяг і зачіска мають елементи античності. </vt:lpstr>
      <vt:lpstr>Презентация PowerPoint</vt:lpstr>
      <vt:lpstr>20 роки XX cт. диктували моду на жінок тендітних, незграбних або витончених, при цьому досить спортивних. Красуні цього періоду худі, як хорти, з вузькими стегнами і маленькими грудьми або взагалі з повною їх відсутністю </vt:lpstr>
      <vt:lpstr>Після Другої світової війни жіноча худорлявість чоловіків не те,  що не приваблювала — жахала  </vt:lpstr>
      <vt:lpstr>Презентация PowerPoint</vt:lpstr>
      <vt:lpstr>Після 50-х, коли людство трохи від’їлися і відійшло від військових колотнеч, худорлявість повернулася і продовжує жити і процвітати на подіумах.  </vt:lpstr>
      <vt:lpstr>Презентация PowerPoint</vt:lpstr>
      <vt:lpstr>Презентация PowerPoint</vt:lpstr>
      <vt:lpstr>80-ті роки . В моді знову джинси.  Довжина суконь зводиться до мінімуму. </vt:lpstr>
      <vt:lpstr>90-ті роки</vt:lpstr>
      <vt:lpstr>2000-ні роки</vt:lpstr>
      <vt:lpstr>Презентация PowerPoint</vt:lpstr>
      <vt:lpstr>У сучасному світі красива людина-це насамперед людина, яка веде здоровий спосіб життя </vt:lpstr>
      <vt:lpstr>Презентация PowerPoint</vt:lpstr>
      <vt:lpstr>Поняття “краса”, “ідеал краси”</vt:lpstr>
      <vt:lpstr>АКТУАЛІЗАЦІЯ ЧУТТЄВОГО ДОСВІДУ УЧНІВ  Слухання та обговорення оповідання  “Навіщо потрібна краса”</vt:lpstr>
      <vt:lpstr>Презентация PowerPoint</vt:lpstr>
      <vt:lpstr>Презентация PowerPoint</vt:lpstr>
      <vt:lpstr>-Говорячи про красу, ми зазвичай маємо на увазі не тільки зовнішній вигляд, гарне обличчя, а й багато інших ознак Робота за підручником( у парах)  “Ознаки привабливої людини”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Мода і врода</vt:lpstr>
      <vt:lpstr>Презентация PowerPoint</vt:lpstr>
      <vt:lpstr>Робота у групах(3)</vt:lpstr>
      <vt:lpstr>…Молодим дівчатам та хлопцям що? Найбільше бажання – сподобатися протилежній статі.  Нічого в цьому поганого немає. Погане може трапитися тоді, коли юнак та дівчина, піддавшись віянням моди, віддадуть свій організм на поталу хворобам та пов’язаним з ними ускладненням.  Отож вибирайте – мода чи здоров’я.  А краще, оберіть власний стиль, який і модним буде, і убезпечить вас від багатьох проблем зі здоров’ям</vt:lpstr>
      <vt:lpstr>Виступи груп  та обговорення</vt:lpstr>
      <vt:lpstr>Презентация PowerPoint</vt:lpstr>
      <vt:lpstr>Презентация PowerPoint</vt:lpstr>
      <vt:lpstr>Презентация PowerPoint</vt:lpstr>
      <vt:lpstr>Пластична хірургія</vt:lpstr>
      <vt:lpstr>З історії пластичної хірургії</vt:lpstr>
      <vt:lpstr>Презентация PowerPoint</vt:lpstr>
      <vt:lpstr>Небезпеки пластичної хірургії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Пірсинг і татуювання</vt:lpstr>
      <vt:lpstr>Чи приносить шкоду тілу пірсинг? Це питання мучить багатьох людей. Особливо цим цікавляться батьки дітей, коли бачать, що їхня дитина виконав собі чергову дірку в тілі. Якщо дочка зробила пірсинг пупка, то як це позначиться на її здоров'ї? Давайте розберемося, наскільки шкідливий такий тип самовираження і прикраси людини.  </vt:lpstr>
      <vt:lpstr>Презентация PowerPoint</vt:lpstr>
      <vt:lpstr>Але де б не був зроблений пірсинг, ризик появи ускладнень складає 2 - 3%. Ці ускладнення малозначні і їх можна усунути за пару візитів до лікаря.  </vt:lpstr>
      <vt:lpstr>Презентация PowerPoint</vt:lpstr>
      <vt:lpstr>Татуювання</vt:lpstr>
      <vt:lpstr>Презентация PowerPoint</vt:lpstr>
      <vt:lpstr>Презентация PowerPoint</vt:lpstr>
      <vt:lpstr>Презентация PowerPoint</vt:lpstr>
      <vt:lpstr>Шкода помади</vt:lpstr>
      <vt:lpstr>Шкіра губ містить  дуже мало сальних залоз , тому при будь-яких несприятливих умовах губи моментально  сохнуть  і  обвітрюються . Сухе повітря, вітер, мороз, спека, сонячні промені - від усіх цих напастей губи необхідно захищати. Сучасні губні помади з  захисною функцією  справляються відмінно. Недарма ж виробники вводять в їх склад і зволожуючі компоненти, і живильні масла, та світлофільтри, і навіть екстракти лікарських рослин і вітаміни. Виходить, що якісна барвна губна помада  поєднує декоративну функцію із завданням захисного та лікувального бальзаму .  </vt:lpstr>
      <vt:lpstr>Презентация PowerPoint</vt:lpstr>
      <vt:lpstr>Презентация PowerPoint</vt:lpstr>
      <vt:lpstr>Підбиття підсумків уроку Самоаналіз діяльності </vt:lpstr>
      <vt:lpstr>Домашнє завдання</vt:lpstr>
      <vt:lpstr>Презентация PowerPoint</vt:lpstr>
      <vt:lpstr>Краса врятує світ!!!</vt:lpstr>
      <vt:lpstr>Перевірка домашнього завдання Коментування змісту “Піраміди потреб”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17</cp:revision>
  <dcterms:created xsi:type="dcterms:W3CDTF">2021-01-30T09:57:21Z</dcterms:created>
  <dcterms:modified xsi:type="dcterms:W3CDTF">2021-01-30T13:17:49Z</dcterms:modified>
</cp:coreProperties>
</file>