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embeddedFontLst>
    <p:embeddedFont>
      <p:font typeface="Cabin"/>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11" Type="http://schemas.openxmlformats.org/officeDocument/2006/relationships/slide" Target="slides/slide7.xml"/><Relationship Id="rId22" Type="http://schemas.openxmlformats.org/officeDocument/2006/relationships/font" Target="fonts/Cabin-boldItalic.fntdata"/><Relationship Id="rId10" Type="http://schemas.openxmlformats.org/officeDocument/2006/relationships/slide" Target="slides/slide6.xml"/><Relationship Id="rId21" Type="http://schemas.openxmlformats.org/officeDocument/2006/relationships/font" Target="fonts/Cabin-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abin-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1432560" y="359898"/>
            <a:ext cx="7406640" cy="1472184"/>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8" name="Google Shape;18;p2"/>
          <p:cNvSpPr txBox="1"/>
          <p:nvPr>
            <p:ph idx="1" type="subTitle"/>
          </p:nvPr>
        </p:nvSpPr>
        <p:spPr>
          <a:xfrm>
            <a:off x="1432560" y="1850064"/>
            <a:ext cx="7406640" cy="1752600"/>
          </a:xfrm>
          <a:prstGeom prst="rect">
            <a:avLst/>
          </a:prstGeom>
          <a:noFill/>
          <a:ln>
            <a:noFill/>
          </a:ln>
        </p:spPr>
        <p:txBody>
          <a:bodyPr anchorCtr="0" anchor="t" bIns="91425" lIns="91425" spcFirstLastPara="1" rIns="91425" wrap="square" tIns="91425">
            <a:noAutofit/>
          </a:bodyPr>
          <a:lstStyle>
            <a:lvl1pPr indent="-2032" lvl="0" marL="27432" marR="0" rtl="0" algn="l">
              <a:lnSpc>
                <a:spcPct val="100000"/>
              </a:lnSpc>
              <a:spcBef>
                <a:spcPts val="600"/>
              </a:spcBef>
              <a:spcAft>
                <a:spcPts val="0"/>
              </a:spcAft>
              <a:buClr>
                <a:schemeClr val="accent1"/>
              </a:buClr>
              <a:buSzPts val="2560"/>
              <a:buFont typeface="Noto Sans Symbols"/>
              <a:buNone/>
              <a:defRPr b="0" i="0" sz="2600" u="none" cap="none" strike="noStrike">
                <a:solidFill>
                  <a:srgbClr val="341108"/>
                </a:solidFill>
                <a:latin typeface="Cabin"/>
                <a:ea typeface="Cabin"/>
                <a:cs typeface="Cabin"/>
                <a:sym typeface="Cabin"/>
              </a:defRPr>
            </a:lvl1pPr>
            <a:lvl2pPr indent="0" lvl="1" marL="457200" marR="0" rtl="0" algn="ctr">
              <a:lnSpc>
                <a:spcPct val="100000"/>
              </a:lnSpc>
              <a:spcBef>
                <a:spcPts val="550"/>
              </a:spcBef>
              <a:spcAft>
                <a:spcPts val="0"/>
              </a:spcAft>
              <a:buClr>
                <a:schemeClr val="accent1"/>
              </a:buClr>
              <a:buSzPts val="2800"/>
              <a:buFont typeface="Verdana"/>
              <a:buNone/>
              <a:defRPr b="0" i="0" sz="2800" u="none" cap="none" strike="noStrike">
                <a:solidFill>
                  <a:schemeClr val="dk1"/>
                </a:solidFill>
                <a:latin typeface="Cabin"/>
                <a:ea typeface="Cabin"/>
                <a:cs typeface="Cabin"/>
                <a:sym typeface="Cabin"/>
              </a:defRPr>
            </a:lvl2pPr>
            <a:lvl3pPr indent="0" lvl="2" marL="914400" marR="0" rtl="0" algn="ctr">
              <a:lnSpc>
                <a:spcPct val="100000"/>
              </a:lnSpc>
              <a:spcBef>
                <a:spcPts val="480"/>
              </a:spcBef>
              <a:spcAft>
                <a:spcPts val="0"/>
              </a:spcAft>
              <a:buClr>
                <a:schemeClr val="accent2"/>
              </a:buClr>
              <a:buSzPts val="2400"/>
              <a:buFont typeface="Noto Sans Symbols"/>
              <a:buNone/>
              <a:defRPr b="0" i="0" sz="2400" u="none" cap="none" strike="noStrike">
                <a:solidFill>
                  <a:schemeClr val="dk1"/>
                </a:solidFill>
                <a:latin typeface="Cabin"/>
                <a:ea typeface="Cabin"/>
                <a:cs typeface="Cabin"/>
                <a:sym typeface="Cabin"/>
              </a:defRPr>
            </a:lvl3pPr>
            <a:lvl4pPr indent="0" lvl="3" marL="1371600" marR="0" rtl="0" algn="ctr">
              <a:lnSpc>
                <a:spcPct val="100000"/>
              </a:lnSpc>
              <a:spcBef>
                <a:spcPts val="400"/>
              </a:spcBef>
              <a:spcAft>
                <a:spcPts val="0"/>
              </a:spcAft>
              <a:buClr>
                <a:schemeClr val="accent3"/>
              </a:buClr>
              <a:buSzPts val="2000"/>
              <a:buFont typeface="Noto Sans Symbols"/>
              <a:buNone/>
              <a:defRPr b="0" i="0" sz="2000" u="none" cap="none" strike="noStrike">
                <a:solidFill>
                  <a:schemeClr val="dk1"/>
                </a:solidFill>
                <a:latin typeface="Cabin"/>
                <a:ea typeface="Cabin"/>
                <a:cs typeface="Cabin"/>
                <a:sym typeface="Cabin"/>
              </a:defRPr>
            </a:lvl4pPr>
            <a:lvl5pPr indent="0" lvl="4" marL="1828800" marR="0" rtl="0" algn="ctr">
              <a:lnSpc>
                <a:spcPct val="100000"/>
              </a:lnSpc>
              <a:spcBef>
                <a:spcPts val="400"/>
              </a:spcBef>
              <a:spcAft>
                <a:spcPts val="0"/>
              </a:spcAft>
              <a:buClr>
                <a:schemeClr val="accent4"/>
              </a:buClr>
              <a:buSzPts val="2000"/>
              <a:buFont typeface="Noto Sans Symbols"/>
              <a:buNone/>
              <a:defRPr b="0" i="0" sz="2000" u="none" cap="none" strike="noStrike">
                <a:solidFill>
                  <a:schemeClr val="dk1"/>
                </a:solidFill>
                <a:latin typeface="Cabin"/>
                <a:ea typeface="Cabin"/>
                <a:cs typeface="Cabin"/>
                <a:sym typeface="Cabin"/>
              </a:defRPr>
            </a:lvl5pPr>
            <a:lvl6pPr indent="0" lvl="5" marL="2286000" marR="0" rtl="0" algn="ctr">
              <a:lnSpc>
                <a:spcPct val="100000"/>
              </a:lnSpc>
              <a:spcBef>
                <a:spcPts val="400"/>
              </a:spcBef>
              <a:spcAft>
                <a:spcPts val="0"/>
              </a:spcAft>
              <a:buClr>
                <a:schemeClr val="accent5"/>
              </a:buClr>
              <a:buSzPts val="2000"/>
              <a:buFont typeface="Noto Sans Symbols"/>
              <a:buNone/>
              <a:defRPr b="0" i="0" sz="2000" u="none" cap="none" strike="noStrike">
                <a:solidFill>
                  <a:schemeClr val="dk1"/>
                </a:solidFill>
                <a:latin typeface="Cabin"/>
                <a:ea typeface="Cabin"/>
                <a:cs typeface="Cabin"/>
                <a:sym typeface="Cabin"/>
              </a:defRPr>
            </a:lvl6pPr>
            <a:lvl7pPr indent="0" lvl="6" marL="2743200" marR="0" rtl="0" algn="ctr">
              <a:lnSpc>
                <a:spcPct val="100000"/>
              </a:lnSpc>
              <a:spcBef>
                <a:spcPts val="400"/>
              </a:spcBef>
              <a:spcAft>
                <a:spcPts val="0"/>
              </a:spcAft>
              <a:buClr>
                <a:schemeClr val="accent6"/>
              </a:buClr>
              <a:buSzPts val="2000"/>
              <a:buFont typeface="Noto Sans Symbols"/>
              <a:buNone/>
              <a:defRPr b="0" i="0" sz="2000" u="none" cap="none" strike="noStrike">
                <a:solidFill>
                  <a:schemeClr val="dk1"/>
                </a:solidFill>
                <a:latin typeface="Cabin"/>
                <a:ea typeface="Cabin"/>
                <a:cs typeface="Cabin"/>
                <a:sym typeface="Cabin"/>
              </a:defRPr>
            </a:lvl7pPr>
            <a:lvl8pPr indent="0" lvl="7" marL="3200400" marR="0" rtl="0" algn="ctr">
              <a:lnSpc>
                <a:spcPct val="100000"/>
              </a:lnSpc>
              <a:spcBef>
                <a:spcPts val="400"/>
              </a:spcBef>
              <a:spcAft>
                <a:spcPts val="0"/>
              </a:spcAft>
              <a:buClr>
                <a:schemeClr val="accent6"/>
              </a:buClr>
              <a:buSzPts val="2000"/>
              <a:buFont typeface="Noto Sans Symbols"/>
              <a:buNone/>
              <a:defRPr b="0" i="0" sz="2000" u="none" cap="none" strike="noStrike">
                <a:solidFill>
                  <a:schemeClr val="dk1"/>
                </a:solidFill>
                <a:latin typeface="Cabin"/>
                <a:ea typeface="Cabin"/>
                <a:cs typeface="Cabin"/>
                <a:sym typeface="Cabin"/>
              </a:defRPr>
            </a:lvl8pPr>
            <a:lvl9pPr indent="0" lvl="8" marL="3657600" marR="0" rtl="0" algn="ctr">
              <a:lnSpc>
                <a:spcPct val="100000"/>
              </a:lnSpc>
              <a:spcBef>
                <a:spcPts val="400"/>
              </a:spcBef>
              <a:spcAft>
                <a:spcPts val="0"/>
              </a:spcAft>
              <a:buClr>
                <a:schemeClr val="accent6"/>
              </a:buClr>
              <a:buSzPts val="2000"/>
              <a:buFont typeface="Noto Sans Symbols"/>
              <a:buNone/>
              <a:defRPr b="0" i="0" sz="2000" u="none" cap="none" strike="noStrike">
                <a:solidFill>
                  <a:schemeClr val="dk1"/>
                </a:solidFill>
                <a:latin typeface="Cabin"/>
                <a:ea typeface="Cabin"/>
                <a:cs typeface="Cabin"/>
                <a:sym typeface="Cabin"/>
              </a:defRPr>
            </a:lvl9pPr>
          </a:lstStyle>
          <a:p/>
        </p:txBody>
      </p:sp>
      <p:sp>
        <p:nvSpPr>
          <p:cNvPr id="19" name="Google Shape;19;p2"/>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0" name="Google Shape;20;p2"/>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1" name="Google Shape;21;p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rgbClr val="B3A787"/>
                </a:solidFill>
                <a:latin typeface="Cabin"/>
                <a:ea typeface="Cabin"/>
                <a:cs typeface="Cabin"/>
                <a:sym typeface="Cabin"/>
              </a:defRPr>
            </a:lvl1pPr>
            <a:lvl2pPr indent="0" lvl="1" marL="0" marR="0" rtl="0" algn="ctr">
              <a:spcBef>
                <a:spcPts val="0"/>
              </a:spcBef>
              <a:buNone/>
              <a:defRPr b="0" i="0" sz="1200" u="none" cap="none" strike="noStrike">
                <a:solidFill>
                  <a:srgbClr val="B3A787"/>
                </a:solidFill>
                <a:latin typeface="Cabin"/>
                <a:ea typeface="Cabin"/>
                <a:cs typeface="Cabin"/>
                <a:sym typeface="Cabin"/>
              </a:defRPr>
            </a:lvl2pPr>
            <a:lvl3pPr indent="0" lvl="2" marL="0" marR="0" rtl="0" algn="ctr">
              <a:spcBef>
                <a:spcPts val="0"/>
              </a:spcBef>
              <a:buNone/>
              <a:defRPr b="0" i="0" sz="1200" u="none" cap="none" strike="noStrike">
                <a:solidFill>
                  <a:srgbClr val="B3A787"/>
                </a:solidFill>
                <a:latin typeface="Cabin"/>
                <a:ea typeface="Cabin"/>
                <a:cs typeface="Cabin"/>
                <a:sym typeface="Cabin"/>
              </a:defRPr>
            </a:lvl3pPr>
            <a:lvl4pPr indent="0" lvl="3" marL="0" marR="0" rtl="0" algn="ctr">
              <a:spcBef>
                <a:spcPts val="0"/>
              </a:spcBef>
              <a:buNone/>
              <a:defRPr b="0" i="0" sz="1200" u="none" cap="none" strike="noStrike">
                <a:solidFill>
                  <a:srgbClr val="B3A787"/>
                </a:solidFill>
                <a:latin typeface="Cabin"/>
                <a:ea typeface="Cabin"/>
                <a:cs typeface="Cabin"/>
                <a:sym typeface="Cabin"/>
              </a:defRPr>
            </a:lvl4pPr>
            <a:lvl5pPr indent="0" lvl="4" marL="0" marR="0" rtl="0" algn="ctr">
              <a:spcBef>
                <a:spcPts val="0"/>
              </a:spcBef>
              <a:buNone/>
              <a:defRPr b="0" i="0" sz="1200" u="none" cap="none" strike="noStrike">
                <a:solidFill>
                  <a:srgbClr val="B3A787"/>
                </a:solidFill>
                <a:latin typeface="Cabin"/>
                <a:ea typeface="Cabin"/>
                <a:cs typeface="Cabin"/>
                <a:sym typeface="Cabin"/>
              </a:defRPr>
            </a:lvl5pPr>
            <a:lvl6pPr indent="0" lvl="5" marL="0" marR="0" rtl="0" algn="ctr">
              <a:spcBef>
                <a:spcPts val="0"/>
              </a:spcBef>
              <a:buNone/>
              <a:defRPr b="0" i="0" sz="1200" u="none" cap="none" strike="noStrike">
                <a:solidFill>
                  <a:srgbClr val="B3A787"/>
                </a:solidFill>
                <a:latin typeface="Cabin"/>
                <a:ea typeface="Cabin"/>
                <a:cs typeface="Cabin"/>
                <a:sym typeface="Cabin"/>
              </a:defRPr>
            </a:lvl6pPr>
            <a:lvl7pPr indent="0" lvl="6" marL="0" marR="0" rtl="0" algn="ctr">
              <a:spcBef>
                <a:spcPts val="0"/>
              </a:spcBef>
              <a:buNone/>
              <a:defRPr b="0" i="0" sz="1200" u="none" cap="none" strike="noStrike">
                <a:solidFill>
                  <a:srgbClr val="B3A787"/>
                </a:solidFill>
                <a:latin typeface="Cabin"/>
                <a:ea typeface="Cabin"/>
                <a:cs typeface="Cabin"/>
                <a:sym typeface="Cabin"/>
              </a:defRPr>
            </a:lvl7pPr>
            <a:lvl8pPr indent="0" lvl="7" marL="0" marR="0" rtl="0" algn="ctr">
              <a:spcBef>
                <a:spcPts val="0"/>
              </a:spcBef>
              <a:buNone/>
              <a:defRPr b="0" i="0" sz="1200" u="none" cap="none" strike="noStrike">
                <a:solidFill>
                  <a:srgbClr val="B3A787"/>
                </a:solidFill>
                <a:latin typeface="Cabin"/>
                <a:ea typeface="Cabin"/>
                <a:cs typeface="Cabin"/>
                <a:sym typeface="Cabin"/>
              </a:defRPr>
            </a:lvl8pPr>
            <a:lvl9pPr indent="0" lvl="8" marL="0" marR="0" rtl="0" algn="ctr">
              <a:spcBef>
                <a:spcPts val="0"/>
              </a:spcBef>
              <a:buNone/>
              <a:defRPr b="0" i="0" sz="1200" u="none" cap="none" strike="noStrike">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
        <p:nvSpPr>
          <p:cNvPr id="22" name="Google Shape;22;p2"/>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bin"/>
              <a:ea typeface="Cabin"/>
              <a:cs typeface="Cabin"/>
              <a:sym typeface="Cabin"/>
            </a:endParaRPr>
          </a:p>
        </p:txBody>
      </p:sp>
      <p:sp>
        <p:nvSpPr>
          <p:cNvPr id="23" name="Google Shape;23;p2"/>
          <p:cNvSpPr/>
          <p:nvPr/>
        </p:nvSpPr>
        <p:spPr>
          <a:xfrm>
            <a:off x="1157176" y="1345016"/>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84" name="Shape 84"/>
        <p:cNvGrpSpPr/>
        <p:nvPr/>
      </p:nvGrpSpPr>
      <p:grpSpPr>
        <a:xfrm>
          <a:off x="0" y="0"/>
          <a:ext cx="0" cy="0"/>
          <a:chOff x="0" y="0"/>
          <a:chExt cx="0" cy="0"/>
        </a:xfrm>
      </p:grpSpPr>
      <p:sp>
        <p:nvSpPr>
          <p:cNvPr id="85" name="Google Shape;85;p11"/>
          <p:cNvSpPr txBox="1"/>
          <p:nvPr>
            <p:ph type="title"/>
          </p:nvPr>
        </p:nvSpPr>
        <p:spPr>
          <a:xfrm>
            <a:off x="1435608" y="274638"/>
            <a:ext cx="749808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6" name="Google Shape;86;p11"/>
          <p:cNvSpPr txBox="1"/>
          <p:nvPr>
            <p:ph idx="1" type="body"/>
          </p:nvPr>
        </p:nvSpPr>
        <p:spPr>
          <a:xfrm rot="5400000">
            <a:off x="2784348" y="99060"/>
            <a:ext cx="4800600" cy="7498080"/>
          </a:xfrm>
          <a:prstGeom prst="rect">
            <a:avLst/>
          </a:prstGeom>
          <a:noFill/>
          <a:ln>
            <a:noFill/>
          </a:ln>
        </p:spPr>
        <p:txBody>
          <a:bodyPr anchorCtr="0" anchor="t" bIns="91425" lIns="91425" spcFirstLastPara="1" rIns="91425" wrap="square" tIns="91425">
            <a:no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Cabin"/>
                <a:ea typeface="Cabin"/>
                <a:cs typeface="Cabin"/>
                <a:sym typeface="Cabin"/>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87" name="Google Shape;87;p11"/>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8" name="Google Shape;88;p11"/>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9" name="Google Shape;89;p1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4846637" y="2286002"/>
            <a:ext cx="5851525" cy="1828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2" name="Google Shape;92;p12"/>
          <p:cNvSpPr txBox="1"/>
          <p:nvPr>
            <p:ph idx="1" type="body"/>
          </p:nvPr>
        </p:nvSpPr>
        <p:spPr>
          <a:xfrm rot="5400000">
            <a:off x="998537" y="419103"/>
            <a:ext cx="5851525" cy="5562600"/>
          </a:xfrm>
          <a:prstGeom prst="rect">
            <a:avLst/>
          </a:prstGeom>
          <a:noFill/>
          <a:ln>
            <a:noFill/>
          </a:ln>
        </p:spPr>
        <p:txBody>
          <a:bodyPr anchorCtr="0" anchor="t" bIns="91425" lIns="91425" spcFirstLastPara="1" rIns="91425" wrap="square" tIns="91425">
            <a:no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Cabin"/>
                <a:ea typeface="Cabin"/>
                <a:cs typeface="Cabin"/>
                <a:sym typeface="Cabin"/>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93" name="Google Shape;93;p12"/>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4" name="Google Shape;94;p12"/>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5" name="Google Shape;95;p1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1435608" y="274638"/>
            <a:ext cx="749808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 name="Google Shape;26;p3"/>
          <p:cNvSpPr txBox="1"/>
          <p:nvPr>
            <p:ph idx="1" type="body"/>
          </p:nvPr>
        </p:nvSpPr>
        <p:spPr>
          <a:xfrm>
            <a:off x="1435608" y="1447800"/>
            <a:ext cx="7498080" cy="4800600"/>
          </a:xfrm>
          <a:prstGeom prst="rect">
            <a:avLst/>
          </a:prstGeom>
          <a:noFill/>
          <a:ln>
            <a:noFill/>
          </a:ln>
        </p:spPr>
        <p:txBody>
          <a:bodyPr anchorCtr="0" anchor="t" bIns="91425" lIns="91425" spcFirstLastPara="1" rIns="91425" wrap="square" tIns="91425">
            <a:no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Cabin"/>
                <a:ea typeface="Cabin"/>
                <a:cs typeface="Cabin"/>
                <a:sym typeface="Cabin"/>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27" name="Google Shape;27;p3"/>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8" name="Google Shape;28;p3"/>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9" name="Google Shape;29;p3"/>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showMasterSp="0" type="secHead">
  <p:cSld name="SECTION_HEADER">
    <p:spTree>
      <p:nvGrpSpPr>
        <p:cNvPr id="30" name="Shape 30"/>
        <p:cNvGrpSpPr/>
        <p:nvPr/>
      </p:nvGrpSpPr>
      <p:grpSpPr>
        <a:xfrm>
          <a:off x="0" y="0"/>
          <a:ext cx="0" cy="0"/>
          <a:chOff x="0" y="0"/>
          <a:chExt cx="0" cy="0"/>
        </a:xfrm>
      </p:grpSpPr>
      <p:sp>
        <p:nvSpPr>
          <p:cNvPr id="31" name="Google Shape;31;p4"/>
          <p:cNvSpPr/>
          <p:nvPr/>
        </p:nvSpPr>
        <p:spPr>
          <a:xfrm>
            <a:off x="2282890" y="-54"/>
            <a:ext cx="6858000"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32" name="Google Shape;32;p4"/>
          <p:cNvSpPr txBox="1"/>
          <p:nvPr>
            <p:ph type="title"/>
          </p:nvPr>
        </p:nvSpPr>
        <p:spPr>
          <a:xfrm>
            <a:off x="2578392" y="2600325"/>
            <a:ext cx="6400800" cy="2286000"/>
          </a:xfrm>
          <a:prstGeom prst="rect">
            <a:avLst/>
          </a:prstGeom>
          <a:noFill/>
          <a:ln>
            <a:noFill/>
          </a:ln>
        </p:spPr>
        <p:txBody>
          <a:bodyPr anchorCtr="0" anchor="t" bIns="91425" lIns="91425" spcFirstLastPara="1" rIns="91425" wrap="square" tIns="91425">
            <a:noAutofit/>
          </a:bodyPr>
          <a:lstStyle>
            <a:lvl1pPr indent="0" lvl="0" marL="0" marR="0" rtl="0" algn="l">
              <a:lnSpc>
                <a:spcPct val="112500"/>
              </a:lnSpc>
              <a:spcBef>
                <a:spcPts val="0"/>
              </a:spcBef>
              <a:spcAft>
                <a:spcPts val="0"/>
              </a:spcAft>
              <a:buClr>
                <a:srgbClr val="562214"/>
              </a:buClr>
              <a:buSzPts val="1400"/>
              <a:buFont typeface="Cabin"/>
              <a:buNone/>
              <a:defRPr b="1" i="0" sz="40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3" name="Google Shape;33;p4"/>
          <p:cNvSpPr txBox="1"/>
          <p:nvPr>
            <p:ph idx="1" type="body"/>
          </p:nvPr>
        </p:nvSpPr>
        <p:spPr>
          <a:xfrm>
            <a:off x="2578392" y="1066800"/>
            <a:ext cx="6400800" cy="15097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15000"/>
              </a:lnSpc>
              <a:spcBef>
                <a:spcPts val="0"/>
              </a:spcBef>
              <a:spcAft>
                <a:spcPts val="0"/>
              </a:spcAft>
              <a:buClr>
                <a:schemeClr val="accent1"/>
              </a:buClr>
              <a:buSzPts val="2560"/>
              <a:buFont typeface="Noto Sans Symbols"/>
              <a:buNone/>
              <a:defRPr b="0" i="0" sz="2000" u="none" cap="none" strike="noStrike">
                <a:solidFill>
                  <a:srgbClr val="341108"/>
                </a:solidFill>
                <a:latin typeface="Cabin"/>
                <a:ea typeface="Cabin"/>
                <a:cs typeface="Cabin"/>
                <a:sym typeface="Cabin"/>
              </a:defRPr>
            </a:lvl1pPr>
            <a:lvl2pPr indent="-228600" lvl="1" marL="914400" marR="0" rtl="0" algn="l">
              <a:lnSpc>
                <a:spcPct val="100000"/>
              </a:lnSpc>
              <a:spcBef>
                <a:spcPts val="550"/>
              </a:spcBef>
              <a:spcAft>
                <a:spcPts val="0"/>
              </a:spcAft>
              <a:buClr>
                <a:schemeClr val="accent1"/>
              </a:buClr>
              <a:buSzPts val="2800"/>
              <a:buFont typeface="Verdana"/>
              <a:buNone/>
              <a:defRPr b="0" i="0" sz="1800" u="none" cap="none" strike="noStrike">
                <a:solidFill>
                  <a:srgbClr val="888888"/>
                </a:solidFill>
                <a:latin typeface="Cabin"/>
                <a:ea typeface="Cabin"/>
                <a:cs typeface="Cabin"/>
                <a:sym typeface="Cabin"/>
              </a:defRPr>
            </a:lvl2pPr>
            <a:lvl3pPr indent="-228600" lvl="2" marL="1371600" marR="0" rtl="0" algn="l">
              <a:lnSpc>
                <a:spcPct val="100000"/>
              </a:lnSpc>
              <a:spcBef>
                <a:spcPts val="320"/>
              </a:spcBef>
              <a:spcAft>
                <a:spcPts val="0"/>
              </a:spcAft>
              <a:buClr>
                <a:schemeClr val="accent2"/>
              </a:buClr>
              <a:buSzPts val="2400"/>
              <a:buFont typeface="Noto Sans Symbols"/>
              <a:buNone/>
              <a:defRPr b="0" i="0" sz="1600" u="none" cap="none" strike="noStrike">
                <a:solidFill>
                  <a:srgbClr val="888888"/>
                </a:solidFill>
                <a:latin typeface="Cabin"/>
                <a:ea typeface="Cabin"/>
                <a:cs typeface="Cabin"/>
                <a:sym typeface="Cabin"/>
              </a:defRPr>
            </a:lvl3pPr>
            <a:lvl4pPr indent="-228600" lvl="3" marL="1828800" marR="0" rtl="0" algn="l">
              <a:lnSpc>
                <a:spcPct val="100000"/>
              </a:lnSpc>
              <a:spcBef>
                <a:spcPts val="280"/>
              </a:spcBef>
              <a:spcAft>
                <a:spcPts val="0"/>
              </a:spcAft>
              <a:buClr>
                <a:schemeClr val="accent3"/>
              </a:buClr>
              <a:buSzPts val="2000"/>
              <a:buFont typeface="Noto Sans Symbols"/>
              <a:buNone/>
              <a:defRPr b="0" i="0" sz="1400" u="none" cap="none" strike="noStrike">
                <a:solidFill>
                  <a:srgbClr val="888888"/>
                </a:solidFill>
                <a:latin typeface="Cabin"/>
                <a:ea typeface="Cabin"/>
                <a:cs typeface="Cabin"/>
                <a:sym typeface="Cabin"/>
              </a:defRPr>
            </a:lvl4pPr>
            <a:lvl5pPr indent="-228600" lvl="4" marL="2286000" marR="0" rtl="0" algn="l">
              <a:lnSpc>
                <a:spcPct val="100000"/>
              </a:lnSpc>
              <a:spcBef>
                <a:spcPts val="280"/>
              </a:spcBef>
              <a:spcAft>
                <a:spcPts val="0"/>
              </a:spcAft>
              <a:buClr>
                <a:schemeClr val="accent4"/>
              </a:buClr>
              <a:buSzPts val="2000"/>
              <a:buFont typeface="Noto Sans Symbols"/>
              <a:buNone/>
              <a:defRPr b="0" i="0" sz="1400" u="none" cap="none" strike="noStrike">
                <a:solidFill>
                  <a:srgbClr val="888888"/>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34" name="Google Shape;34;p4"/>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5" name="Google Shape;35;p4"/>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6" name="Google Shape;36;p4"/>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
        <p:nvSpPr>
          <p:cNvPr id="37" name="Google Shape;37;p4"/>
          <p:cNvSpPr/>
          <p:nvPr/>
        </p:nvSpPr>
        <p:spPr>
          <a:xfrm>
            <a:off x="2286000" y="0"/>
            <a:ext cx="76200"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38" name="Google Shape;38;p4"/>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bin"/>
              <a:ea typeface="Cabin"/>
              <a:cs typeface="Cabin"/>
              <a:sym typeface="Cabin"/>
            </a:endParaRPr>
          </a:p>
        </p:txBody>
      </p:sp>
      <p:sp>
        <p:nvSpPr>
          <p:cNvPr id="39" name="Google Shape;39;p4"/>
          <p:cNvSpPr/>
          <p:nvPr/>
        </p:nvSpPr>
        <p:spPr>
          <a:xfrm>
            <a:off x="2408064" y="2745870"/>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1435608" y="274320"/>
            <a:ext cx="749808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Google Shape;42;p5"/>
          <p:cNvSpPr txBox="1"/>
          <p:nvPr>
            <p:ph idx="1" type="body"/>
          </p:nvPr>
        </p:nvSpPr>
        <p:spPr>
          <a:xfrm>
            <a:off x="1435608" y="1524000"/>
            <a:ext cx="3657600" cy="4663440"/>
          </a:xfrm>
          <a:prstGeom prst="rect">
            <a:avLst/>
          </a:prstGeom>
          <a:noFill/>
          <a:ln>
            <a:noFill/>
          </a:ln>
        </p:spPr>
        <p:txBody>
          <a:bodyPr anchorCtr="0" anchor="t" bIns="91425" lIns="91425" spcFirstLastPara="1" rIns="91425" wrap="square" tIns="91425">
            <a:noAutofit/>
          </a:bodyPr>
          <a:lstStyle>
            <a:lvl1pPr indent="-370840" lvl="0" marL="457200" marR="0" rtl="0" algn="l">
              <a:lnSpc>
                <a:spcPct val="100000"/>
              </a:lnSpc>
              <a:spcBef>
                <a:spcPts val="600"/>
              </a:spcBef>
              <a:spcAft>
                <a:spcPts val="0"/>
              </a:spcAft>
              <a:buClr>
                <a:schemeClr val="accent1"/>
              </a:buClr>
              <a:buSzPts val="2240"/>
              <a:buFont typeface="Noto Sans Symbols"/>
              <a:buChar char="●"/>
              <a:defRPr b="0" i="0" sz="2800" u="none" cap="none" strike="noStrike">
                <a:solidFill>
                  <a:schemeClr val="dk1"/>
                </a:solidFill>
                <a:latin typeface="Cabin"/>
                <a:ea typeface="Cabin"/>
                <a:cs typeface="Cabin"/>
                <a:sym typeface="Cabin"/>
              </a:defRPr>
            </a:lvl1pPr>
            <a:lvl2pPr indent="-381000" lvl="1" marL="914400" marR="0" rtl="0" algn="l">
              <a:lnSpc>
                <a:spcPct val="100000"/>
              </a:lnSpc>
              <a:spcBef>
                <a:spcPts val="550"/>
              </a:spcBef>
              <a:spcAft>
                <a:spcPts val="0"/>
              </a:spcAft>
              <a:buClr>
                <a:schemeClr val="accent1"/>
              </a:buClr>
              <a:buSzPts val="2400"/>
              <a:buFont typeface="Verdana"/>
              <a:buChar char="◦"/>
              <a:defRPr b="0" i="0" sz="2400" u="none" cap="none" strike="noStrike">
                <a:solidFill>
                  <a:schemeClr val="dk1"/>
                </a:solidFill>
                <a:latin typeface="Cabin"/>
                <a:ea typeface="Cabin"/>
                <a:cs typeface="Cabin"/>
                <a:sym typeface="Cabin"/>
              </a:defRPr>
            </a:lvl2pPr>
            <a:lvl3pPr indent="-355600" lvl="2" marL="1371600" marR="0" rtl="0" algn="l">
              <a:lnSpc>
                <a:spcPct val="100000"/>
              </a:lnSpc>
              <a:spcBef>
                <a:spcPts val="400"/>
              </a:spcBef>
              <a:spcAft>
                <a:spcPts val="0"/>
              </a:spcAft>
              <a:buClr>
                <a:schemeClr val="accent2"/>
              </a:buClr>
              <a:buSzPts val="2000"/>
              <a:buFont typeface="Noto Sans Symbols"/>
              <a:buChar char="⚫"/>
              <a:defRPr b="0" i="0" sz="2000" u="none" cap="none" strike="noStrike">
                <a:solidFill>
                  <a:schemeClr val="dk1"/>
                </a:solidFill>
                <a:latin typeface="Cabin"/>
                <a:ea typeface="Cabin"/>
                <a:cs typeface="Cabin"/>
                <a:sym typeface="Cabin"/>
              </a:defRPr>
            </a:lvl3pPr>
            <a:lvl4pPr indent="-342900" lvl="3" marL="18288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abin"/>
                <a:ea typeface="Cabin"/>
                <a:cs typeface="Cabin"/>
                <a:sym typeface="Cabin"/>
              </a:defRPr>
            </a:lvl4pPr>
            <a:lvl5pPr indent="-342900" lvl="4" marL="22860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43" name="Google Shape;43;p5"/>
          <p:cNvSpPr txBox="1"/>
          <p:nvPr>
            <p:ph idx="2" type="body"/>
          </p:nvPr>
        </p:nvSpPr>
        <p:spPr>
          <a:xfrm>
            <a:off x="5276088" y="1524000"/>
            <a:ext cx="3657600" cy="4663440"/>
          </a:xfrm>
          <a:prstGeom prst="rect">
            <a:avLst/>
          </a:prstGeom>
          <a:noFill/>
          <a:ln>
            <a:noFill/>
          </a:ln>
        </p:spPr>
        <p:txBody>
          <a:bodyPr anchorCtr="0" anchor="t" bIns="91425" lIns="91425" spcFirstLastPara="1" rIns="91425" wrap="square" tIns="91425">
            <a:noAutofit/>
          </a:bodyPr>
          <a:lstStyle>
            <a:lvl1pPr indent="-370840" lvl="0" marL="457200" marR="0" rtl="0" algn="l">
              <a:lnSpc>
                <a:spcPct val="100000"/>
              </a:lnSpc>
              <a:spcBef>
                <a:spcPts val="600"/>
              </a:spcBef>
              <a:spcAft>
                <a:spcPts val="0"/>
              </a:spcAft>
              <a:buClr>
                <a:schemeClr val="accent1"/>
              </a:buClr>
              <a:buSzPts val="2240"/>
              <a:buFont typeface="Noto Sans Symbols"/>
              <a:buChar char="●"/>
              <a:defRPr b="0" i="0" sz="2800" u="none" cap="none" strike="noStrike">
                <a:solidFill>
                  <a:schemeClr val="dk1"/>
                </a:solidFill>
                <a:latin typeface="Cabin"/>
                <a:ea typeface="Cabin"/>
                <a:cs typeface="Cabin"/>
                <a:sym typeface="Cabin"/>
              </a:defRPr>
            </a:lvl1pPr>
            <a:lvl2pPr indent="-381000" lvl="1" marL="914400" marR="0" rtl="0" algn="l">
              <a:lnSpc>
                <a:spcPct val="100000"/>
              </a:lnSpc>
              <a:spcBef>
                <a:spcPts val="550"/>
              </a:spcBef>
              <a:spcAft>
                <a:spcPts val="0"/>
              </a:spcAft>
              <a:buClr>
                <a:schemeClr val="accent1"/>
              </a:buClr>
              <a:buSzPts val="2400"/>
              <a:buFont typeface="Verdana"/>
              <a:buChar char="◦"/>
              <a:defRPr b="0" i="0" sz="2400" u="none" cap="none" strike="noStrike">
                <a:solidFill>
                  <a:schemeClr val="dk1"/>
                </a:solidFill>
                <a:latin typeface="Cabin"/>
                <a:ea typeface="Cabin"/>
                <a:cs typeface="Cabin"/>
                <a:sym typeface="Cabin"/>
              </a:defRPr>
            </a:lvl2pPr>
            <a:lvl3pPr indent="-355600" lvl="2" marL="1371600" marR="0" rtl="0" algn="l">
              <a:lnSpc>
                <a:spcPct val="100000"/>
              </a:lnSpc>
              <a:spcBef>
                <a:spcPts val="400"/>
              </a:spcBef>
              <a:spcAft>
                <a:spcPts val="0"/>
              </a:spcAft>
              <a:buClr>
                <a:schemeClr val="accent2"/>
              </a:buClr>
              <a:buSzPts val="2000"/>
              <a:buFont typeface="Noto Sans Symbols"/>
              <a:buChar char="⚫"/>
              <a:defRPr b="0" i="0" sz="2000" u="none" cap="none" strike="noStrike">
                <a:solidFill>
                  <a:schemeClr val="dk1"/>
                </a:solidFill>
                <a:latin typeface="Cabin"/>
                <a:ea typeface="Cabin"/>
                <a:cs typeface="Cabin"/>
                <a:sym typeface="Cabin"/>
              </a:defRPr>
            </a:lvl3pPr>
            <a:lvl4pPr indent="-342900" lvl="3" marL="18288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Cabin"/>
                <a:ea typeface="Cabin"/>
                <a:cs typeface="Cabin"/>
                <a:sym typeface="Cabin"/>
              </a:defRPr>
            </a:lvl4pPr>
            <a:lvl5pPr indent="-342900" lvl="4" marL="22860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44" name="Google Shape;44;p5"/>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5" name="Google Shape;45;p5"/>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6" name="Google Shape;46;p5"/>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showMasterSp="0"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457200" y="5160336"/>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562214"/>
              </a:buClr>
              <a:buSzPts val="1400"/>
              <a:buFont typeface="Cabin"/>
              <a:buNone/>
              <a:defRPr b="1" i="0" sz="45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6"/>
          <p:cNvSpPr txBox="1"/>
          <p:nvPr>
            <p:ph idx="1" type="body"/>
          </p:nvPr>
        </p:nvSpPr>
        <p:spPr>
          <a:xfrm>
            <a:off x="457200" y="328278"/>
            <a:ext cx="4023360" cy="640080"/>
          </a:xfrm>
          <a:prstGeom prst="rect">
            <a:avLst/>
          </a:prstGeom>
          <a:solidFill>
            <a:schemeClr val="lt1"/>
          </a:solidFill>
          <a:ln cap="flat" cmpd="sng" w="10775">
            <a:solidFill>
              <a:schemeClr val="lt1"/>
            </a:solidFill>
            <a:prstDash val="solid"/>
            <a:miter lim="8000"/>
            <a:headEnd len="sm" w="sm" type="none"/>
            <a:tailEnd len="sm" w="sm" type="none"/>
          </a:ln>
        </p:spPr>
        <p:txBody>
          <a:bodyPr anchorCtr="0" anchor="ctr" bIns="91425" lIns="91425" spcFirstLastPara="1" rIns="91425" wrap="square" tIns="91425">
            <a:noAutofit/>
          </a:bodyPr>
          <a:lstStyle>
            <a:lvl1pPr indent="-228600" lvl="0" marL="457200" marR="0" rtl="0" algn="l">
              <a:lnSpc>
                <a:spcPct val="100000"/>
              </a:lnSpc>
              <a:spcBef>
                <a:spcPts val="100"/>
              </a:spcBef>
              <a:spcAft>
                <a:spcPts val="0"/>
              </a:spcAft>
              <a:buClr>
                <a:schemeClr val="accent1"/>
              </a:buClr>
              <a:buSzPts val="2560"/>
              <a:buFont typeface="Noto Sans Symbols"/>
              <a:buNone/>
              <a:defRPr b="0" i="0" sz="1900" u="none" cap="none" strike="noStrike">
                <a:solidFill>
                  <a:schemeClr val="dk1"/>
                </a:solidFill>
                <a:latin typeface="Cabin"/>
                <a:ea typeface="Cabin"/>
                <a:cs typeface="Cabin"/>
                <a:sym typeface="Cabin"/>
              </a:defRPr>
            </a:lvl1pPr>
            <a:lvl2pPr indent="-228600" lvl="1" marL="914400" marR="0" rtl="0" algn="l">
              <a:lnSpc>
                <a:spcPct val="100000"/>
              </a:lnSpc>
              <a:spcBef>
                <a:spcPts val="550"/>
              </a:spcBef>
              <a:spcAft>
                <a:spcPts val="0"/>
              </a:spcAft>
              <a:buClr>
                <a:schemeClr val="accent1"/>
              </a:buClr>
              <a:buSzPts val="2800"/>
              <a:buFont typeface="Verdana"/>
              <a:buNone/>
              <a:defRPr b="1" i="0" sz="2000" u="none" cap="none" strike="noStrike">
                <a:solidFill>
                  <a:schemeClr val="dk1"/>
                </a:solidFill>
                <a:latin typeface="Cabin"/>
                <a:ea typeface="Cabin"/>
                <a:cs typeface="Cabin"/>
                <a:sym typeface="Cabin"/>
              </a:defRPr>
            </a:lvl2pPr>
            <a:lvl3pPr indent="-228600" lvl="2" marL="1371600" marR="0" rtl="0" algn="l">
              <a:lnSpc>
                <a:spcPct val="100000"/>
              </a:lnSpc>
              <a:spcBef>
                <a:spcPts val="360"/>
              </a:spcBef>
              <a:spcAft>
                <a:spcPts val="0"/>
              </a:spcAft>
              <a:buClr>
                <a:schemeClr val="accent2"/>
              </a:buClr>
              <a:buSzPts val="2400"/>
              <a:buFont typeface="Noto Sans Symbols"/>
              <a:buNone/>
              <a:defRPr b="1" i="0" sz="1800" u="none" cap="none" strike="noStrike">
                <a:solidFill>
                  <a:schemeClr val="dk1"/>
                </a:solidFill>
                <a:latin typeface="Cabin"/>
                <a:ea typeface="Cabin"/>
                <a:cs typeface="Cabin"/>
                <a:sym typeface="Cabin"/>
              </a:defRPr>
            </a:lvl3pPr>
            <a:lvl4pPr indent="-228600" lvl="3" marL="1828800" marR="0" rtl="0" algn="l">
              <a:lnSpc>
                <a:spcPct val="100000"/>
              </a:lnSpc>
              <a:spcBef>
                <a:spcPts val="320"/>
              </a:spcBef>
              <a:spcAft>
                <a:spcPts val="0"/>
              </a:spcAft>
              <a:buClr>
                <a:schemeClr val="accent3"/>
              </a:buClr>
              <a:buSzPts val="2000"/>
              <a:buFont typeface="Noto Sans Symbols"/>
              <a:buNone/>
              <a:defRPr b="1" i="0" sz="1600" u="none" cap="none" strike="noStrike">
                <a:solidFill>
                  <a:schemeClr val="dk1"/>
                </a:solidFill>
                <a:latin typeface="Cabin"/>
                <a:ea typeface="Cabin"/>
                <a:cs typeface="Cabin"/>
                <a:sym typeface="Cabin"/>
              </a:defRPr>
            </a:lvl4pPr>
            <a:lvl5pPr indent="-228600" lvl="4" marL="2286000" marR="0" rtl="0" algn="l">
              <a:lnSpc>
                <a:spcPct val="100000"/>
              </a:lnSpc>
              <a:spcBef>
                <a:spcPts val="320"/>
              </a:spcBef>
              <a:spcAft>
                <a:spcPts val="0"/>
              </a:spcAft>
              <a:buClr>
                <a:schemeClr val="accent4"/>
              </a:buClr>
              <a:buSzPts val="2000"/>
              <a:buFont typeface="Noto Sans Symbols"/>
              <a:buNone/>
              <a:defRPr b="1" i="0" sz="16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50" name="Google Shape;50;p6"/>
          <p:cNvSpPr txBox="1"/>
          <p:nvPr>
            <p:ph idx="2" type="body"/>
          </p:nvPr>
        </p:nvSpPr>
        <p:spPr>
          <a:xfrm>
            <a:off x="4663440" y="328278"/>
            <a:ext cx="4023360" cy="640080"/>
          </a:xfrm>
          <a:prstGeom prst="rect">
            <a:avLst/>
          </a:prstGeom>
          <a:solidFill>
            <a:schemeClr val="lt1"/>
          </a:solidFill>
          <a:ln cap="flat" cmpd="sng" w="10775">
            <a:solidFill>
              <a:schemeClr val="lt1"/>
            </a:solidFill>
            <a:prstDash val="solid"/>
            <a:miter lim="8000"/>
            <a:headEnd len="sm" w="sm" type="none"/>
            <a:tailEnd len="sm" w="sm" type="none"/>
          </a:ln>
        </p:spPr>
        <p:txBody>
          <a:bodyPr anchorCtr="0" anchor="ctr" bIns="91425" lIns="91425" spcFirstLastPara="1" rIns="91425" wrap="square" tIns="91425">
            <a:noAutofit/>
          </a:bodyPr>
          <a:lstStyle>
            <a:lvl1pPr indent="-228600" lvl="0" marL="457200" marR="0" rtl="0" algn="l">
              <a:lnSpc>
                <a:spcPct val="100000"/>
              </a:lnSpc>
              <a:spcBef>
                <a:spcPts val="100"/>
              </a:spcBef>
              <a:spcAft>
                <a:spcPts val="0"/>
              </a:spcAft>
              <a:buClr>
                <a:schemeClr val="accent1"/>
              </a:buClr>
              <a:buSzPts val="2560"/>
              <a:buFont typeface="Noto Sans Symbols"/>
              <a:buNone/>
              <a:defRPr b="0" i="0" sz="1900" u="none" cap="none" strike="noStrike">
                <a:solidFill>
                  <a:schemeClr val="dk1"/>
                </a:solidFill>
                <a:latin typeface="Cabin"/>
                <a:ea typeface="Cabin"/>
                <a:cs typeface="Cabin"/>
                <a:sym typeface="Cabin"/>
              </a:defRPr>
            </a:lvl1pPr>
            <a:lvl2pPr indent="-228600" lvl="1" marL="914400" marR="0" rtl="0" algn="l">
              <a:lnSpc>
                <a:spcPct val="100000"/>
              </a:lnSpc>
              <a:spcBef>
                <a:spcPts val="550"/>
              </a:spcBef>
              <a:spcAft>
                <a:spcPts val="0"/>
              </a:spcAft>
              <a:buClr>
                <a:schemeClr val="accent1"/>
              </a:buClr>
              <a:buSzPts val="2800"/>
              <a:buFont typeface="Verdana"/>
              <a:buNone/>
              <a:defRPr b="1" i="0" sz="2000" u="none" cap="none" strike="noStrike">
                <a:solidFill>
                  <a:schemeClr val="dk1"/>
                </a:solidFill>
                <a:latin typeface="Cabin"/>
                <a:ea typeface="Cabin"/>
                <a:cs typeface="Cabin"/>
                <a:sym typeface="Cabin"/>
              </a:defRPr>
            </a:lvl2pPr>
            <a:lvl3pPr indent="-228600" lvl="2" marL="1371600" marR="0" rtl="0" algn="l">
              <a:lnSpc>
                <a:spcPct val="100000"/>
              </a:lnSpc>
              <a:spcBef>
                <a:spcPts val="360"/>
              </a:spcBef>
              <a:spcAft>
                <a:spcPts val="0"/>
              </a:spcAft>
              <a:buClr>
                <a:schemeClr val="accent2"/>
              </a:buClr>
              <a:buSzPts val="2400"/>
              <a:buFont typeface="Noto Sans Symbols"/>
              <a:buNone/>
              <a:defRPr b="1" i="0" sz="1800" u="none" cap="none" strike="noStrike">
                <a:solidFill>
                  <a:schemeClr val="dk1"/>
                </a:solidFill>
                <a:latin typeface="Cabin"/>
                <a:ea typeface="Cabin"/>
                <a:cs typeface="Cabin"/>
                <a:sym typeface="Cabin"/>
              </a:defRPr>
            </a:lvl3pPr>
            <a:lvl4pPr indent="-228600" lvl="3" marL="1828800" marR="0" rtl="0" algn="l">
              <a:lnSpc>
                <a:spcPct val="100000"/>
              </a:lnSpc>
              <a:spcBef>
                <a:spcPts val="320"/>
              </a:spcBef>
              <a:spcAft>
                <a:spcPts val="0"/>
              </a:spcAft>
              <a:buClr>
                <a:schemeClr val="accent3"/>
              </a:buClr>
              <a:buSzPts val="2000"/>
              <a:buFont typeface="Noto Sans Symbols"/>
              <a:buNone/>
              <a:defRPr b="1" i="0" sz="1600" u="none" cap="none" strike="noStrike">
                <a:solidFill>
                  <a:schemeClr val="dk1"/>
                </a:solidFill>
                <a:latin typeface="Cabin"/>
                <a:ea typeface="Cabin"/>
                <a:cs typeface="Cabin"/>
                <a:sym typeface="Cabin"/>
              </a:defRPr>
            </a:lvl4pPr>
            <a:lvl5pPr indent="-228600" lvl="4" marL="2286000" marR="0" rtl="0" algn="l">
              <a:lnSpc>
                <a:spcPct val="100000"/>
              </a:lnSpc>
              <a:spcBef>
                <a:spcPts val="320"/>
              </a:spcBef>
              <a:spcAft>
                <a:spcPts val="0"/>
              </a:spcAft>
              <a:buClr>
                <a:schemeClr val="accent4"/>
              </a:buClr>
              <a:buSzPts val="2000"/>
              <a:buFont typeface="Noto Sans Symbols"/>
              <a:buNone/>
              <a:defRPr b="1" i="0" sz="16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51" name="Google Shape;51;p6"/>
          <p:cNvSpPr txBox="1"/>
          <p:nvPr>
            <p:ph idx="3" type="body"/>
          </p:nvPr>
        </p:nvSpPr>
        <p:spPr>
          <a:xfrm>
            <a:off x="457200" y="969336"/>
            <a:ext cx="4023360" cy="4114800"/>
          </a:xfrm>
          <a:prstGeom prst="rect">
            <a:avLst/>
          </a:prstGeom>
          <a:noFill/>
          <a:ln cap="flat" cmpd="sng" w="10775">
            <a:solidFill>
              <a:schemeClr val="lt1"/>
            </a:solidFill>
            <a:prstDash val="dash"/>
            <a:miter lim="8000"/>
            <a:headEnd len="sm" w="sm" type="none"/>
            <a:tailEnd len="sm" w="sm" type="none"/>
          </a:ln>
        </p:spPr>
        <p:txBody>
          <a:bodyPr anchorCtr="0" anchor="t" bIns="91425" lIns="91425" spcFirstLastPara="1" rIns="91425" wrap="square" tIns="91425">
            <a:noAutofit/>
          </a:bodyPr>
          <a:lstStyle>
            <a:lvl1pPr indent="-350520" lvl="0" marL="457200" marR="0" rtl="0" algn="l">
              <a:lnSpc>
                <a:spcPct val="100000"/>
              </a:lnSpc>
              <a:spcBef>
                <a:spcPts val="700"/>
              </a:spcBef>
              <a:spcAft>
                <a:spcPts val="0"/>
              </a:spcAft>
              <a:buClr>
                <a:schemeClr val="accent1"/>
              </a:buClr>
              <a:buSzPts val="1920"/>
              <a:buFont typeface="Noto Sans Symbols"/>
              <a:buChar char="●"/>
              <a:defRPr b="0" i="0" sz="2400" u="none" cap="none" strike="noStrike">
                <a:solidFill>
                  <a:schemeClr val="dk1"/>
                </a:solidFill>
                <a:latin typeface="Cabin"/>
                <a:ea typeface="Cabin"/>
                <a:cs typeface="Cabin"/>
                <a:sym typeface="Cabin"/>
              </a:defRPr>
            </a:lvl1pPr>
            <a:lvl2pPr indent="-355600" lvl="1" marL="914400" marR="0" rtl="0" algn="l">
              <a:lnSpc>
                <a:spcPct val="100000"/>
              </a:lnSpc>
              <a:spcBef>
                <a:spcPts val="700"/>
              </a:spcBef>
              <a:spcAft>
                <a:spcPts val="0"/>
              </a:spcAft>
              <a:buClr>
                <a:schemeClr val="accent1"/>
              </a:buClr>
              <a:buSzPts val="2000"/>
              <a:buFont typeface="Verdana"/>
              <a:buChar char="◦"/>
              <a:defRPr b="0" i="0" sz="2000" u="none" cap="none" strike="noStrike">
                <a:solidFill>
                  <a:schemeClr val="dk1"/>
                </a:solidFill>
                <a:latin typeface="Cabin"/>
                <a:ea typeface="Cabin"/>
                <a:cs typeface="Cabin"/>
                <a:sym typeface="Cabin"/>
              </a:defRPr>
            </a:lvl2pPr>
            <a:lvl3pPr indent="-342900" lvl="2" marL="1371600" marR="0" rtl="0" algn="l">
              <a:lnSpc>
                <a:spcPct val="100000"/>
              </a:lnSpc>
              <a:spcBef>
                <a:spcPts val="700"/>
              </a:spcBef>
              <a:spcAft>
                <a:spcPts val="0"/>
              </a:spcAft>
              <a:buClr>
                <a:schemeClr val="accent2"/>
              </a:buClr>
              <a:buSzPts val="1800"/>
              <a:buFont typeface="Noto Sans Symbols"/>
              <a:buChar char="⚫"/>
              <a:defRPr b="0" i="0" sz="1800" u="none" cap="none" strike="noStrike">
                <a:solidFill>
                  <a:schemeClr val="dk1"/>
                </a:solidFill>
                <a:latin typeface="Cabin"/>
                <a:ea typeface="Cabin"/>
                <a:cs typeface="Cabin"/>
                <a:sym typeface="Cabin"/>
              </a:defRPr>
            </a:lvl3pPr>
            <a:lvl4pPr indent="-330200" lvl="3" marL="1828800" marR="0" rtl="0" algn="l">
              <a:lnSpc>
                <a:spcPct val="100000"/>
              </a:lnSpc>
              <a:spcBef>
                <a:spcPts val="700"/>
              </a:spcBef>
              <a:spcAft>
                <a:spcPts val="0"/>
              </a:spcAft>
              <a:buClr>
                <a:schemeClr val="accent3"/>
              </a:buClr>
              <a:buSzPts val="1600"/>
              <a:buFont typeface="Noto Sans Symbols"/>
              <a:buChar char="⚫"/>
              <a:defRPr b="0" i="0" sz="1600" u="none" cap="none" strike="noStrike">
                <a:solidFill>
                  <a:schemeClr val="dk1"/>
                </a:solidFill>
                <a:latin typeface="Cabin"/>
                <a:ea typeface="Cabin"/>
                <a:cs typeface="Cabin"/>
                <a:sym typeface="Cabin"/>
              </a:defRPr>
            </a:lvl4pPr>
            <a:lvl5pPr indent="-330200" lvl="4" marL="2286000" marR="0" rtl="0" algn="l">
              <a:lnSpc>
                <a:spcPct val="100000"/>
              </a:lnSpc>
              <a:spcBef>
                <a:spcPts val="700"/>
              </a:spcBef>
              <a:spcAft>
                <a:spcPts val="0"/>
              </a:spcAft>
              <a:buClr>
                <a:schemeClr val="accent4"/>
              </a:buClr>
              <a:buSzPts val="1600"/>
              <a:buFont typeface="Noto Sans Symbols"/>
              <a:buChar char="⚫"/>
              <a:defRPr b="0" i="0" sz="16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52" name="Google Shape;52;p6"/>
          <p:cNvSpPr txBox="1"/>
          <p:nvPr>
            <p:ph idx="4" type="body"/>
          </p:nvPr>
        </p:nvSpPr>
        <p:spPr>
          <a:xfrm>
            <a:off x="4663440" y="969336"/>
            <a:ext cx="4023360" cy="4114800"/>
          </a:xfrm>
          <a:prstGeom prst="rect">
            <a:avLst/>
          </a:prstGeom>
          <a:noFill/>
          <a:ln cap="flat" cmpd="sng" w="10775">
            <a:solidFill>
              <a:schemeClr val="lt1"/>
            </a:solidFill>
            <a:prstDash val="dash"/>
            <a:miter lim="8000"/>
            <a:headEnd len="sm" w="sm" type="none"/>
            <a:tailEnd len="sm" w="sm" type="none"/>
          </a:ln>
        </p:spPr>
        <p:txBody>
          <a:bodyPr anchorCtr="0" anchor="t" bIns="91425" lIns="91425" spcFirstLastPara="1" rIns="91425" wrap="square" tIns="91425">
            <a:noAutofit/>
          </a:bodyPr>
          <a:lstStyle>
            <a:lvl1pPr indent="-350520" lvl="0" marL="457200" marR="0" rtl="0" algn="l">
              <a:lnSpc>
                <a:spcPct val="100000"/>
              </a:lnSpc>
              <a:spcBef>
                <a:spcPts val="700"/>
              </a:spcBef>
              <a:spcAft>
                <a:spcPts val="0"/>
              </a:spcAft>
              <a:buClr>
                <a:schemeClr val="accent1"/>
              </a:buClr>
              <a:buSzPts val="1920"/>
              <a:buFont typeface="Noto Sans Symbols"/>
              <a:buChar char="●"/>
              <a:defRPr b="0" i="0" sz="2400" u="none" cap="none" strike="noStrike">
                <a:solidFill>
                  <a:schemeClr val="dk1"/>
                </a:solidFill>
                <a:latin typeface="Cabin"/>
                <a:ea typeface="Cabin"/>
                <a:cs typeface="Cabin"/>
                <a:sym typeface="Cabin"/>
              </a:defRPr>
            </a:lvl1pPr>
            <a:lvl2pPr indent="-355600" lvl="1" marL="914400" marR="0" rtl="0" algn="l">
              <a:lnSpc>
                <a:spcPct val="100000"/>
              </a:lnSpc>
              <a:spcBef>
                <a:spcPts val="700"/>
              </a:spcBef>
              <a:spcAft>
                <a:spcPts val="0"/>
              </a:spcAft>
              <a:buClr>
                <a:schemeClr val="accent1"/>
              </a:buClr>
              <a:buSzPts val="2000"/>
              <a:buFont typeface="Verdana"/>
              <a:buChar char="◦"/>
              <a:defRPr b="0" i="0" sz="2000" u="none" cap="none" strike="noStrike">
                <a:solidFill>
                  <a:schemeClr val="dk1"/>
                </a:solidFill>
                <a:latin typeface="Cabin"/>
                <a:ea typeface="Cabin"/>
                <a:cs typeface="Cabin"/>
                <a:sym typeface="Cabin"/>
              </a:defRPr>
            </a:lvl2pPr>
            <a:lvl3pPr indent="-342900" lvl="2" marL="1371600" marR="0" rtl="0" algn="l">
              <a:lnSpc>
                <a:spcPct val="100000"/>
              </a:lnSpc>
              <a:spcBef>
                <a:spcPts val="700"/>
              </a:spcBef>
              <a:spcAft>
                <a:spcPts val="0"/>
              </a:spcAft>
              <a:buClr>
                <a:schemeClr val="accent2"/>
              </a:buClr>
              <a:buSzPts val="1800"/>
              <a:buFont typeface="Noto Sans Symbols"/>
              <a:buChar char="⚫"/>
              <a:defRPr b="0" i="0" sz="1800" u="none" cap="none" strike="noStrike">
                <a:solidFill>
                  <a:schemeClr val="dk1"/>
                </a:solidFill>
                <a:latin typeface="Cabin"/>
                <a:ea typeface="Cabin"/>
                <a:cs typeface="Cabin"/>
                <a:sym typeface="Cabin"/>
              </a:defRPr>
            </a:lvl3pPr>
            <a:lvl4pPr indent="-330200" lvl="3" marL="1828800" marR="0" rtl="0" algn="l">
              <a:lnSpc>
                <a:spcPct val="100000"/>
              </a:lnSpc>
              <a:spcBef>
                <a:spcPts val="700"/>
              </a:spcBef>
              <a:spcAft>
                <a:spcPts val="0"/>
              </a:spcAft>
              <a:buClr>
                <a:schemeClr val="accent3"/>
              </a:buClr>
              <a:buSzPts val="1600"/>
              <a:buFont typeface="Noto Sans Symbols"/>
              <a:buChar char="⚫"/>
              <a:defRPr b="0" i="0" sz="1600" u="none" cap="none" strike="noStrike">
                <a:solidFill>
                  <a:schemeClr val="dk1"/>
                </a:solidFill>
                <a:latin typeface="Cabin"/>
                <a:ea typeface="Cabin"/>
                <a:cs typeface="Cabin"/>
                <a:sym typeface="Cabin"/>
              </a:defRPr>
            </a:lvl4pPr>
            <a:lvl5pPr indent="-330200" lvl="4" marL="2286000" marR="0" rtl="0" algn="l">
              <a:lnSpc>
                <a:spcPct val="100000"/>
              </a:lnSpc>
              <a:spcBef>
                <a:spcPts val="700"/>
              </a:spcBef>
              <a:spcAft>
                <a:spcPts val="0"/>
              </a:spcAft>
              <a:buClr>
                <a:schemeClr val="accent4"/>
              </a:buClr>
              <a:buSzPts val="1600"/>
              <a:buFont typeface="Noto Sans Symbols"/>
              <a:buChar char="⚫"/>
              <a:defRPr b="0" i="0" sz="16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53" name="Google Shape;53;p6"/>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4" name="Google Shape;54;p6"/>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5" name="Google Shape;55;p6"/>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1435608" y="274320"/>
            <a:ext cx="749808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8" name="Google Shape;58;p7"/>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9" name="Google Shape;59;p7"/>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0" name="Google Shape;60;p7"/>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showMasterSp="0" type="blank">
  <p:cSld name="BLANK">
    <p:spTree>
      <p:nvGrpSpPr>
        <p:cNvPr id="61" name="Shape 61"/>
        <p:cNvGrpSpPr/>
        <p:nvPr/>
      </p:nvGrpSpPr>
      <p:grpSpPr>
        <a:xfrm>
          <a:off x="0" y="0"/>
          <a:ext cx="0" cy="0"/>
          <a:chOff x="0" y="0"/>
          <a:chExt cx="0" cy="0"/>
        </a:xfrm>
      </p:grpSpPr>
      <p:sp>
        <p:nvSpPr>
          <p:cNvPr id="62" name="Google Shape;62;p8"/>
          <p:cNvSpPr/>
          <p:nvPr/>
        </p:nvSpPr>
        <p:spPr>
          <a:xfrm>
            <a:off x="1014984" y="0"/>
            <a:ext cx="81290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63" name="Google Shape;63;p8"/>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4" name="Google Shape;64;p8"/>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5" name="Google Shape;65;p8"/>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
        <p:nvSpPr>
          <p:cNvPr id="66" name="Google Shape;66;p8"/>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showMasterSp="0" type="objTx">
  <p:cSld name="OBJECT_WITH_CAPTION_TEXT">
    <p:spTree>
      <p:nvGrpSpPr>
        <p:cNvPr id="67" name="Shape 67"/>
        <p:cNvGrpSpPr/>
        <p:nvPr/>
      </p:nvGrpSpPr>
      <p:grpSpPr>
        <a:xfrm>
          <a:off x="0" y="0"/>
          <a:ext cx="0" cy="0"/>
          <a:chOff x="0" y="0"/>
          <a:chExt cx="0" cy="0"/>
        </a:xfrm>
      </p:grpSpPr>
      <p:sp>
        <p:nvSpPr>
          <p:cNvPr id="68" name="Google Shape;68;p9"/>
          <p:cNvSpPr txBox="1"/>
          <p:nvPr>
            <p:ph type="title"/>
          </p:nvPr>
        </p:nvSpPr>
        <p:spPr>
          <a:xfrm>
            <a:off x="457200" y="216778"/>
            <a:ext cx="3810000" cy="1162050"/>
          </a:xfrm>
          <a:prstGeom prst="rect">
            <a:avLst/>
          </a:prstGeom>
          <a:noFill/>
          <a:ln>
            <a:noFill/>
          </a:ln>
        </p:spPr>
        <p:txBody>
          <a:bodyPr anchorCtr="0" anchor="b" bIns="91425" lIns="91425" spcFirstLastPara="1" rIns="91425" wrap="square" tIns="91425">
            <a:noAutofit/>
          </a:bodyPr>
          <a:lstStyle>
            <a:lvl1pPr indent="0" lvl="0" marL="0" marR="0" rtl="0" algn="l">
              <a:lnSpc>
                <a:spcPct val="90909"/>
              </a:lnSpc>
              <a:spcBef>
                <a:spcPts val="0"/>
              </a:spcBef>
              <a:spcAft>
                <a:spcPts val="0"/>
              </a:spcAft>
              <a:buClr>
                <a:srgbClr val="562214"/>
              </a:buClr>
              <a:buSzPts val="1400"/>
              <a:buFont typeface="Cabin"/>
              <a:buNone/>
              <a:defRPr b="1" i="0" sz="22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9"/>
          <p:cNvSpPr txBox="1"/>
          <p:nvPr>
            <p:ph idx="1" type="body"/>
          </p:nvPr>
        </p:nvSpPr>
        <p:spPr>
          <a:xfrm>
            <a:off x="457200" y="1406964"/>
            <a:ext cx="3810000" cy="698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accent1"/>
              </a:buClr>
              <a:buSzPts val="2560"/>
              <a:buFont typeface="Noto Sans Symbols"/>
              <a:buNone/>
              <a:defRPr b="0" i="0" sz="1400" u="none" cap="none" strike="noStrike">
                <a:solidFill>
                  <a:schemeClr val="dk1"/>
                </a:solidFill>
                <a:latin typeface="Cabin"/>
                <a:ea typeface="Cabin"/>
                <a:cs typeface="Cabin"/>
                <a:sym typeface="Cabin"/>
              </a:defRPr>
            </a:lvl1pPr>
            <a:lvl2pPr indent="-228600" lvl="1" marL="914400" marR="0" rtl="0" algn="l">
              <a:lnSpc>
                <a:spcPct val="100000"/>
              </a:lnSpc>
              <a:spcBef>
                <a:spcPts val="550"/>
              </a:spcBef>
              <a:spcAft>
                <a:spcPts val="0"/>
              </a:spcAft>
              <a:buClr>
                <a:schemeClr val="accent1"/>
              </a:buClr>
              <a:buSzPts val="2800"/>
              <a:buFont typeface="Verdana"/>
              <a:buNone/>
              <a:defRPr b="0" i="0" sz="1200" u="none" cap="none" strike="noStrike">
                <a:solidFill>
                  <a:schemeClr val="dk1"/>
                </a:solidFill>
                <a:latin typeface="Cabin"/>
                <a:ea typeface="Cabin"/>
                <a:cs typeface="Cabin"/>
                <a:sym typeface="Cabin"/>
              </a:defRPr>
            </a:lvl2pPr>
            <a:lvl3pPr indent="-228600" lvl="2" marL="1371600" marR="0" rtl="0" algn="l">
              <a:lnSpc>
                <a:spcPct val="100000"/>
              </a:lnSpc>
              <a:spcBef>
                <a:spcPts val="200"/>
              </a:spcBef>
              <a:spcAft>
                <a:spcPts val="0"/>
              </a:spcAft>
              <a:buClr>
                <a:schemeClr val="accent2"/>
              </a:buClr>
              <a:buSzPts val="2400"/>
              <a:buFont typeface="Noto Sans Symbols"/>
              <a:buNone/>
              <a:defRPr b="0" i="0" sz="1000" u="none" cap="none" strike="noStrike">
                <a:solidFill>
                  <a:schemeClr val="dk1"/>
                </a:solidFill>
                <a:latin typeface="Cabin"/>
                <a:ea typeface="Cabin"/>
                <a:cs typeface="Cabin"/>
                <a:sym typeface="Cabin"/>
              </a:defRPr>
            </a:lvl3pPr>
            <a:lvl4pPr indent="-228600" lvl="3" marL="1828800" marR="0" rtl="0" algn="l">
              <a:lnSpc>
                <a:spcPct val="100000"/>
              </a:lnSpc>
              <a:spcBef>
                <a:spcPts val="180"/>
              </a:spcBef>
              <a:spcAft>
                <a:spcPts val="0"/>
              </a:spcAft>
              <a:buClr>
                <a:schemeClr val="accent3"/>
              </a:buClr>
              <a:buSzPts val="2000"/>
              <a:buFont typeface="Noto Sans Symbols"/>
              <a:buNone/>
              <a:defRPr b="0" i="0" sz="900" u="none" cap="none" strike="noStrike">
                <a:solidFill>
                  <a:schemeClr val="dk1"/>
                </a:solidFill>
                <a:latin typeface="Cabin"/>
                <a:ea typeface="Cabin"/>
                <a:cs typeface="Cabin"/>
                <a:sym typeface="Cabin"/>
              </a:defRPr>
            </a:lvl4pPr>
            <a:lvl5pPr indent="-228600" lvl="4" marL="2286000" marR="0" rtl="0" algn="l">
              <a:lnSpc>
                <a:spcPct val="100000"/>
              </a:lnSpc>
              <a:spcBef>
                <a:spcPts val="180"/>
              </a:spcBef>
              <a:spcAft>
                <a:spcPts val="0"/>
              </a:spcAft>
              <a:buClr>
                <a:schemeClr val="accent4"/>
              </a:buClr>
              <a:buSzPts val="2000"/>
              <a:buFont typeface="Noto Sans Symbols"/>
              <a:buNone/>
              <a:defRPr b="0" i="0" sz="9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70" name="Google Shape;70;p9"/>
          <p:cNvSpPr txBox="1"/>
          <p:nvPr>
            <p:ph idx="2" type="body"/>
          </p:nvPr>
        </p:nvSpPr>
        <p:spPr>
          <a:xfrm>
            <a:off x="457200" y="2133600"/>
            <a:ext cx="8153400" cy="3992563"/>
          </a:xfrm>
          <a:prstGeom prst="rect">
            <a:avLst/>
          </a:prstGeom>
          <a:noFill/>
          <a:ln>
            <a:noFill/>
          </a:ln>
        </p:spPr>
        <p:txBody>
          <a:bodyPr anchorCtr="0" anchor="t" bIns="91425" lIns="91425" spcFirstLastPara="1" rIns="91425" wrap="square" tIns="91425">
            <a:no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Cabin"/>
                <a:ea typeface="Cabin"/>
                <a:cs typeface="Cabin"/>
                <a:sym typeface="Cabin"/>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71" name="Google Shape;71;p9"/>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2" name="Google Shape;72;p9"/>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3" name="Google Shape;73;p9"/>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74" name="Shape 74"/>
        <p:cNvGrpSpPr/>
        <p:nvPr/>
      </p:nvGrpSpPr>
      <p:grpSpPr>
        <a:xfrm>
          <a:off x="0" y="0"/>
          <a:ext cx="0" cy="0"/>
          <a:chOff x="0" y="0"/>
          <a:chExt cx="0" cy="0"/>
        </a:xfrm>
      </p:grpSpPr>
      <p:sp>
        <p:nvSpPr>
          <p:cNvPr id="75" name="Google Shape;75;p10"/>
          <p:cNvSpPr txBox="1"/>
          <p:nvPr>
            <p:ph type="title"/>
          </p:nvPr>
        </p:nvSpPr>
        <p:spPr>
          <a:xfrm>
            <a:off x="5886896" y="1066800"/>
            <a:ext cx="2743200" cy="1981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1" i="0" sz="21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0"/>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7" name="Google Shape;77;p10"/>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8" name="Google Shape;78;p10"/>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sz="1200">
                <a:solidFill>
                  <a:srgbClr val="B3A787"/>
                </a:solidFill>
                <a:latin typeface="Cabin"/>
                <a:ea typeface="Cabin"/>
                <a:cs typeface="Cabin"/>
                <a:sym typeface="Cabin"/>
              </a:defRPr>
            </a:lvl1pPr>
            <a:lvl2pPr indent="0" lvl="1" marL="0" marR="0" rtl="0" algn="ctr">
              <a:spcBef>
                <a:spcPts val="0"/>
              </a:spcBef>
              <a:buNone/>
              <a:defRPr sz="1200">
                <a:solidFill>
                  <a:srgbClr val="B3A787"/>
                </a:solidFill>
                <a:latin typeface="Cabin"/>
                <a:ea typeface="Cabin"/>
                <a:cs typeface="Cabin"/>
                <a:sym typeface="Cabin"/>
              </a:defRPr>
            </a:lvl2pPr>
            <a:lvl3pPr indent="0" lvl="2" marL="0" marR="0" rtl="0" algn="ctr">
              <a:spcBef>
                <a:spcPts val="0"/>
              </a:spcBef>
              <a:buNone/>
              <a:defRPr sz="1200">
                <a:solidFill>
                  <a:srgbClr val="B3A787"/>
                </a:solidFill>
                <a:latin typeface="Cabin"/>
                <a:ea typeface="Cabin"/>
                <a:cs typeface="Cabin"/>
                <a:sym typeface="Cabin"/>
              </a:defRPr>
            </a:lvl3pPr>
            <a:lvl4pPr indent="0" lvl="3" marL="0" marR="0" rtl="0" algn="ctr">
              <a:spcBef>
                <a:spcPts val="0"/>
              </a:spcBef>
              <a:buNone/>
              <a:defRPr sz="1200">
                <a:solidFill>
                  <a:srgbClr val="B3A787"/>
                </a:solidFill>
                <a:latin typeface="Cabin"/>
                <a:ea typeface="Cabin"/>
                <a:cs typeface="Cabin"/>
                <a:sym typeface="Cabin"/>
              </a:defRPr>
            </a:lvl4pPr>
            <a:lvl5pPr indent="0" lvl="4" marL="0" marR="0" rtl="0" algn="ctr">
              <a:spcBef>
                <a:spcPts val="0"/>
              </a:spcBef>
              <a:buNone/>
              <a:defRPr sz="1200">
                <a:solidFill>
                  <a:srgbClr val="B3A787"/>
                </a:solidFill>
                <a:latin typeface="Cabin"/>
                <a:ea typeface="Cabin"/>
                <a:cs typeface="Cabin"/>
                <a:sym typeface="Cabin"/>
              </a:defRPr>
            </a:lvl5pPr>
            <a:lvl6pPr indent="0" lvl="5" marL="0" marR="0" rtl="0" algn="ctr">
              <a:spcBef>
                <a:spcPts val="0"/>
              </a:spcBef>
              <a:buNone/>
              <a:defRPr sz="1200">
                <a:solidFill>
                  <a:srgbClr val="B3A787"/>
                </a:solidFill>
                <a:latin typeface="Cabin"/>
                <a:ea typeface="Cabin"/>
                <a:cs typeface="Cabin"/>
                <a:sym typeface="Cabin"/>
              </a:defRPr>
            </a:lvl6pPr>
            <a:lvl7pPr indent="0" lvl="6" marL="0" marR="0" rtl="0" algn="ctr">
              <a:spcBef>
                <a:spcPts val="0"/>
              </a:spcBef>
              <a:buNone/>
              <a:defRPr sz="1200">
                <a:solidFill>
                  <a:srgbClr val="B3A787"/>
                </a:solidFill>
                <a:latin typeface="Cabin"/>
                <a:ea typeface="Cabin"/>
                <a:cs typeface="Cabin"/>
                <a:sym typeface="Cabin"/>
              </a:defRPr>
            </a:lvl7pPr>
            <a:lvl8pPr indent="0" lvl="7" marL="0" marR="0" rtl="0" algn="ctr">
              <a:spcBef>
                <a:spcPts val="0"/>
              </a:spcBef>
              <a:buNone/>
              <a:defRPr sz="1200">
                <a:solidFill>
                  <a:srgbClr val="B3A787"/>
                </a:solidFill>
                <a:latin typeface="Cabin"/>
                <a:ea typeface="Cabin"/>
                <a:cs typeface="Cabin"/>
                <a:sym typeface="Cabin"/>
              </a:defRPr>
            </a:lvl8pPr>
            <a:lvl9pPr indent="0" lvl="8" marL="0" marR="0" rtl="0" algn="ctr">
              <a:spcBef>
                <a:spcPts val="0"/>
              </a:spcBef>
              <a:buNone/>
              <a:defRPr sz="1200">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
        <p:nvSpPr>
          <p:cNvPr id="79" name="Google Shape;79;p10"/>
          <p:cNvSpPr/>
          <p:nvPr/>
        </p:nvSpPr>
        <p:spPr>
          <a:xfrm>
            <a:off x="762000" y="1066800"/>
            <a:ext cx="4572000" cy="4572000"/>
          </a:xfrm>
          <a:prstGeom prst="rect">
            <a:avLst/>
          </a:prstGeom>
          <a:solidFill>
            <a:srgbClr val="FFFFFF"/>
          </a:solidFill>
          <a:ln cap="sq" cmpd="sng" w="88900">
            <a:solidFill>
              <a:srgbClr val="FFFFFF"/>
            </a:solidFill>
            <a:prstDash val="solid"/>
            <a:miter lim="8000"/>
            <a:headEnd len="sm" w="sm" type="none"/>
            <a:tailEnd len="sm" w="sm" type="none"/>
          </a:ln>
          <a:effectLst>
            <a:outerShdw blurRad="55500" rotWithShape="0" algn="tl" dir="5400000" dist="18500">
              <a:srgbClr val="000000">
                <a:alpha val="34901"/>
              </a:srgbClr>
            </a:outerShdw>
          </a:effectLst>
        </p:spPr>
        <p:txBody>
          <a:bodyPr anchorCtr="0" anchor="t" bIns="45700" lIns="91425" spcFirstLastPara="1" rIns="91425" wrap="square" tIns="274300">
            <a:noAutofit/>
          </a:bodyPr>
          <a:lstStyle/>
          <a:p>
            <a:pPr indent="0" lvl="0" marL="0" marR="0" rtl="0" algn="l">
              <a:lnSpc>
                <a:spcPct val="93750"/>
              </a:lnSpc>
              <a:spcBef>
                <a:spcPts val="0"/>
              </a:spcBef>
              <a:spcAft>
                <a:spcPts val="0"/>
              </a:spcAft>
              <a:buClr>
                <a:schemeClr val="accent1"/>
              </a:buClr>
              <a:buFont typeface="Noto Sans Symbols"/>
              <a:buNone/>
            </a:pPr>
            <a:r>
              <a:t/>
            </a:r>
            <a:endParaRPr sz="3200">
              <a:solidFill>
                <a:schemeClr val="dk1"/>
              </a:solidFill>
              <a:latin typeface="Cabin"/>
              <a:ea typeface="Cabin"/>
              <a:cs typeface="Cabin"/>
              <a:sym typeface="Cabin"/>
            </a:endParaRPr>
          </a:p>
        </p:txBody>
      </p:sp>
      <p:sp>
        <p:nvSpPr>
          <p:cNvPr id="80" name="Google Shape;80;p10"/>
          <p:cNvSpPr/>
          <p:nvPr>
            <p:ph idx="2" type="pic"/>
          </p:nvPr>
        </p:nvSpPr>
        <p:spPr>
          <a:xfrm>
            <a:off x="838200" y="1143003"/>
            <a:ext cx="4419600" cy="3514531"/>
          </a:xfrm>
          <a:prstGeom prst="roundRect">
            <a:avLst>
              <a:gd fmla="val 783" name="adj"/>
            </a:avLst>
          </a:prstGeom>
          <a:solidFill>
            <a:schemeClr val="lt2"/>
          </a:solidFill>
          <a:ln>
            <a:noFill/>
          </a:ln>
        </p:spPr>
        <p:txBody>
          <a:bodyPr anchorCtr="0" anchor="t" bIns="91425" lIns="91425" spcFirstLastPara="1" rIns="91425" wrap="square" tIns="91425">
            <a:noAutofit/>
          </a:bodyPr>
          <a:lstStyle>
            <a:lvl1pPr indent="-10159" lvl="0" marL="365760" marR="0" rtl="0" algn="l">
              <a:lnSpc>
                <a:spcPct val="100000"/>
              </a:lnSpc>
              <a:spcBef>
                <a:spcPts val="600"/>
              </a:spcBef>
              <a:spcAft>
                <a:spcPts val="0"/>
              </a:spcAft>
              <a:buClr>
                <a:schemeClr val="accent1"/>
              </a:buClr>
              <a:buSzPts val="1400"/>
              <a:buFont typeface="Noto Sans Symbols"/>
              <a:buNone/>
              <a:defRPr b="0" i="0" sz="3200" u="none" cap="none" strike="noStrike">
                <a:solidFill>
                  <a:schemeClr val="dk1"/>
                </a:solidFill>
                <a:latin typeface="Cabin"/>
                <a:ea typeface="Cabin"/>
                <a:cs typeface="Cabin"/>
                <a:sym typeface="Cabin"/>
              </a:defRPr>
            </a:lvl1pPr>
            <a:lvl2pPr indent="-246380" lvl="1" marL="64008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239267" lvl="2" marL="886967"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182880" lvl="3" marL="109728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193547" lvl="4" marL="1298448"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187960" lvl="5" marL="150876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195072" lvl="6" marL="1719072"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193039" lvl="7" marL="192024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187451" lvl="8" marL="2130552"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81" name="Google Shape;81;p10"/>
          <p:cNvSpPr/>
          <p:nvPr/>
        </p:nvSpPr>
        <p:spPr>
          <a:xfrm rot="-2131329">
            <a:off x="396725" y="954341"/>
            <a:ext cx="685800"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rgbClr val="EAD8B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82" name="Google Shape;82;p10"/>
          <p:cNvSpPr/>
          <p:nvPr/>
        </p:nvSpPr>
        <p:spPr>
          <a:xfrm flipH="1" rot="2103354">
            <a:off x="5003667" y="936786"/>
            <a:ext cx="649224"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chemeClr val="lt2">
                <a:alpha val="2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83" name="Google Shape;83;p10"/>
          <p:cNvSpPr txBox="1"/>
          <p:nvPr>
            <p:ph idx="1" type="body"/>
          </p:nvPr>
        </p:nvSpPr>
        <p:spPr>
          <a:xfrm>
            <a:off x="838200" y="4800600"/>
            <a:ext cx="4419600" cy="762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4285"/>
              </a:lnSpc>
              <a:spcBef>
                <a:spcPts val="0"/>
              </a:spcBef>
              <a:spcAft>
                <a:spcPts val="0"/>
              </a:spcAft>
              <a:buClr>
                <a:schemeClr val="accent1"/>
              </a:buClr>
              <a:buSzPts val="2560"/>
              <a:buFont typeface="Noto Sans Symbols"/>
              <a:buNone/>
              <a:defRPr b="0" i="0" sz="1400" u="none" cap="none" strike="noStrike">
                <a:solidFill>
                  <a:srgbClr val="777777"/>
                </a:solidFill>
                <a:latin typeface="Cabin"/>
                <a:ea typeface="Cabin"/>
                <a:cs typeface="Cabin"/>
                <a:sym typeface="Cabin"/>
              </a:defRPr>
            </a:lvl1pPr>
            <a:lvl2pPr indent="-304800" lvl="1" marL="914400" marR="0" rtl="0" algn="l">
              <a:lnSpc>
                <a:spcPct val="100000"/>
              </a:lnSpc>
              <a:spcBef>
                <a:spcPts val="550"/>
              </a:spcBef>
              <a:spcAft>
                <a:spcPts val="0"/>
              </a:spcAft>
              <a:buClr>
                <a:schemeClr val="accent1"/>
              </a:buClr>
              <a:buSzPts val="1200"/>
              <a:buFont typeface="Verdana"/>
              <a:buChar char="◦"/>
              <a:defRPr b="0" i="0" sz="1200" u="none" cap="none" strike="noStrike">
                <a:solidFill>
                  <a:schemeClr val="dk1"/>
                </a:solidFill>
                <a:latin typeface="Cabin"/>
                <a:ea typeface="Cabin"/>
                <a:cs typeface="Cabin"/>
                <a:sym typeface="Cabin"/>
              </a:defRPr>
            </a:lvl2pPr>
            <a:lvl3pPr indent="-292100" lvl="2" marL="1371600" marR="0" rtl="0" algn="l">
              <a:lnSpc>
                <a:spcPct val="100000"/>
              </a:lnSpc>
              <a:spcBef>
                <a:spcPts val="200"/>
              </a:spcBef>
              <a:spcAft>
                <a:spcPts val="0"/>
              </a:spcAft>
              <a:buClr>
                <a:schemeClr val="accent2"/>
              </a:buClr>
              <a:buSzPts val="1000"/>
              <a:buFont typeface="Noto Sans Symbols"/>
              <a:buChar char="⚫"/>
              <a:defRPr b="0" i="0" sz="1000" u="none" cap="none" strike="noStrike">
                <a:solidFill>
                  <a:schemeClr val="dk1"/>
                </a:solidFill>
                <a:latin typeface="Cabin"/>
                <a:ea typeface="Cabin"/>
                <a:cs typeface="Cabin"/>
                <a:sym typeface="Cabin"/>
              </a:defRPr>
            </a:lvl3pPr>
            <a:lvl4pPr indent="-285750" lvl="3" marL="1828800" marR="0" rtl="0" algn="l">
              <a:lnSpc>
                <a:spcPct val="100000"/>
              </a:lnSpc>
              <a:spcBef>
                <a:spcPts val="180"/>
              </a:spcBef>
              <a:spcAft>
                <a:spcPts val="0"/>
              </a:spcAft>
              <a:buClr>
                <a:schemeClr val="accent3"/>
              </a:buClr>
              <a:buSzPts val="900"/>
              <a:buFont typeface="Noto Sans Symbols"/>
              <a:buChar char="⚫"/>
              <a:defRPr b="0" i="0" sz="900" u="none" cap="none" strike="noStrike">
                <a:solidFill>
                  <a:schemeClr val="dk1"/>
                </a:solidFill>
                <a:latin typeface="Cabin"/>
                <a:ea typeface="Cabin"/>
                <a:cs typeface="Cabin"/>
                <a:sym typeface="Cabin"/>
              </a:defRPr>
            </a:lvl4pPr>
            <a:lvl5pPr indent="-285750" lvl="4" marL="2286000" marR="0" rtl="0" algn="l">
              <a:lnSpc>
                <a:spcPct val="100000"/>
              </a:lnSpc>
              <a:spcBef>
                <a:spcPts val="180"/>
              </a:spcBef>
              <a:spcAft>
                <a:spcPts val="0"/>
              </a:spcAft>
              <a:buClr>
                <a:schemeClr val="accent4"/>
              </a:buClr>
              <a:buSzPts val="900"/>
              <a:buFont typeface="Noto Sans Symbols"/>
              <a:buChar char="⚫"/>
              <a:defRPr b="0" i="0" sz="9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xy" tx="0" sx="90000" ty="0" sy="90000"/>
        </a:blipFill>
      </p:bgPr>
    </p:bg>
    <p:spTree>
      <p:nvGrpSpPr>
        <p:cNvPr id="5" name="Shape 5"/>
        <p:cNvGrpSpPr/>
        <p:nvPr/>
      </p:nvGrpSpPr>
      <p:grpSpPr>
        <a:xfrm>
          <a:off x="0" y="0"/>
          <a:ext cx="0" cy="0"/>
          <a:chOff x="0" y="0"/>
          <a:chExt cx="0" cy="0"/>
        </a:xfrm>
      </p:grpSpPr>
      <p:sp>
        <p:nvSpPr>
          <p:cNvPr id="6" name="Google Shape;6;p1"/>
          <p:cNvSpPr/>
          <p:nvPr/>
        </p:nvSpPr>
        <p:spPr>
          <a:xfrm>
            <a:off x="-815927" y="-815922"/>
            <a:ext cx="1638887" cy="1638887"/>
          </a:xfrm>
          <a:prstGeom prst="pie">
            <a:avLst>
              <a:gd fmla="val 0" name="adj1"/>
              <a:gd fmla="val 5402120" name="adj2"/>
            </a:avLst>
          </a:prstGeom>
          <a:solidFill>
            <a:srgbClr val="FEF9F3">
              <a:alpha val="32941"/>
            </a:srgbClr>
          </a:solidFill>
          <a:ln cap="rnd" cmpd="sng" w="9525">
            <a:solidFill>
              <a:srgbClr val="D1C1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7" name="Google Shape;7;p1"/>
          <p:cNvSpPr/>
          <p:nvPr/>
        </p:nvSpPr>
        <p:spPr>
          <a:xfrm>
            <a:off x="168816" y="21102"/>
            <a:ext cx="1702191" cy="1702191"/>
          </a:xfrm>
          <a:prstGeom prst="ellipse">
            <a:avLst/>
          </a:prstGeom>
          <a:noFill/>
          <a:ln cap="rnd" cmpd="sng" w="27300">
            <a:solidFill>
              <a:srgbClr val="FFF5DB"/>
            </a:solidFill>
            <a:prstDash val="solid"/>
            <a:round/>
            <a:headEnd len="sm" w="sm" type="none"/>
            <a:tailEnd len="sm" w="sm" type="none"/>
          </a:ln>
          <a:effectLst>
            <a:outerShdw blurRad="25400" rotWithShape="0" algn="tl" dir="5400000" dist="25400">
              <a:srgbClr val="ADA48C">
                <a:alpha val="8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8" name="Google Shape;8;p1"/>
          <p:cNvSpPr/>
          <p:nvPr/>
        </p:nvSpPr>
        <p:spPr>
          <a:xfrm rot="2315675">
            <a:off x="182881" y="1055077"/>
            <a:ext cx="1125717" cy="1102624"/>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9" name="Google Shape;9;p1"/>
          <p:cNvSpPr/>
          <p:nvPr/>
        </p:nvSpPr>
        <p:spPr>
          <a:xfrm>
            <a:off x="1012873" y="-54"/>
            <a:ext cx="8131127"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0" name="Google Shape;10;p1"/>
          <p:cNvSpPr txBox="1"/>
          <p:nvPr>
            <p:ph type="title"/>
          </p:nvPr>
        </p:nvSpPr>
        <p:spPr>
          <a:xfrm>
            <a:off x="1435608" y="274638"/>
            <a:ext cx="7498080" cy="11430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562214"/>
              </a:buClr>
              <a:buSzPts val="1400"/>
              <a:buFont typeface="Cabin"/>
              <a:buNone/>
              <a:defRPr b="0" i="0" sz="4300" u="none" cap="none" strike="noStrike">
                <a:solidFill>
                  <a:srgbClr val="562214"/>
                </a:solidFill>
                <a:latin typeface="Cabin"/>
                <a:ea typeface="Cabin"/>
                <a:cs typeface="Cabin"/>
                <a:sym typeface="Cabin"/>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1435608" y="1447800"/>
            <a:ext cx="7498080" cy="4800600"/>
          </a:xfrm>
          <a:prstGeom prst="rect">
            <a:avLst/>
          </a:prstGeom>
          <a:noFill/>
          <a:ln>
            <a:noFill/>
          </a:ln>
        </p:spPr>
        <p:txBody>
          <a:bodyPr anchorCtr="0" anchor="t" bIns="91425" lIns="91425" spcFirstLastPara="1" rIns="91425" wrap="square" tIns="91425">
            <a:no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Cabin"/>
                <a:ea typeface="Cabin"/>
                <a:cs typeface="Cabin"/>
                <a:sym typeface="Cabin"/>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Cabin"/>
                <a:ea typeface="Cabin"/>
                <a:cs typeface="Cabin"/>
                <a:sym typeface="Cabin"/>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Cabin"/>
                <a:ea typeface="Cabin"/>
                <a:cs typeface="Cabin"/>
                <a:sym typeface="Cabin"/>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Cabin"/>
                <a:ea typeface="Cabin"/>
                <a:cs typeface="Cabin"/>
                <a:sym typeface="Cabin"/>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Cabin"/>
                <a:ea typeface="Cabin"/>
                <a:cs typeface="Cabin"/>
                <a:sym typeface="Cabin"/>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Cabin"/>
                <a:ea typeface="Cabin"/>
                <a:cs typeface="Cabin"/>
                <a:sym typeface="Cabin"/>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2" name="Google Shape;12;p1"/>
          <p:cNvSpPr txBox="1"/>
          <p:nvPr>
            <p:ph idx="10" type="dt"/>
          </p:nvPr>
        </p:nvSpPr>
        <p:spPr>
          <a:xfrm>
            <a:off x="3581400" y="6305550"/>
            <a:ext cx="2133600" cy="47625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3" name="Google Shape;13;p1"/>
          <p:cNvSpPr txBox="1"/>
          <p:nvPr>
            <p:ph idx="11" type="ftr"/>
          </p:nvPr>
        </p:nvSpPr>
        <p:spPr>
          <a:xfrm>
            <a:off x="5715000" y="6305550"/>
            <a:ext cx="2895600" cy="4762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B3A787"/>
                </a:solidFill>
                <a:latin typeface="Cabin"/>
                <a:ea typeface="Cabin"/>
                <a:cs typeface="Cabin"/>
                <a:sym typeface="Cabin"/>
              </a:defRPr>
            </a:lvl1pPr>
            <a:lvl2pPr indent="0" lvl="1" marL="457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indent="0" lvl="2" marL="914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indent="0" lvl="3" marL="1371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indent="0" lvl="4" marL="18288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indent="0" lvl="5" marL="22860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indent="0" lvl="6" marL="27432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indent="0" lvl="7" marL="32004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indent="0" lvl="8" marL="3657600"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4" name="Google Shape;14;p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rgbClr val="B3A787"/>
                </a:solidFill>
                <a:latin typeface="Cabin"/>
                <a:ea typeface="Cabin"/>
                <a:cs typeface="Cabin"/>
                <a:sym typeface="Cabin"/>
              </a:defRPr>
            </a:lvl1pPr>
            <a:lvl2pPr indent="0" lvl="1" marL="0" marR="0" rtl="0" algn="ctr">
              <a:spcBef>
                <a:spcPts val="0"/>
              </a:spcBef>
              <a:buNone/>
              <a:defRPr b="0" i="0" sz="1200" u="none" cap="none" strike="noStrike">
                <a:solidFill>
                  <a:srgbClr val="B3A787"/>
                </a:solidFill>
                <a:latin typeface="Cabin"/>
                <a:ea typeface="Cabin"/>
                <a:cs typeface="Cabin"/>
                <a:sym typeface="Cabin"/>
              </a:defRPr>
            </a:lvl2pPr>
            <a:lvl3pPr indent="0" lvl="2" marL="0" marR="0" rtl="0" algn="ctr">
              <a:spcBef>
                <a:spcPts val="0"/>
              </a:spcBef>
              <a:buNone/>
              <a:defRPr b="0" i="0" sz="1200" u="none" cap="none" strike="noStrike">
                <a:solidFill>
                  <a:srgbClr val="B3A787"/>
                </a:solidFill>
                <a:latin typeface="Cabin"/>
                <a:ea typeface="Cabin"/>
                <a:cs typeface="Cabin"/>
                <a:sym typeface="Cabin"/>
              </a:defRPr>
            </a:lvl3pPr>
            <a:lvl4pPr indent="0" lvl="3" marL="0" marR="0" rtl="0" algn="ctr">
              <a:spcBef>
                <a:spcPts val="0"/>
              </a:spcBef>
              <a:buNone/>
              <a:defRPr b="0" i="0" sz="1200" u="none" cap="none" strike="noStrike">
                <a:solidFill>
                  <a:srgbClr val="B3A787"/>
                </a:solidFill>
                <a:latin typeface="Cabin"/>
                <a:ea typeface="Cabin"/>
                <a:cs typeface="Cabin"/>
                <a:sym typeface="Cabin"/>
              </a:defRPr>
            </a:lvl4pPr>
            <a:lvl5pPr indent="0" lvl="4" marL="0" marR="0" rtl="0" algn="ctr">
              <a:spcBef>
                <a:spcPts val="0"/>
              </a:spcBef>
              <a:buNone/>
              <a:defRPr b="0" i="0" sz="1200" u="none" cap="none" strike="noStrike">
                <a:solidFill>
                  <a:srgbClr val="B3A787"/>
                </a:solidFill>
                <a:latin typeface="Cabin"/>
                <a:ea typeface="Cabin"/>
                <a:cs typeface="Cabin"/>
                <a:sym typeface="Cabin"/>
              </a:defRPr>
            </a:lvl5pPr>
            <a:lvl6pPr indent="0" lvl="5" marL="0" marR="0" rtl="0" algn="ctr">
              <a:spcBef>
                <a:spcPts val="0"/>
              </a:spcBef>
              <a:buNone/>
              <a:defRPr b="0" i="0" sz="1200" u="none" cap="none" strike="noStrike">
                <a:solidFill>
                  <a:srgbClr val="B3A787"/>
                </a:solidFill>
                <a:latin typeface="Cabin"/>
                <a:ea typeface="Cabin"/>
                <a:cs typeface="Cabin"/>
                <a:sym typeface="Cabin"/>
              </a:defRPr>
            </a:lvl6pPr>
            <a:lvl7pPr indent="0" lvl="6" marL="0" marR="0" rtl="0" algn="ctr">
              <a:spcBef>
                <a:spcPts val="0"/>
              </a:spcBef>
              <a:buNone/>
              <a:defRPr b="0" i="0" sz="1200" u="none" cap="none" strike="noStrike">
                <a:solidFill>
                  <a:srgbClr val="B3A787"/>
                </a:solidFill>
                <a:latin typeface="Cabin"/>
                <a:ea typeface="Cabin"/>
                <a:cs typeface="Cabin"/>
                <a:sym typeface="Cabin"/>
              </a:defRPr>
            </a:lvl7pPr>
            <a:lvl8pPr indent="0" lvl="7" marL="0" marR="0" rtl="0" algn="ctr">
              <a:spcBef>
                <a:spcPts val="0"/>
              </a:spcBef>
              <a:buNone/>
              <a:defRPr b="0" i="0" sz="1200" u="none" cap="none" strike="noStrike">
                <a:solidFill>
                  <a:srgbClr val="B3A787"/>
                </a:solidFill>
                <a:latin typeface="Cabin"/>
                <a:ea typeface="Cabin"/>
                <a:cs typeface="Cabin"/>
                <a:sym typeface="Cabin"/>
              </a:defRPr>
            </a:lvl8pPr>
            <a:lvl9pPr indent="0" lvl="8" marL="0" marR="0" rtl="0" algn="ctr">
              <a:spcBef>
                <a:spcPts val="0"/>
              </a:spcBef>
              <a:buNone/>
              <a:defRPr b="0" i="0" sz="1200" u="none" cap="none" strike="noStrike">
                <a:solidFill>
                  <a:srgbClr val="B3A787"/>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ru-RU"/>
              <a:t>‹#›</a:t>
            </a:fld>
            <a:endParaRPr/>
          </a:p>
        </p:txBody>
      </p:sp>
      <p:sp>
        <p:nvSpPr>
          <p:cNvPr id="15" name="Google Shape;15;p1"/>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type="ctrTitle"/>
          </p:nvPr>
        </p:nvSpPr>
        <p:spPr>
          <a:xfrm>
            <a:off x="1432560" y="359898"/>
            <a:ext cx="7406640" cy="1472184"/>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562214"/>
              </a:buClr>
              <a:buFont typeface="Cabin"/>
              <a:buNone/>
            </a:pPr>
            <a:r>
              <a:rPr b="0" i="0" lang="ru-RU" sz="4400" u="none" cap="none" strike="noStrike">
                <a:solidFill>
                  <a:srgbClr val="562214"/>
                </a:solidFill>
                <a:latin typeface="Cabin"/>
                <a:ea typeface="Cabin"/>
                <a:cs typeface="Cabin"/>
                <a:sym typeface="Cabin"/>
              </a:rPr>
              <a:t>«Моя допомога крилатим друзям»</a:t>
            </a:r>
            <a:endParaRPr b="0" i="0" sz="4400" u="none" cap="none" strike="noStrike">
              <a:solidFill>
                <a:srgbClr val="562214"/>
              </a:solidFill>
              <a:latin typeface="Cabin"/>
              <a:ea typeface="Cabin"/>
              <a:cs typeface="Cabin"/>
              <a:sym typeface="Cabin"/>
            </a:endParaRPr>
          </a:p>
        </p:txBody>
      </p:sp>
      <p:sp>
        <p:nvSpPr>
          <p:cNvPr descr="Результат пошуку зображень за запитом &quot;снігур&quot;" id="101" name="Google Shape;101;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sp>
        <p:nvSpPr>
          <p:cNvPr descr="Результат пошуку зображень за запитом &quot;снігур&quot;" id="102" name="Google Shape;102;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sp>
        <p:nvSpPr>
          <p:cNvPr descr="Результат пошуку зображень за запитом &quot;снігур&quot;" id="103" name="Google Shape;103;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sp>
        <p:nvSpPr>
          <p:cNvPr descr="Результат пошуку зображень за запитом &quot;снігур&quot;" id="104" name="Google Shape;104;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sp>
        <p:nvSpPr>
          <p:cNvPr descr="Результат пошуку зображень за запитом &quot;снігур&quot;" id="105" name="Google Shape;105;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pic>
        <p:nvPicPr>
          <p:cNvPr descr="Результат пошуку зображень за запитом &quot;годівничка з птахами взимку&quot;" id="106" name="Google Shape;106;p13"/>
          <p:cNvPicPr preferRelativeResize="0"/>
          <p:nvPr/>
        </p:nvPicPr>
        <p:blipFill rotWithShape="1">
          <a:blip r:embed="rId3">
            <a:alphaModFix/>
          </a:blip>
          <a:srcRect b="0" l="0" r="0" t="0"/>
          <a:stretch/>
        </p:blipFill>
        <p:spPr>
          <a:xfrm>
            <a:off x="1907704" y="2103155"/>
            <a:ext cx="6192688" cy="4754845"/>
          </a:xfrm>
          <a:prstGeom prst="rect">
            <a:avLst/>
          </a:prstGeom>
          <a:noFill/>
          <a:ln>
            <a:noFill/>
          </a:ln>
        </p:spPr>
      </p:pic>
      <p:sp>
        <p:nvSpPr>
          <p:cNvPr id="107" name="Google Shape;107;p13"/>
          <p:cNvSpPr txBox="1"/>
          <p:nvPr/>
        </p:nvSpPr>
        <p:spPr>
          <a:xfrm>
            <a:off x="7074175" y="5260575"/>
            <a:ext cx="1945800" cy="13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RU" sz="2400"/>
              <a:t>Автор : Винник Валентина Миколаївна</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1435608" y="274638"/>
            <a:ext cx="7498080" cy="1143000"/>
          </a:xfrm>
          <a:prstGeom prst="rect">
            <a:avLst/>
          </a:prstGeom>
          <a:gradFill>
            <a:gsLst>
              <a:gs pos="0">
                <a:srgbClr val="ECCBC6"/>
              </a:gs>
              <a:gs pos="50000">
                <a:srgbClr val="E8BFB8"/>
              </a:gs>
              <a:gs pos="97000">
                <a:srgbClr val="E3ADA0"/>
              </a:gs>
              <a:gs pos="100000">
                <a:srgbClr val="E4A597"/>
              </a:gs>
            </a:gsLst>
            <a:path path="circle">
              <a:fillToRect b="50%" l="50%" r="50%" t="50%"/>
            </a:path>
            <a:tileRect/>
          </a:gradFill>
          <a:ln cap="flat" cmpd="sng" w="9525">
            <a:solidFill>
              <a:schemeClr val="accent5"/>
            </a:solidFill>
            <a:prstDash val="solid"/>
            <a:round/>
            <a:headEnd len="sm" w="sm" type="none"/>
            <a:tailEnd len="sm" w="sm" type="none"/>
          </a:ln>
          <a:effectLst>
            <a:outerShdw blurRad="63500" rotWithShape="0" dir="5400000" dist="25400">
              <a:srgbClr val="000000">
                <a:alpha val="4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bin"/>
              <a:buNone/>
            </a:pPr>
            <a:r>
              <a:rPr b="0" i="0" lang="ru-RU" sz="6000" u="none" cap="none" strike="noStrike">
                <a:solidFill>
                  <a:schemeClr val="dk1"/>
                </a:solidFill>
                <a:latin typeface="Cabin"/>
                <a:ea typeface="Cabin"/>
                <a:cs typeface="Cabin"/>
                <a:sym typeface="Cabin"/>
              </a:rPr>
              <a:t>Відгадай  кросворд</a:t>
            </a:r>
            <a:endParaRPr b="0" i="0" sz="6000" u="none" cap="none" strike="noStrike">
              <a:solidFill>
                <a:schemeClr val="dk1"/>
              </a:solidFill>
              <a:latin typeface="Cabin"/>
              <a:ea typeface="Cabin"/>
              <a:cs typeface="Cabin"/>
              <a:sym typeface="Cabin"/>
            </a:endParaRPr>
          </a:p>
        </p:txBody>
      </p:sp>
      <p:pic>
        <p:nvPicPr>
          <p:cNvPr id="167" name="Google Shape;167;p22"/>
          <p:cNvPicPr preferRelativeResize="0"/>
          <p:nvPr/>
        </p:nvPicPr>
        <p:blipFill rotWithShape="1">
          <a:blip r:embed="rId3">
            <a:alphaModFix/>
          </a:blip>
          <a:srcRect b="0" l="0" r="0" t="0"/>
          <a:stretch/>
        </p:blipFill>
        <p:spPr>
          <a:xfrm>
            <a:off x="2555776" y="3212976"/>
            <a:ext cx="3717804" cy="1800200"/>
          </a:xfrm>
          <a:prstGeom prst="rect">
            <a:avLst/>
          </a:prstGeom>
          <a:noFill/>
          <a:ln>
            <a:noFill/>
          </a:ln>
        </p:spPr>
      </p:pic>
      <p:sp>
        <p:nvSpPr>
          <p:cNvPr id="168" name="Google Shape;168;p22"/>
          <p:cNvSpPr txBox="1"/>
          <p:nvPr>
            <p:ph idx="1" type="body"/>
          </p:nvPr>
        </p:nvSpPr>
        <p:spPr>
          <a:xfrm>
            <a:off x="1115616" y="1844824"/>
            <a:ext cx="2736304" cy="1083374"/>
          </a:xfrm>
          <a:prstGeom prst="rect">
            <a:avLst/>
          </a:prstGeom>
          <a:noFill/>
          <a:ln>
            <a:noFill/>
          </a:ln>
        </p:spPr>
        <p:txBody>
          <a:bodyPr anchorCtr="0" anchor="t" bIns="45700" lIns="91425" spcFirstLastPara="1" rIns="91425" wrap="square" tIns="45700">
            <a:noAutofit/>
          </a:bodyPr>
          <a:lstStyle/>
          <a:p>
            <a:pPr indent="-289560" lvl="0" marL="365760" marR="0" rtl="0" algn="l">
              <a:lnSpc>
                <a:spcPct val="100000"/>
              </a:lnSpc>
              <a:spcBef>
                <a:spcPts val="0"/>
              </a:spcBef>
              <a:spcAft>
                <a:spcPts val="0"/>
              </a:spcAft>
              <a:buClr>
                <a:schemeClr val="accent1"/>
              </a:buClr>
              <a:buFont typeface="Noto Sans Symbols"/>
              <a:buNone/>
            </a:pPr>
            <a:r>
              <a:rPr b="1" i="0" lang="ru-RU" sz="1400" u="none" cap="none" strike="noStrike">
                <a:solidFill>
                  <a:srgbClr val="C00000"/>
                </a:solidFill>
                <a:latin typeface="Times New Roman"/>
                <a:ea typeface="Times New Roman"/>
                <a:cs typeface="Times New Roman"/>
                <a:sym typeface="Times New Roman"/>
              </a:rPr>
              <a:t>1. Дзьоб міцний і гарні крила,</a:t>
            </a:r>
            <a:endParaRPr b="1" i="0" sz="1400" u="none" cap="none" strike="noStrike">
              <a:solidFill>
                <a:srgbClr val="C00000"/>
              </a:solidFill>
              <a:latin typeface="Times New Roman"/>
              <a:ea typeface="Times New Roman"/>
              <a:cs typeface="Times New Roman"/>
              <a:sym typeface="Times New Roman"/>
            </a:endParaRPr>
          </a:p>
          <a:p>
            <a:pPr indent="-289560" lvl="0" marL="365760" marR="0" rtl="0" algn="l">
              <a:lnSpc>
                <a:spcPct val="100000"/>
              </a:lnSpc>
              <a:spcBef>
                <a:spcPts val="600"/>
              </a:spcBef>
              <a:spcAft>
                <a:spcPts val="0"/>
              </a:spcAft>
              <a:buClr>
                <a:schemeClr val="accent1"/>
              </a:buClr>
              <a:buFont typeface="Noto Sans Symbols"/>
              <a:buNone/>
            </a:pPr>
            <a:r>
              <a:rPr b="1" i="0" lang="ru-RU" sz="1400" u="none" cap="none" strike="noStrike">
                <a:solidFill>
                  <a:srgbClr val="C00000"/>
                </a:solidFill>
                <a:latin typeface="Times New Roman"/>
                <a:ea typeface="Times New Roman"/>
                <a:cs typeface="Times New Roman"/>
                <a:sym typeface="Times New Roman"/>
              </a:rPr>
              <a:t>Чорний хвіст, жилетка сіра,</a:t>
            </a:r>
            <a:endParaRPr b="1" i="0" sz="1400" u="none" cap="none" strike="noStrike">
              <a:solidFill>
                <a:srgbClr val="C00000"/>
              </a:solidFill>
              <a:latin typeface="Times New Roman"/>
              <a:ea typeface="Times New Roman"/>
              <a:cs typeface="Times New Roman"/>
              <a:sym typeface="Times New Roman"/>
            </a:endParaRPr>
          </a:p>
          <a:p>
            <a:pPr indent="-289560" lvl="0" marL="365760" marR="0" rtl="0" algn="l">
              <a:lnSpc>
                <a:spcPct val="100000"/>
              </a:lnSpc>
              <a:spcBef>
                <a:spcPts val="600"/>
              </a:spcBef>
              <a:spcAft>
                <a:spcPts val="0"/>
              </a:spcAft>
              <a:buClr>
                <a:schemeClr val="accent1"/>
              </a:buClr>
              <a:buFont typeface="Noto Sans Symbols"/>
              <a:buNone/>
            </a:pPr>
            <a:r>
              <a:rPr b="1" i="0" lang="ru-RU" sz="1400" u="none" cap="none" strike="noStrike">
                <a:solidFill>
                  <a:srgbClr val="C00000"/>
                </a:solidFill>
                <a:latin typeface="Times New Roman"/>
                <a:ea typeface="Times New Roman"/>
                <a:cs typeface="Times New Roman"/>
                <a:sym typeface="Times New Roman"/>
              </a:rPr>
              <a:t>Чи присяде, чи летить, - </a:t>
            </a:r>
            <a:endParaRPr b="1" i="0" sz="1400" u="none" cap="none" strike="noStrike">
              <a:solidFill>
                <a:srgbClr val="C00000"/>
              </a:solidFill>
              <a:latin typeface="Times New Roman"/>
              <a:ea typeface="Times New Roman"/>
              <a:cs typeface="Times New Roman"/>
              <a:sym typeface="Times New Roman"/>
            </a:endParaRPr>
          </a:p>
          <a:p>
            <a:pPr indent="-289560" lvl="0" marL="365760" marR="0" rtl="0" algn="l">
              <a:lnSpc>
                <a:spcPct val="100000"/>
              </a:lnSpc>
              <a:spcBef>
                <a:spcPts val="600"/>
              </a:spcBef>
              <a:spcAft>
                <a:spcPts val="0"/>
              </a:spcAft>
              <a:buClr>
                <a:schemeClr val="accent1"/>
              </a:buClr>
              <a:buFont typeface="Noto Sans Symbols"/>
              <a:buNone/>
            </a:pPr>
            <a:r>
              <a:rPr b="1" i="0" lang="ru-RU" sz="1400" u="none" cap="none" strike="noStrike">
                <a:solidFill>
                  <a:srgbClr val="C00000"/>
                </a:solidFill>
                <a:latin typeface="Times New Roman"/>
                <a:ea typeface="Times New Roman"/>
                <a:cs typeface="Times New Roman"/>
                <a:sym typeface="Times New Roman"/>
              </a:rPr>
              <a:t>«Кар, кар, кар!» - усе кричить</a:t>
            </a:r>
            <a:r>
              <a:rPr b="0" i="0" lang="ru-RU"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169" name="Google Shape;169;p22"/>
          <p:cNvSpPr txBox="1"/>
          <p:nvPr/>
        </p:nvSpPr>
        <p:spPr>
          <a:xfrm>
            <a:off x="1331640" y="5301208"/>
            <a:ext cx="2161169" cy="1231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2.Тут і там вона літає,</a:t>
            </a:r>
            <a:endParaRPr b="1" sz="14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І на хвіст плітки збирає.</a:t>
            </a:r>
            <a:endParaRPr b="1" sz="14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Що довідається, — все</a:t>
            </a:r>
            <a:endParaRPr b="1" sz="14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вмить по лісу рознесе. </a:t>
            </a:r>
            <a:endParaRPr b="1" sz="14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rgbClr val="002060"/>
              </a:solidFill>
              <a:latin typeface="Cabin"/>
              <a:ea typeface="Cabin"/>
              <a:cs typeface="Cabin"/>
              <a:sym typeface="Cabin"/>
            </a:endParaRPr>
          </a:p>
        </p:txBody>
      </p:sp>
      <p:sp>
        <p:nvSpPr>
          <p:cNvPr id="170" name="Google Shape;170;p22"/>
          <p:cNvSpPr txBox="1"/>
          <p:nvPr/>
        </p:nvSpPr>
        <p:spPr>
          <a:xfrm>
            <a:off x="6012160" y="1700808"/>
            <a:ext cx="3615098"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3. Цікаві пташини у нас проживають.</a:t>
            </a:r>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    Животики жовті</a:t>
            </a:r>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    Ці пташечки мають.</a:t>
            </a:r>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   За море у теплі краї не літають,</a:t>
            </a:r>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   А з нами зимують,</a:t>
            </a:r>
            <a:endParaRPr/>
          </a:p>
          <a:p>
            <a:pPr indent="0" lvl="0" marL="0" marR="0" rtl="0" algn="l">
              <a:spcBef>
                <a:spcPts val="0"/>
              </a:spcBef>
              <a:spcAft>
                <a:spcPts val="0"/>
              </a:spcAft>
              <a:buNone/>
            </a:pPr>
            <a:r>
              <a:rPr b="1" lang="ru-RU" sz="1400">
                <a:solidFill>
                  <a:srgbClr val="002060"/>
                </a:solidFill>
                <a:latin typeface="Times New Roman"/>
                <a:ea typeface="Times New Roman"/>
                <a:cs typeface="Times New Roman"/>
                <a:sym typeface="Times New Roman"/>
              </a:rPr>
              <a:t>   На гілці співають.</a:t>
            </a:r>
            <a:endParaRPr b="1" sz="1400">
              <a:solidFill>
                <a:srgbClr val="002060"/>
              </a:solidFill>
              <a:latin typeface="Times New Roman"/>
              <a:ea typeface="Times New Roman"/>
              <a:cs typeface="Times New Roman"/>
              <a:sym typeface="Times New Roman"/>
            </a:endParaRPr>
          </a:p>
        </p:txBody>
      </p:sp>
      <p:sp>
        <p:nvSpPr>
          <p:cNvPr id="171" name="Google Shape;171;p22"/>
          <p:cNvSpPr txBox="1"/>
          <p:nvPr/>
        </p:nvSpPr>
        <p:spPr>
          <a:xfrm>
            <a:off x="6407696" y="3789040"/>
            <a:ext cx="2736304"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u-RU" sz="1400">
                <a:solidFill>
                  <a:schemeClr val="dk1"/>
                </a:solidFill>
                <a:latin typeface="Times New Roman"/>
                <a:ea typeface="Times New Roman"/>
                <a:cs typeface="Times New Roman"/>
                <a:sym typeface="Times New Roman"/>
              </a:rPr>
              <a:t>4. По асфальту чимчикує,</a:t>
            </a:r>
            <a:endParaRPr b="1"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ru-RU" sz="1400">
                <a:solidFill>
                  <a:schemeClr val="dk1"/>
                </a:solidFill>
                <a:latin typeface="Times New Roman"/>
                <a:ea typeface="Times New Roman"/>
                <a:cs typeface="Times New Roman"/>
                <a:sym typeface="Times New Roman"/>
              </a:rPr>
              <a:t>Із людьми про щось воркує...</a:t>
            </a:r>
            <a:endParaRPr b="1"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ru-RU" sz="1400">
                <a:solidFill>
                  <a:schemeClr val="dk1"/>
                </a:solidFill>
                <a:latin typeface="Times New Roman"/>
                <a:ea typeface="Times New Roman"/>
                <a:cs typeface="Times New Roman"/>
                <a:sym typeface="Times New Roman"/>
              </a:rPr>
              <a:t>Сизокрилий, добрий птах,</a:t>
            </a:r>
            <a:endParaRPr b="1"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ru-RU" sz="1400">
                <a:solidFill>
                  <a:schemeClr val="dk1"/>
                </a:solidFill>
                <a:latin typeface="Times New Roman"/>
                <a:ea typeface="Times New Roman"/>
                <a:cs typeface="Times New Roman"/>
                <a:sym typeface="Times New Roman"/>
              </a:rPr>
              <a:t>Знається він на листах! </a:t>
            </a:r>
            <a:endParaRPr b="1" sz="1400">
              <a:solidFill>
                <a:schemeClr val="dk1"/>
              </a:solidFill>
              <a:latin typeface="Times New Roman"/>
              <a:ea typeface="Times New Roman"/>
              <a:cs typeface="Times New Roman"/>
              <a:sym typeface="Times New Roman"/>
            </a:endParaRPr>
          </a:p>
        </p:txBody>
      </p:sp>
      <p:sp>
        <p:nvSpPr>
          <p:cNvPr id="172" name="Google Shape;172;p22"/>
          <p:cNvSpPr txBox="1"/>
          <p:nvPr/>
        </p:nvSpPr>
        <p:spPr>
          <a:xfrm>
            <a:off x="5724128" y="5301208"/>
            <a:ext cx="2517612"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ru-RU" sz="1400">
                <a:solidFill>
                  <a:srgbClr val="006600"/>
                </a:solidFill>
                <a:latin typeface="Times New Roman"/>
                <a:ea typeface="Times New Roman"/>
                <a:cs typeface="Times New Roman"/>
                <a:sym typeface="Times New Roman"/>
              </a:rPr>
              <a:t>5. Ми ловимо комах, жучків,</a:t>
            </a:r>
            <a:endParaRPr/>
          </a:p>
          <a:p>
            <a:pPr indent="0" lvl="0" marL="0" marR="0" rtl="0" algn="l">
              <a:spcBef>
                <a:spcPts val="0"/>
              </a:spcBef>
              <a:spcAft>
                <a:spcPts val="0"/>
              </a:spcAft>
              <a:buNone/>
            </a:pPr>
            <a:r>
              <a:rPr b="1" lang="ru-RU" sz="1400">
                <a:solidFill>
                  <a:srgbClr val="006600"/>
                </a:solidFill>
                <a:latin typeface="Times New Roman"/>
                <a:ea typeface="Times New Roman"/>
                <a:cs typeface="Times New Roman"/>
                <a:sym typeface="Times New Roman"/>
              </a:rPr>
              <a:t>Їмо маленьких черв’ячківі.</a:t>
            </a:r>
            <a:endParaRPr/>
          </a:p>
          <a:p>
            <a:pPr indent="0" lvl="0" marL="0" marR="0" rtl="0" algn="l">
              <a:spcBef>
                <a:spcPts val="0"/>
              </a:spcBef>
              <a:spcAft>
                <a:spcPts val="0"/>
              </a:spcAft>
              <a:buNone/>
            </a:pPr>
            <a:r>
              <a:rPr b="1" lang="ru-RU" sz="1400">
                <a:solidFill>
                  <a:srgbClr val="006600"/>
                </a:solidFill>
                <a:latin typeface="Times New Roman"/>
                <a:ea typeface="Times New Roman"/>
                <a:cs typeface="Times New Roman"/>
                <a:sym typeface="Times New Roman"/>
              </a:rPr>
              <a:t>В теплі краї не відлітаємо.</a:t>
            </a:r>
            <a:endParaRPr/>
          </a:p>
          <a:p>
            <a:pPr indent="0" lvl="0" marL="0" marR="0" rtl="0" algn="l">
              <a:spcBef>
                <a:spcPts val="0"/>
              </a:spcBef>
              <a:spcAft>
                <a:spcPts val="0"/>
              </a:spcAft>
              <a:buNone/>
            </a:pPr>
            <a:r>
              <a:rPr b="1" lang="ru-RU" sz="1400">
                <a:solidFill>
                  <a:srgbClr val="006600"/>
                </a:solidFill>
                <a:latin typeface="Times New Roman"/>
                <a:ea typeface="Times New Roman"/>
                <a:cs typeface="Times New Roman"/>
                <a:sym typeface="Times New Roman"/>
              </a:rPr>
              <a:t>Під стріхою ми хати маємо.</a:t>
            </a:r>
            <a:endParaRPr b="1" sz="1400">
              <a:solidFill>
                <a:srgbClr val="0066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5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5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5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E:\Документи\просила\bird_border_for_website.jpg" id="177" name="Google Shape;177;p23"/>
          <p:cNvPicPr preferRelativeResize="0"/>
          <p:nvPr>
            <p:ph idx="1" type="body"/>
          </p:nvPr>
        </p:nvPicPr>
        <p:blipFill rotWithShape="1">
          <a:blip r:embed="rId3">
            <a:alphaModFix/>
          </a:blip>
          <a:srcRect b="0" l="0" r="0" t="0"/>
          <a:stretch/>
        </p:blipFill>
        <p:spPr>
          <a:xfrm>
            <a:off x="0" y="-81030"/>
            <a:ext cx="9144000" cy="6939030"/>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sp>
        <p:nvSpPr>
          <p:cNvPr id="178" name="Google Shape;178;p23"/>
          <p:cNvSpPr/>
          <p:nvPr/>
        </p:nvSpPr>
        <p:spPr>
          <a:xfrm>
            <a:off x="1907704" y="1124744"/>
            <a:ext cx="5125531" cy="46166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u-RU" sz="4800" cap="none">
                <a:solidFill>
                  <a:srgbClr val="006600"/>
                </a:solidFill>
                <a:latin typeface="Cabin"/>
                <a:ea typeface="Cabin"/>
                <a:cs typeface="Cabin"/>
                <a:sym typeface="Cabin"/>
              </a:rPr>
              <a:t>ВІДПОВІДІ:</a:t>
            </a:r>
            <a:endParaRPr/>
          </a:p>
          <a:p>
            <a:pPr indent="-342900" lvl="0" marL="342900" marR="0" rtl="0" algn="ctr">
              <a:spcBef>
                <a:spcPts val="0"/>
              </a:spcBef>
              <a:spcAft>
                <a:spcPts val="0"/>
              </a:spcAft>
              <a:buClr>
                <a:srgbClr val="112353"/>
              </a:buClr>
              <a:buSzPts val="4800"/>
              <a:buFont typeface="Cabin"/>
              <a:buAutoNum type="arabicPeriod"/>
            </a:pPr>
            <a:r>
              <a:rPr b="1" lang="ru-RU" sz="4800" cap="none">
                <a:solidFill>
                  <a:srgbClr val="112353"/>
                </a:solidFill>
                <a:latin typeface="Cabin"/>
                <a:ea typeface="Cabin"/>
                <a:cs typeface="Cabin"/>
                <a:sym typeface="Cabin"/>
              </a:rPr>
              <a:t>Ворона</a:t>
            </a:r>
            <a:endParaRPr/>
          </a:p>
          <a:p>
            <a:pPr indent="-342900" lvl="0" marL="342900" marR="0" rtl="0" algn="ctr">
              <a:spcBef>
                <a:spcPts val="0"/>
              </a:spcBef>
              <a:spcAft>
                <a:spcPts val="0"/>
              </a:spcAft>
              <a:buClr>
                <a:srgbClr val="C00000"/>
              </a:buClr>
              <a:buSzPts val="4800"/>
              <a:buFont typeface="Cabin"/>
              <a:buAutoNum type="arabicPeriod"/>
            </a:pPr>
            <a:r>
              <a:rPr b="1" lang="ru-RU" sz="4800" cap="none">
                <a:solidFill>
                  <a:srgbClr val="C00000"/>
                </a:solidFill>
                <a:latin typeface="Cabin"/>
                <a:ea typeface="Cabin"/>
                <a:cs typeface="Cabin"/>
                <a:sym typeface="Cabin"/>
              </a:rPr>
              <a:t>Сорока</a:t>
            </a:r>
            <a:endParaRPr/>
          </a:p>
          <a:p>
            <a:pPr indent="-342900" lvl="0" marL="342900" marR="0" rtl="0" algn="ctr">
              <a:spcBef>
                <a:spcPts val="0"/>
              </a:spcBef>
              <a:spcAft>
                <a:spcPts val="0"/>
              </a:spcAft>
              <a:buClr>
                <a:srgbClr val="112353"/>
              </a:buClr>
              <a:buSzPts val="4800"/>
              <a:buFont typeface="Cabin"/>
              <a:buAutoNum type="arabicPeriod"/>
            </a:pPr>
            <a:r>
              <a:rPr b="1" lang="ru-RU" sz="4800" cap="none">
                <a:solidFill>
                  <a:srgbClr val="112353"/>
                </a:solidFill>
                <a:latin typeface="Cabin"/>
                <a:ea typeface="Cabin"/>
                <a:cs typeface="Cabin"/>
                <a:sym typeface="Cabin"/>
              </a:rPr>
              <a:t>Синиці</a:t>
            </a:r>
            <a:endParaRPr/>
          </a:p>
          <a:p>
            <a:pPr indent="-342900" lvl="0" marL="342900" marR="0" rtl="0" algn="ctr">
              <a:spcBef>
                <a:spcPts val="0"/>
              </a:spcBef>
              <a:spcAft>
                <a:spcPts val="0"/>
              </a:spcAft>
              <a:buClr>
                <a:srgbClr val="C00000"/>
              </a:buClr>
              <a:buSzPts val="4800"/>
              <a:buFont typeface="Cabin"/>
              <a:buAutoNum type="arabicPeriod"/>
            </a:pPr>
            <a:r>
              <a:rPr b="1" lang="ru-RU" sz="4800" cap="none">
                <a:solidFill>
                  <a:srgbClr val="C00000"/>
                </a:solidFill>
                <a:latin typeface="Cabin"/>
                <a:ea typeface="Cabin"/>
                <a:cs typeface="Cabin"/>
                <a:sym typeface="Cabin"/>
              </a:rPr>
              <a:t>Голуб</a:t>
            </a:r>
            <a:endParaRPr/>
          </a:p>
          <a:p>
            <a:pPr indent="-342900" lvl="0" marL="342900" marR="0" rtl="0" algn="ctr">
              <a:spcBef>
                <a:spcPts val="0"/>
              </a:spcBef>
              <a:spcAft>
                <a:spcPts val="0"/>
              </a:spcAft>
              <a:buClr>
                <a:srgbClr val="4B2102"/>
              </a:buClr>
              <a:buSzPts val="4800"/>
              <a:buFont typeface="Cabin"/>
              <a:buAutoNum type="arabicPeriod"/>
            </a:pPr>
            <a:r>
              <a:rPr b="1" lang="ru-RU" sz="4800" cap="none">
                <a:solidFill>
                  <a:srgbClr val="4B2102"/>
                </a:solidFill>
                <a:latin typeface="Cabin"/>
                <a:ea typeface="Cabin"/>
                <a:cs typeface="Cabin"/>
                <a:sym typeface="Cabin"/>
              </a:rPr>
              <a:t>Горобці</a:t>
            </a:r>
            <a:endParaRPr b="1" sz="4800" cap="none">
              <a:solidFill>
                <a:srgbClr val="4B2102"/>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500"/>
                                        <p:tgtEl>
                                          <p:spTgt spid="1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500"/>
                                        <p:tgtEl>
                                          <p:spTgt spid="17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1435608" y="274638"/>
            <a:ext cx="7498080" cy="1143000"/>
          </a:xfrm>
          <a:prstGeom prst="rect">
            <a:avLst/>
          </a:prstGeom>
          <a:gradFill>
            <a:gsLst>
              <a:gs pos="0">
                <a:srgbClr val="EF3333"/>
              </a:gs>
              <a:gs pos="15000">
                <a:srgbClr val="EE3232"/>
              </a:gs>
              <a:gs pos="62000">
                <a:srgbClr val="D91919"/>
              </a:gs>
              <a:gs pos="97000">
                <a:srgbClr val="C4090B"/>
              </a:gs>
              <a:gs pos="100000">
                <a:srgbClr val="C60000"/>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425519"/>
              </a:buClr>
              <a:buFont typeface="Cabin"/>
              <a:buNone/>
            </a:pPr>
            <a:r>
              <a:rPr b="1" i="0" lang="ru-RU" sz="5400" u="none" cap="none" strike="noStrike">
                <a:solidFill>
                  <a:srgbClr val="425519"/>
                </a:solidFill>
                <a:latin typeface="Cabin"/>
                <a:ea typeface="Cabin"/>
                <a:cs typeface="Cabin"/>
                <a:sym typeface="Cabin"/>
              </a:rPr>
              <a:t>На  вибір  дітей:</a:t>
            </a:r>
            <a:endParaRPr b="1" i="0" sz="5400" u="none" cap="none" strike="noStrike">
              <a:solidFill>
                <a:srgbClr val="425519"/>
              </a:solidFill>
              <a:latin typeface="Cabin"/>
              <a:ea typeface="Cabin"/>
              <a:cs typeface="Cabin"/>
              <a:sym typeface="Cabin"/>
            </a:endParaRPr>
          </a:p>
        </p:txBody>
      </p:sp>
      <p:sp>
        <p:nvSpPr>
          <p:cNvPr id="184" name="Google Shape;184;p24"/>
          <p:cNvSpPr txBox="1"/>
          <p:nvPr>
            <p:ph idx="1" type="body"/>
          </p:nvPr>
        </p:nvSpPr>
        <p:spPr>
          <a:xfrm>
            <a:off x="1475656" y="2060848"/>
            <a:ext cx="7498080" cy="1754326"/>
          </a:xfrm>
          <a:prstGeom prst="rect">
            <a:avLst/>
          </a:prstGeom>
          <a:gradFill>
            <a:gsLst>
              <a:gs pos="0">
                <a:srgbClr val="BE5434"/>
              </a:gs>
              <a:gs pos="15000">
                <a:srgbClr val="BD5333"/>
              </a:gs>
              <a:gs pos="62000">
                <a:srgbClr val="AA3F16"/>
              </a:gs>
              <a:gs pos="97000">
                <a:srgbClr val="9B3202"/>
              </a:gs>
              <a:gs pos="100000">
                <a:srgbClr val="A02E00"/>
              </a:gs>
            </a:gsLst>
            <a:path path="circle">
              <a:fillToRect b="50%" l="50%" r="50%" t="50%"/>
            </a:path>
            <a:tileRect/>
          </a:gradFill>
          <a:ln cap="flat" cmpd="sng" w="9525">
            <a:solidFill>
              <a:schemeClr val="accent5"/>
            </a:solidFill>
            <a:prstDash val="solid"/>
            <a:round/>
            <a:headEnd len="sm" w="sm" type="none"/>
            <a:tailEnd len="sm" w="sm" type="none"/>
          </a:ln>
          <a:effectLst>
            <a:outerShdw blurRad="63500" rotWithShape="0" dir="5400000" dist="25400">
              <a:srgbClr val="000000">
                <a:alpha val="42745"/>
              </a:srgbClr>
            </a:outerShdw>
          </a:effectLst>
        </p:spPr>
        <p:txBody>
          <a:bodyPr anchorCtr="0" anchor="t" bIns="45700" lIns="91425" spcFirstLastPara="1" rIns="91425" wrap="square" tIns="45700">
            <a:noAutofit/>
          </a:bodyPr>
          <a:lstStyle/>
          <a:p>
            <a:pPr indent="-289560" lvl="0" marL="365760" marR="0" rtl="0" algn="ctr">
              <a:lnSpc>
                <a:spcPct val="100000"/>
              </a:lnSpc>
              <a:spcBef>
                <a:spcPts val="0"/>
              </a:spcBef>
              <a:spcAft>
                <a:spcPts val="0"/>
              </a:spcAft>
              <a:buClr>
                <a:schemeClr val="accent1"/>
              </a:buClr>
              <a:buSzPts val="4320"/>
              <a:buFont typeface="Noto Sans Symbols"/>
              <a:buChar char="●"/>
            </a:pPr>
            <a:r>
              <a:rPr b="1" i="0" lang="ru-RU" sz="5400" u="none" cap="none" strike="noStrike">
                <a:solidFill>
                  <a:schemeClr val="dk1"/>
                </a:solidFill>
                <a:latin typeface="Cabin"/>
                <a:ea typeface="Cabin"/>
                <a:cs typeface="Cabin"/>
                <a:sym typeface="Cabin"/>
              </a:rPr>
              <a:t>1. НАМАЛЮВАТИ  ПТАШКУ.</a:t>
            </a:r>
            <a:endParaRPr b="1" i="0" sz="5400" u="none" cap="none" strike="noStrike">
              <a:solidFill>
                <a:schemeClr val="dk1"/>
              </a:solidFill>
              <a:latin typeface="Cabin"/>
              <a:ea typeface="Cabin"/>
              <a:cs typeface="Cabin"/>
              <a:sym typeface="Cabin"/>
            </a:endParaRPr>
          </a:p>
        </p:txBody>
      </p:sp>
      <p:sp>
        <p:nvSpPr>
          <p:cNvPr id="185" name="Google Shape;185;p24"/>
          <p:cNvSpPr/>
          <p:nvPr/>
        </p:nvSpPr>
        <p:spPr>
          <a:xfrm>
            <a:off x="1619672" y="4272677"/>
            <a:ext cx="6984776" cy="2585323"/>
          </a:xfrm>
          <a:prstGeom prst="rect">
            <a:avLst/>
          </a:prstGeom>
          <a:gradFill>
            <a:gsLst>
              <a:gs pos="0">
                <a:srgbClr val="42ACCC"/>
              </a:gs>
              <a:gs pos="15000">
                <a:srgbClr val="41ABCB"/>
              </a:gs>
              <a:gs pos="62000">
                <a:srgbClr val="2898B8"/>
              </a:gs>
              <a:gs pos="97000">
                <a:srgbClr val="1A87A4"/>
              </a:gs>
              <a:gs pos="100000">
                <a:srgbClr val="0D86A5"/>
              </a:gs>
            </a:gsLst>
            <a:path path="circle">
              <a:fillToRect b="50%" l="50%" r="50%" t="50%"/>
            </a:path>
            <a:tileRect/>
          </a:gradFill>
          <a:ln cap="flat" cmpd="sng" w="9525">
            <a:solidFill>
              <a:schemeClr val="accent1"/>
            </a:solidFill>
            <a:prstDash val="solid"/>
            <a:round/>
            <a:headEnd len="sm" w="sm" type="none"/>
            <a:tailEnd len="sm" w="sm" type="none"/>
          </a:ln>
          <a:effectLst>
            <a:outerShdw blurRad="63500" rotWithShape="0" dir="5400000" dist="254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ru-RU" sz="5400" cap="none">
                <a:solidFill>
                  <a:srgbClr val="922122"/>
                </a:solidFill>
                <a:latin typeface="Cabin"/>
                <a:ea typeface="Cabin"/>
                <a:cs typeface="Cabin"/>
                <a:sym typeface="Cabin"/>
              </a:rPr>
              <a:t>2. Виготовлення  пташки</a:t>
            </a:r>
            <a:endParaRPr/>
          </a:p>
          <a:p>
            <a:pPr indent="0" lvl="0" marL="0" marR="0" rtl="0" algn="ctr">
              <a:spcBef>
                <a:spcPts val="0"/>
              </a:spcBef>
              <a:spcAft>
                <a:spcPts val="0"/>
              </a:spcAft>
              <a:buNone/>
            </a:pPr>
            <a:r>
              <a:rPr b="1" lang="ru-RU" sz="5400" cap="none">
                <a:solidFill>
                  <a:srgbClr val="922122"/>
                </a:solidFill>
                <a:latin typeface="Cabin"/>
                <a:ea typeface="Cabin"/>
                <a:cs typeface="Cabin"/>
                <a:sym typeface="Cabin"/>
              </a:rPr>
              <a:t> з паперу. </a:t>
            </a:r>
            <a:endParaRPr b="1" sz="5400" cap="none">
              <a:solidFill>
                <a:srgbClr val="922122"/>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455"/>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9560" lvl="0" marL="365760" marR="0" rtl="0" algn="l">
              <a:lnSpc>
                <a:spcPct val="100000"/>
              </a:lnSpc>
              <a:spcBef>
                <a:spcPts val="0"/>
              </a:spcBef>
              <a:spcAft>
                <a:spcPts val="0"/>
              </a:spcAft>
              <a:buClr>
                <a:schemeClr val="accent1"/>
              </a:buClr>
              <a:buFont typeface="Noto Sans Symbols"/>
              <a:buNone/>
            </a:pPr>
            <a:r>
              <a:rPr b="0" i="0" lang="ru-RU" sz="3200" u="none" cap="none" strike="noStrike">
                <a:solidFill>
                  <a:srgbClr val="FF0000"/>
                </a:solidFill>
                <a:latin typeface="Cabin"/>
                <a:ea typeface="Cabin"/>
                <a:cs typeface="Cabin"/>
                <a:sym typeface="Cabin"/>
              </a:rPr>
              <a:t>1. Ніколи не зробимо шкоди</a:t>
            </a:r>
            <a:br>
              <a:rPr b="0" i="0" lang="ru-RU" sz="3200" u="none" cap="none" strike="noStrike">
                <a:solidFill>
                  <a:srgbClr val="FF0000"/>
                </a:solidFill>
                <a:latin typeface="Cabin"/>
                <a:ea typeface="Cabin"/>
                <a:cs typeface="Cabin"/>
                <a:sym typeface="Cabin"/>
              </a:rPr>
            </a:br>
            <a:r>
              <a:rPr b="0" i="0" lang="ru-RU" sz="3200" u="none" cap="none" strike="noStrike">
                <a:solidFill>
                  <a:srgbClr val="FF0000"/>
                </a:solidFill>
                <a:latin typeface="Cabin"/>
                <a:ea typeface="Cabin"/>
                <a:cs typeface="Cabin"/>
                <a:sym typeface="Cabin"/>
              </a:rPr>
              <a:t>Ми пташці у ріднім краю.</a:t>
            </a:r>
            <a:endParaRPr/>
          </a:p>
          <a:p>
            <a:pPr indent="-289560" lvl="0" marL="365760" marR="0" rtl="0" algn="l">
              <a:lnSpc>
                <a:spcPct val="100000"/>
              </a:lnSpc>
              <a:spcBef>
                <a:spcPts val="600"/>
              </a:spcBef>
              <a:spcAft>
                <a:spcPts val="0"/>
              </a:spcAft>
              <a:buClr>
                <a:schemeClr val="accent1"/>
              </a:buClr>
              <a:buFont typeface="Noto Sans Symbols"/>
              <a:buNone/>
            </a:pPr>
            <a:r>
              <a:rPr b="0" i="0" lang="ru-RU" sz="3200" u="none" cap="none" strike="noStrike">
                <a:solidFill>
                  <a:srgbClr val="002060"/>
                </a:solidFill>
                <a:latin typeface="Cabin"/>
                <a:ea typeface="Cabin"/>
                <a:cs typeface="Cabin"/>
                <a:sym typeface="Cabin"/>
              </a:rPr>
              <a:t>2. Нехай звеселяють природу -</a:t>
            </a:r>
            <a:br>
              <a:rPr b="0" i="0" lang="ru-RU" sz="3200" u="none" cap="none" strike="noStrike">
                <a:solidFill>
                  <a:srgbClr val="002060"/>
                </a:solidFill>
                <a:latin typeface="Cabin"/>
                <a:ea typeface="Cabin"/>
                <a:cs typeface="Cabin"/>
                <a:sym typeface="Cabin"/>
              </a:rPr>
            </a:br>
            <a:r>
              <a:rPr b="0" i="0" lang="ru-RU" sz="3200" u="none" cap="none" strike="noStrike">
                <a:solidFill>
                  <a:srgbClr val="002060"/>
                </a:solidFill>
                <a:latin typeface="Cabin"/>
                <a:ea typeface="Cabin"/>
                <a:cs typeface="Cabin"/>
                <a:sym typeface="Cabin"/>
              </a:rPr>
              <a:t>Співають для нас у гаю.</a:t>
            </a:r>
            <a:endParaRPr/>
          </a:p>
          <a:p>
            <a:pPr indent="-289560" lvl="0" marL="365760" marR="0" rtl="0" algn="l">
              <a:lnSpc>
                <a:spcPct val="100000"/>
              </a:lnSpc>
              <a:spcBef>
                <a:spcPts val="600"/>
              </a:spcBef>
              <a:spcAft>
                <a:spcPts val="0"/>
              </a:spcAft>
              <a:buClr>
                <a:schemeClr val="accent1"/>
              </a:buClr>
              <a:buFont typeface="Noto Sans Symbols"/>
              <a:buNone/>
            </a:pPr>
            <a:r>
              <a:rPr b="0" i="0" lang="ru-RU" sz="3200" u="none" cap="none" strike="noStrike">
                <a:solidFill>
                  <a:srgbClr val="835D00"/>
                </a:solidFill>
                <a:latin typeface="Cabin"/>
                <a:ea typeface="Cabin"/>
                <a:cs typeface="Cabin"/>
                <a:sym typeface="Cabin"/>
              </a:rPr>
              <a:t>3. Ми друзі і вірні, і щирі,</a:t>
            </a:r>
            <a:br>
              <a:rPr b="0" i="0" lang="ru-RU" sz="3200" u="none" cap="none" strike="noStrike">
                <a:solidFill>
                  <a:srgbClr val="835D00"/>
                </a:solidFill>
                <a:latin typeface="Cabin"/>
                <a:ea typeface="Cabin"/>
                <a:cs typeface="Cabin"/>
                <a:sym typeface="Cabin"/>
              </a:rPr>
            </a:br>
            <a:r>
              <a:rPr b="0" i="0" lang="ru-RU" sz="3200" u="none" cap="none" strike="noStrike">
                <a:solidFill>
                  <a:srgbClr val="835D00"/>
                </a:solidFill>
                <a:latin typeface="Cabin"/>
                <a:ea typeface="Cabin"/>
                <a:cs typeface="Cabin"/>
                <a:sym typeface="Cabin"/>
              </a:rPr>
              <a:t>Бо ми бережем повсяк час</a:t>
            </a:r>
            <a:br>
              <a:rPr b="0" i="0" lang="ru-RU" sz="3200" u="none" cap="none" strike="noStrike">
                <a:solidFill>
                  <a:srgbClr val="835D00"/>
                </a:solidFill>
                <a:latin typeface="Cabin"/>
                <a:ea typeface="Cabin"/>
                <a:cs typeface="Cabin"/>
                <a:sym typeface="Cabin"/>
              </a:rPr>
            </a:br>
            <a:r>
              <a:rPr b="0" i="0" lang="ru-RU" sz="3200" u="none" cap="none" strike="noStrike">
                <a:solidFill>
                  <a:srgbClr val="835D00"/>
                </a:solidFill>
                <a:latin typeface="Cabin"/>
                <a:ea typeface="Cabin"/>
                <a:cs typeface="Cabin"/>
                <a:sym typeface="Cabin"/>
              </a:rPr>
              <a:t>Пташок, що літають у вирій,</a:t>
            </a:r>
            <a:br>
              <a:rPr b="0" i="0" lang="ru-RU" sz="3200" u="none" cap="none" strike="noStrike">
                <a:solidFill>
                  <a:srgbClr val="835D00"/>
                </a:solidFill>
                <a:latin typeface="Cabin"/>
                <a:ea typeface="Cabin"/>
                <a:cs typeface="Cabin"/>
                <a:sym typeface="Cabin"/>
              </a:rPr>
            </a:br>
            <a:r>
              <a:rPr b="0" i="0" lang="ru-RU" sz="3200" u="none" cap="none" strike="noStrike">
                <a:solidFill>
                  <a:srgbClr val="835D00"/>
                </a:solidFill>
                <a:latin typeface="Cabin"/>
                <a:ea typeface="Cabin"/>
                <a:cs typeface="Cabin"/>
                <a:sym typeface="Cabin"/>
              </a:rPr>
              <a:t>І тих, що зимують у нас.</a:t>
            </a:r>
            <a:endParaRPr/>
          </a:p>
          <a:p>
            <a:pPr indent="-289560" lvl="0" marL="365760" marR="0" rtl="0" algn="l">
              <a:lnSpc>
                <a:spcPct val="100000"/>
              </a:lnSpc>
              <a:spcBef>
                <a:spcPts val="600"/>
              </a:spcBef>
              <a:spcAft>
                <a:spcPts val="0"/>
              </a:spcAft>
              <a:buClr>
                <a:schemeClr val="accent1"/>
              </a:buClr>
              <a:buFont typeface="Noto Sans Symbols"/>
              <a:buNone/>
            </a:pPr>
            <a:r>
              <a:t/>
            </a:r>
            <a:endParaRPr b="0" i="0" sz="3200" u="none" cap="none" strike="noStrike">
              <a:solidFill>
                <a:schemeClr val="dk1"/>
              </a:solidFill>
              <a:latin typeface="Cabin"/>
              <a:ea typeface="Cabin"/>
              <a:cs typeface="Cabin"/>
              <a:sym typeface="Cabin"/>
            </a:endParaRPr>
          </a:p>
        </p:txBody>
      </p:sp>
      <p:sp>
        <p:nvSpPr>
          <p:cNvPr id="191" name="Google Shape;191;p25"/>
          <p:cNvSpPr txBox="1"/>
          <p:nvPr>
            <p:ph type="title"/>
          </p:nvPr>
        </p:nvSpPr>
        <p:spPr>
          <a:xfrm>
            <a:off x="1435608" y="274638"/>
            <a:ext cx="7498080" cy="1143000"/>
          </a:xfrm>
          <a:prstGeom prst="rect">
            <a:avLst/>
          </a:prstGeom>
          <a:gradFill>
            <a:gsLst>
              <a:gs pos="0">
                <a:srgbClr val="42ACCC"/>
              </a:gs>
              <a:gs pos="15000">
                <a:srgbClr val="41ABCB"/>
              </a:gs>
              <a:gs pos="62000">
                <a:srgbClr val="2898B8"/>
              </a:gs>
              <a:gs pos="97000">
                <a:srgbClr val="1A87A4"/>
              </a:gs>
              <a:gs pos="100000">
                <a:srgbClr val="0D86A5"/>
              </a:gs>
            </a:gsLst>
            <a:path path="circle">
              <a:fillToRect b="50%" l="50%" r="50%" t="50%"/>
            </a:path>
            <a:tileRect/>
          </a:gradFill>
          <a:ln cap="flat" cmpd="sng" w="9525">
            <a:solidFill>
              <a:schemeClr val="accent1"/>
            </a:solidFill>
            <a:prstDash val="solid"/>
            <a:round/>
            <a:headEnd len="sm" w="sm" type="none"/>
            <a:tailEnd len="sm" w="sm" type="none"/>
          </a:ln>
          <a:effectLst>
            <a:outerShdw blurRad="63500" rotWithShape="0" dir="5400000" dist="25400">
              <a:srgbClr val="000000">
                <a:alpha val="4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00"/>
              </a:buClr>
              <a:buFont typeface="Cabin"/>
              <a:buNone/>
            </a:pPr>
            <a:r>
              <a:rPr b="1" i="0" lang="ru-RU" sz="3870" u="none" cap="none" strike="noStrike">
                <a:solidFill>
                  <a:srgbClr val="FFFF00"/>
                </a:solidFill>
                <a:latin typeface="Cabin"/>
                <a:ea typeface="Cabin"/>
                <a:cs typeface="Cabin"/>
                <a:sym typeface="Cabin"/>
              </a:rPr>
              <a:t>Що ми можемо на прощання пообіцяти птахам?</a:t>
            </a:r>
            <a:endParaRPr b="1" i="0" sz="3870" u="none" cap="none" strike="noStrike">
              <a:solidFill>
                <a:srgbClr val="FFFF00"/>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E:\Документи\просила\bird_border_for_website.jpg" id="196" name="Google Shape;196;p26"/>
          <p:cNvPicPr preferRelativeResize="0"/>
          <p:nvPr/>
        </p:nvPicPr>
        <p:blipFill rotWithShape="1">
          <a:blip r:embed="rId3">
            <a:alphaModFix/>
          </a:blip>
          <a:srcRect b="0" l="0" r="0" t="0"/>
          <a:stretch/>
        </p:blipFill>
        <p:spPr>
          <a:xfrm>
            <a:off x="0" y="59850"/>
            <a:ext cx="9144000" cy="7110300"/>
          </a:xfrm>
          <a:prstGeom prst="rect">
            <a:avLst/>
          </a:prstGeom>
          <a:noFill/>
          <a:ln>
            <a:noFill/>
          </a:ln>
        </p:spPr>
      </p:pic>
      <p:sp>
        <p:nvSpPr>
          <p:cNvPr id="197" name="Google Shape;197;p26"/>
          <p:cNvSpPr txBox="1"/>
          <p:nvPr>
            <p:ph type="title"/>
          </p:nvPr>
        </p:nvSpPr>
        <p:spPr>
          <a:xfrm>
            <a:off x="943079" y="5715005"/>
            <a:ext cx="74982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62214"/>
              </a:buClr>
              <a:buFont typeface="Cabin"/>
              <a:buNone/>
            </a:pPr>
            <a:r>
              <a:rPr b="0" i="0" lang="ru-RU" sz="4300" u="none" cap="none" strike="noStrike">
                <a:solidFill>
                  <a:srgbClr val="C00000"/>
                </a:solidFill>
                <a:latin typeface="Cabin"/>
                <a:ea typeface="Cabin"/>
                <a:cs typeface="Cabin"/>
                <a:sym typeface="Cabin"/>
              </a:rPr>
              <a:t>Не забудь погодувати пташку!</a:t>
            </a:r>
            <a:endParaRPr b="0" i="0" sz="4300" u="none" cap="none" strike="noStrike">
              <a:solidFill>
                <a:srgbClr val="C00000"/>
              </a:solidFill>
              <a:latin typeface="Cabin"/>
              <a:ea typeface="Cabin"/>
              <a:cs typeface="Cabin"/>
              <a:sym typeface="Cabin"/>
            </a:endParaRPr>
          </a:p>
        </p:txBody>
      </p:sp>
      <p:pic>
        <p:nvPicPr>
          <p:cNvPr descr="http://img-fotki.yandex.ru/get/1/viktor-gaev.1/0_133d_49c3bfe3_L" id="198" name="Google Shape;198;p26"/>
          <p:cNvPicPr preferRelativeResize="0"/>
          <p:nvPr>
            <p:ph idx="1" type="body"/>
          </p:nvPr>
        </p:nvPicPr>
        <p:blipFill rotWithShape="1">
          <a:blip r:embed="rId4">
            <a:alphaModFix/>
          </a:blip>
          <a:srcRect b="0" l="0" r="0" t="0"/>
          <a:stretch/>
        </p:blipFill>
        <p:spPr>
          <a:xfrm>
            <a:off x="1763688" y="2060848"/>
            <a:ext cx="5472608" cy="3299661"/>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9560" lvl="0" marL="365760" marR="0" rtl="0" algn="l">
              <a:lnSpc>
                <a:spcPct val="100000"/>
              </a:lnSpc>
              <a:spcBef>
                <a:spcPts val="0"/>
              </a:spcBef>
              <a:spcAft>
                <a:spcPts val="0"/>
              </a:spcAft>
              <a:buClr>
                <a:schemeClr val="accent1"/>
              </a:buClr>
              <a:buFont typeface="Noto Sans Symbols"/>
              <a:buNone/>
            </a:pPr>
            <a:r>
              <a:rPr b="0" i="0" lang="ru-RU" sz="3200" u="none" cap="none" strike="noStrike">
                <a:solidFill>
                  <a:schemeClr val="dk1"/>
                </a:solidFill>
                <a:latin typeface="Cabin"/>
                <a:ea typeface="Cabin"/>
                <a:cs typeface="Cabin"/>
                <a:sym typeface="Cabin"/>
              </a:rPr>
              <a:t>  </a:t>
            </a:r>
            <a:endParaRPr/>
          </a:p>
          <a:p>
            <a:pPr indent="-289560" lvl="0" marL="365760" marR="0" rtl="0" algn="l">
              <a:lnSpc>
                <a:spcPct val="100000"/>
              </a:lnSpc>
              <a:spcBef>
                <a:spcPts val="600"/>
              </a:spcBef>
              <a:spcAft>
                <a:spcPts val="0"/>
              </a:spcAft>
              <a:buClr>
                <a:schemeClr val="accent1"/>
              </a:buClr>
              <a:buFont typeface="Noto Sans Symbols"/>
              <a:buNone/>
            </a:pPr>
            <a:r>
              <a:t/>
            </a:r>
            <a:endParaRPr b="0" i="0" sz="3200" u="none" cap="none" strike="noStrike">
              <a:solidFill>
                <a:schemeClr val="dk1"/>
              </a:solidFill>
              <a:latin typeface="Cabin"/>
              <a:ea typeface="Cabin"/>
              <a:cs typeface="Cabin"/>
              <a:sym typeface="Cabin"/>
            </a:endParaRPr>
          </a:p>
        </p:txBody>
      </p:sp>
      <p:sp>
        <p:nvSpPr>
          <p:cNvPr descr="Результат пошуку зображень за запитом &quot;сніжинка&quot;" id="113" name="Google Shape;113;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pic>
        <p:nvPicPr>
          <p:cNvPr descr="E:\Документи\просила\bird_border_for_website.jpg" id="114" name="Google Shape;114;p14"/>
          <p:cNvPicPr preferRelativeResize="0"/>
          <p:nvPr/>
        </p:nvPicPr>
        <p:blipFill rotWithShape="1">
          <a:blip r:embed="rId3">
            <a:alphaModFix/>
          </a:blip>
          <a:srcRect b="0" l="0" r="0" t="0"/>
          <a:stretch/>
        </p:blipFill>
        <p:spPr>
          <a:xfrm>
            <a:off x="1" y="0"/>
            <a:ext cx="9177994" cy="6858000"/>
          </a:xfrm>
          <a:prstGeom prst="rect">
            <a:avLst/>
          </a:prstGeom>
          <a:noFill/>
          <a:ln>
            <a:noFill/>
          </a:ln>
        </p:spPr>
      </p:pic>
      <p:sp>
        <p:nvSpPr>
          <p:cNvPr id="115" name="Google Shape;115;p14"/>
          <p:cNvSpPr txBox="1"/>
          <p:nvPr/>
        </p:nvSpPr>
        <p:spPr>
          <a:xfrm>
            <a:off x="611560" y="2060848"/>
            <a:ext cx="8208912" cy="3570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Font typeface="Cabin"/>
              <a:buNone/>
            </a:pPr>
            <a:r>
              <a:rPr lang="ru-RU" sz="1600">
                <a:solidFill>
                  <a:srgbClr val="FF0000"/>
                </a:solidFill>
                <a:latin typeface="Cabin"/>
                <a:ea typeface="Cabin"/>
                <a:cs typeface="Cabin"/>
                <a:sym typeface="Cabin"/>
              </a:rPr>
              <a:t> </a:t>
            </a:r>
            <a:r>
              <a:rPr lang="ru-RU" sz="1600">
                <a:solidFill>
                  <a:srgbClr val="3F3F3F"/>
                </a:solidFill>
                <a:latin typeface="Cabin"/>
                <a:ea typeface="Cabin"/>
                <a:cs typeface="Cabin"/>
                <a:sym typeface="Cabin"/>
              </a:rPr>
              <a:t>Прийшла зима. Сніг вкрив землю білою ковдрою. На вулиці зимно, морозно. Люди щонайшвидше намагаються потрапити до своїх теплих осель. Поспішають… Тільки він нікуди не поспішає, сидить на гілці, розпушивши своє пір'ячко (так тепліше), мріє. Мріє про весняне тепле сонечко, про ясне блакитне небо… Та весна ще так далеко!</a:t>
            </a:r>
            <a:endParaRPr/>
          </a:p>
          <a:p>
            <a:pPr indent="0" lvl="0" marL="0" marR="0" rtl="0" algn="l">
              <a:spcBef>
                <a:spcPts val="0"/>
              </a:spcBef>
              <a:spcAft>
                <a:spcPts val="0"/>
              </a:spcAft>
              <a:buClr>
                <a:srgbClr val="3F3F3F"/>
              </a:buClr>
              <a:buFont typeface="Cabin"/>
              <a:buNone/>
            </a:pPr>
            <a:r>
              <a:rPr lang="ru-RU" sz="1600">
                <a:solidFill>
                  <a:srgbClr val="3F3F3F"/>
                </a:solidFill>
                <a:latin typeface="Cabin"/>
                <a:ea typeface="Cabin"/>
                <a:cs typeface="Cabin"/>
                <a:sym typeface="Cabin"/>
              </a:rPr>
              <a:t>       Чи задумувалися ми – як братам нашим меншим взимку живеться? За своїми повсякденними клопотами люди навіть не помічають труднощів, з якими стикаються в зимову пору пернаті друзі. Так, багато з них відлетіли в теплі краї і ми з нетерпінням чекаємо їх повернення, бажаючи знову почути дзвінкий спів. Адже зі пташиним співом приходить весна. Та як бути тим птахам, які залишаються поряд з нами взимку?</a:t>
            </a:r>
            <a:endParaRPr/>
          </a:p>
          <a:p>
            <a:pPr indent="0" lvl="0" marL="0" marR="0" rtl="0" algn="l">
              <a:spcBef>
                <a:spcPts val="0"/>
              </a:spcBef>
              <a:spcAft>
                <a:spcPts val="0"/>
              </a:spcAft>
              <a:buClr>
                <a:srgbClr val="3F3F3F"/>
              </a:buClr>
              <a:buFont typeface="Cabin"/>
              <a:buNone/>
            </a:pPr>
            <a:r>
              <a:rPr lang="ru-RU" sz="1600">
                <a:solidFill>
                  <a:srgbClr val="3F3F3F"/>
                </a:solidFill>
                <a:latin typeface="Cabin"/>
                <a:ea typeface="Cabin"/>
                <a:cs typeface="Cabin"/>
                <a:sym typeface="Cabin"/>
              </a:rPr>
              <a:t>      Зима складний період в житті птахів. Дехто відлітає у теплі та багаті кормом краї, а ті, які залишилися зимувати потребують найбільшої допомоги, а саме нашої з вами допомоги. Справжнім подарунком для пернатих є годівнички, які можна виготовляти з різноманітних матеріалів: можна використовувати порожні пластикові пляшки, картонні коробки чи робити з дерева. Головне пам'ятати  щоб пташкам було зручно.   </a:t>
            </a:r>
            <a:r>
              <a:rPr lang="ru-RU" sz="1800">
                <a:solidFill>
                  <a:srgbClr val="3F3F3F"/>
                </a:solidFill>
                <a:latin typeface="Cabin"/>
                <a:ea typeface="Cabin"/>
                <a:cs typeface="Cabin"/>
                <a:sym typeface="Cabin"/>
              </a:rPr>
              <a:t>  </a:t>
            </a:r>
            <a:endParaRPr sz="1800">
              <a:solidFill>
                <a:srgbClr val="3F3F3F"/>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46380" lvl="1" marL="640080" marR="0" rtl="0" algn="l">
              <a:lnSpc>
                <a:spcPct val="90000"/>
              </a:lnSpc>
              <a:spcBef>
                <a:spcPts val="0"/>
              </a:spcBef>
              <a:spcAft>
                <a:spcPts val="0"/>
              </a:spcAft>
              <a:buClr>
                <a:schemeClr val="accent1"/>
              </a:buClr>
              <a:buFont typeface="Verdana"/>
              <a:buNone/>
            </a:pPr>
            <a:r>
              <a:rPr b="0" i="0" lang="ru-RU" sz="2590" u="none" cap="none" strike="noStrike">
                <a:solidFill>
                  <a:srgbClr val="002060"/>
                </a:solidFill>
                <a:latin typeface="Cabin"/>
                <a:ea typeface="Cabin"/>
                <a:cs typeface="Cabin"/>
                <a:sym typeface="Cabin"/>
              </a:rPr>
              <a:t>Яка зараз пора року? </a:t>
            </a:r>
            <a:r>
              <a:rPr b="0" i="1" lang="ru-RU" sz="2590" u="none" cap="none" strike="noStrike">
                <a:solidFill>
                  <a:srgbClr val="002060"/>
                </a:solidFill>
                <a:latin typeface="Cabin"/>
                <a:ea typeface="Cabin"/>
                <a:cs typeface="Cabin"/>
                <a:sym typeface="Cabin"/>
              </a:rPr>
              <a:t>(Зима.)</a:t>
            </a:r>
            <a:endParaRPr b="0" i="0" sz="1665" u="none" cap="none" strike="noStrike">
              <a:solidFill>
                <a:srgbClr val="002060"/>
              </a:solidFill>
              <a:latin typeface="Cabin"/>
              <a:ea typeface="Cabin"/>
              <a:cs typeface="Cabin"/>
              <a:sym typeface="Cabin"/>
            </a:endParaRPr>
          </a:p>
          <a:p>
            <a:pPr indent="-246380" lvl="1" marL="640080" marR="0" rtl="0" algn="l">
              <a:lnSpc>
                <a:spcPct val="90000"/>
              </a:lnSpc>
              <a:spcBef>
                <a:spcPts val="550"/>
              </a:spcBef>
              <a:spcAft>
                <a:spcPts val="0"/>
              </a:spcAft>
              <a:buClr>
                <a:schemeClr val="accent1"/>
              </a:buClr>
              <a:buFont typeface="Verdana"/>
              <a:buNone/>
            </a:pPr>
            <a:r>
              <a:rPr b="0" i="0" lang="ru-RU" sz="2590" u="none" cap="none" strike="noStrike">
                <a:solidFill>
                  <a:srgbClr val="002060"/>
                </a:solidFill>
                <a:latin typeface="Cabin"/>
                <a:ea typeface="Cabin"/>
                <a:cs typeface="Cabin"/>
                <a:sym typeface="Cabin"/>
              </a:rPr>
              <a:t>Назвіть зимові місяці. </a:t>
            </a:r>
            <a:r>
              <a:rPr b="0" i="1" lang="ru-RU" sz="2590" u="none" cap="none" strike="noStrike">
                <a:solidFill>
                  <a:srgbClr val="002060"/>
                </a:solidFill>
                <a:latin typeface="Cabin"/>
                <a:ea typeface="Cabin"/>
                <a:cs typeface="Cabin"/>
                <a:sym typeface="Cabin"/>
              </a:rPr>
              <a:t>(Грудень, січень, лютий.)</a:t>
            </a:r>
            <a:endParaRPr b="0" i="0" sz="1665" u="none" cap="none" strike="noStrike">
              <a:solidFill>
                <a:srgbClr val="002060"/>
              </a:solidFill>
              <a:latin typeface="Cabin"/>
              <a:ea typeface="Cabin"/>
              <a:cs typeface="Cabin"/>
              <a:sym typeface="Cabin"/>
            </a:endParaRPr>
          </a:p>
          <a:p>
            <a:pPr indent="-246380" lvl="1" marL="640080" marR="0" rtl="0" algn="l">
              <a:lnSpc>
                <a:spcPct val="90000"/>
              </a:lnSpc>
              <a:spcBef>
                <a:spcPts val="550"/>
              </a:spcBef>
              <a:spcAft>
                <a:spcPts val="0"/>
              </a:spcAft>
              <a:buClr>
                <a:schemeClr val="accent1"/>
              </a:buClr>
              <a:buFont typeface="Verdana"/>
              <a:buNone/>
            </a:pPr>
            <a:r>
              <a:rPr b="0" i="0" lang="ru-RU" sz="2590" u="none" cap="none" strike="noStrike">
                <a:solidFill>
                  <a:srgbClr val="C00000"/>
                </a:solidFill>
                <a:latin typeface="Cabin"/>
                <a:ea typeface="Cabin"/>
                <a:cs typeface="Cabin"/>
                <a:sym typeface="Cabin"/>
              </a:rPr>
              <a:t>Який зараз місяць? </a:t>
            </a:r>
            <a:r>
              <a:rPr b="0" i="1" lang="ru-RU" sz="2590" u="none" cap="none" strike="noStrike">
                <a:solidFill>
                  <a:srgbClr val="C00000"/>
                </a:solidFill>
                <a:latin typeface="Cabin"/>
                <a:ea typeface="Cabin"/>
                <a:cs typeface="Cabin"/>
                <a:sym typeface="Cabin"/>
              </a:rPr>
              <a:t>(грудень)</a:t>
            </a:r>
            <a:endParaRPr b="0" i="0" sz="1665" u="none" cap="none" strike="noStrike">
              <a:solidFill>
                <a:srgbClr val="C00000"/>
              </a:solidFill>
              <a:latin typeface="Cabin"/>
              <a:ea typeface="Cabin"/>
              <a:cs typeface="Cabin"/>
              <a:sym typeface="Cabin"/>
            </a:endParaRPr>
          </a:p>
          <a:p>
            <a:pPr indent="-246380" lvl="1" marL="640080" marR="0" rtl="0" algn="l">
              <a:lnSpc>
                <a:spcPct val="90000"/>
              </a:lnSpc>
              <a:spcBef>
                <a:spcPts val="550"/>
              </a:spcBef>
              <a:spcAft>
                <a:spcPts val="0"/>
              </a:spcAft>
              <a:buClr>
                <a:schemeClr val="accent1"/>
              </a:buClr>
              <a:buFont typeface="Verdana"/>
              <a:buNone/>
            </a:pPr>
            <a:r>
              <a:rPr b="0" i="0" lang="ru-RU" sz="2590" u="none" cap="none" strike="noStrike">
                <a:solidFill>
                  <a:srgbClr val="002060"/>
                </a:solidFill>
                <a:latin typeface="Cabin"/>
                <a:ea typeface="Cabin"/>
                <a:cs typeface="Cabin"/>
                <a:sym typeface="Cabin"/>
              </a:rPr>
              <a:t>Стан неба? </a:t>
            </a:r>
            <a:endParaRPr b="0" i="0" sz="1665" u="none" cap="none" strike="noStrike">
              <a:solidFill>
                <a:srgbClr val="002060"/>
              </a:solidFill>
              <a:latin typeface="Cabin"/>
              <a:ea typeface="Cabin"/>
              <a:cs typeface="Cabin"/>
              <a:sym typeface="Cabin"/>
            </a:endParaRPr>
          </a:p>
          <a:p>
            <a:pPr indent="-246380" lvl="1" marL="640080" marR="0" rtl="0" algn="l">
              <a:lnSpc>
                <a:spcPct val="90000"/>
              </a:lnSpc>
              <a:spcBef>
                <a:spcPts val="550"/>
              </a:spcBef>
              <a:spcAft>
                <a:spcPts val="0"/>
              </a:spcAft>
              <a:buClr>
                <a:schemeClr val="accent1"/>
              </a:buClr>
              <a:buFont typeface="Verdana"/>
              <a:buNone/>
            </a:pPr>
            <a:r>
              <a:rPr b="0" i="0" lang="ru-RU" sz="2590" u="none" cap="none" strike="noStrike">
                <a:solidFill>
                  <a:srgbClr val="002060"/>
                </a:solidFill>
                <a:latin typeface="Cabin"/>
                <a:ea typeface="Cabin"/>
                <a:cs typeface="Cabin"/>
                <a:sym typeface="Cabin"/>
              </a:rPr>
              <a:t>Яка температура порівняно з осінньою? </a:t>
            </a:r>
            <a:r>
              <a:rPr b="0" i="1" lang="ru-RU" sz="2590" u="none" cap="none" strike="noStrike">
                <a:solidFill>
                  <a:srgbClr val="002060"/>
                </a:solidFill>
                <a:latin typeface="Cabin"/>
                <a:ea typeface="Cabin"/>
                <a:cs typeface="Cabin"/>
                <a:sym typeface="Cabin"/>
              </a:rPr>
              <a:t>(Нижча.)</a:t>
            </a:r>
            <a:endParaRPr b="0" i="0" sz="1665" u="none" cap="none" strike="noStrike">
              <a:solidFill>
                <a:srgbClr val="002060"/>
              </a:solidFill>
              <a:latin typeface="Cabin"/>
              <a:ea typeface="Cabin"/>
              <a:cs typeface="Cabin"/>
              <a:sym typeface="Cabin"/>
            </a:endParaRPr>
          </a:p>
          <a:p>
            <a:pPr indent="-246380" lvl="1" marL="640080" marR="0" rtl="0" algn="l">
              <a:lnSpc>
                <a:spcPct val="90000"/>
              </a:lnSpc>
              <a:spcBef>
                <a:spcPts val="550"/>
              </a:spcBef>
              <a:spcAft>
                <a:spcPts val="0"/>
              </a:spcAft>
              <a:buClr>
                <a:schemeClr val="accent1"/>
              </a:buClr>
              <a:buFont typeface="Verdana"/>
              <a:buNone/>
            </a:pPr>
            <a:r>
              <a:rPr b="0" i="0" lang="ru-RU" sz="2590" u="none" cap="none" strike="noStrike">
                <a:solidFill>
                  <a:srgbClr val="232D46"/>
                </a:solidFill>
                <a:latin typeface="Cabin"/>
                <a:ea typeface="Cabin"/>
                <a:cs typeface="Cabin"/>
                <a:sym typeface="Cabin"/>
              </a:rPr>
              <a:t>Чому? </a:t>
            </a:r>
            <a:r>
              <a:rPr b="0" i="1" lang="ru-RU" sz="2590" u="none" cap="none" strike="noStrike">
                <a:solidFill>
                  <a:srgbClr val="232D46"/>
                </a:solidFill>
                <a:latin typeface="Cabin"/>
                <a:ea typeface="Cabin"/>
                <a:cs typeface="Cabin"/>
                <a:sym typeface="Cabin"/>
              </a:rPr>
              <a:t>(Бо сонце опустилося нижче і погано нагріває землю.)</a:t>
            </a:r>
            <a:endParaRPr b="0" i="0" sz="1665" u="none" cap="none" strike="noStrike">
              <a:solidFill>
                <a:srgbClr val="232D46"/>
              </a:solidFill>
              <a:latin typeface="Cabin"/>
              <a:ea typeface="Cabin"/>
              <a:cs typeface="Cabin"/>
              <a:sym typeface="Cabin"/>
            </a:endParaRPr>
          </a:p>
          <a:p>
            <a:pPr indent="-246380" lvl="1" marL="640080" marR="0" rtl="0" algn="l">
              <a:lnSpc>
                <a:spcPct val="90000"/>
              </a:lnSpc>
              <a:spcBef>
                <a:spcPts val="550"/>
              </a:spcBef>
              <a:spcAft>
                <a:spcPts val="0"/>
              </a:spcAft>
              <a:buClr>
                <a:schemeClr val="accent1"/>
              </a:buClr>
              <a:buFont typeface="Verdana"/>
              <a:buNone/>
            </a:pPr>
            <a:r>
              <a:rPr b="0" i="0" lang="ru-RU" sz="2590" u="none" cap="none" strike="noStrike">
                <a:solidFill>
                  <a:srgbClr val="232D46"/>
                </a:solidFill>
                <a:latin typeface="Cabin"/>
                <a:ea typeface="Cabin"/>
                <a:cs typeface="Cabin"/>
                <a:sym typeface="Cabin"/>
              </a:rPr>
              <a:t>Які зміни відбулися в природі взимку? </a:t>
            </a:r>
            <a:r>
              <a:rPr b="0" i="1" lang="ru-RU" sz="2590" u="none" cap="none" strike="noStrike">
                <a:solidFill>
                  <a:srgbClr val="232D46"/>
                </a:solidFill>
                <a:latin typeface="Cabin"/>
                <a:ea typeface="Cabin"/>
                <a:cs typeface="Cabin"/>
                <a:sym typeface="Cabin"/>
              </a:rPr>
              <a:t>(Відлетіли птахи, люди одягаються тепліше, випав сніг, є мороз тощо.)</a:t>
            </a:r>
            <a:endParaRPr b="0" i="0" sz="1665" u="none" cap="none" strike="noStrike">
              <a:solidFill>
                <a:srgbClr val="232D46"/>
              </a:solidFill>
              <a:latin typeface="Cabin"/>
              <a:ea typeface="Cabin"/>
              <a:cs typeface="Cabin"/>
              <a:sym typeface="Cabin"/>
            </a:endParaRPr>
          </a:p>
          <a:p>
            <a:pPr indent="-289560" lvl="0" marL="365760" marR="0" rtl="0" algn="l">
              <a:lnSpc>
                <a:spcPct val="90000"/>
              </a:lnSpc>
              <a:spcBef>
                <a:spcPts val="600"/>
              </a:spcBef>
              <a:spcAft>
                <a:spcPts val="0"/>
              </a:spcAft>
              <a:buClr>
                <a:schemeClr val="accent1"/>
              </a:buClr>
              <a:buFont typeface="Noto Sans Symbols"/>
              <a:buNone/>
            </a:pPr>
            <a:r>
              <a:t/>
            </a:r>
            <a:endParaRPr b="0" i="0" sz="2960" u="none" cap="none" strike="noStrike">
              <a:solidFill>
                <a:schemeClr val="dk1"/>
              </a:solidFill>
              <a:latin typeface="Cabin"/>
              <a:ea typeface="Cabin"/>
              <a:cs typeface="Cabin"/>
              <a:sym typeface="Cabin"/>
            </a:endParaRPr>
          </a:p>
        </p:txBody>
      </p:sp>
      <p:sp>
        <p:nvSpPr>
          <p:cNvPr id="121" name="Google Shape;121;p15"/>
          <p:cNvSpPr txBox="1"/>
          <p:nvPr>
            <p:ph type="title"/>
          </p:nvPr>
        </p:nvSpPr>
        <p:spPr>
          <a:xfrm>
            <a:off x="1435608" y="274638"/>
            <a:ext cx="7498080" cy="1143000"/>
          </a:xfrm>
          <a:prstGeom prst="rect">
            <a:avLst/>
          </a:prstGeom>
          <a:solidFill>
            <a:schemeClr val="accent2"/>
          </a:solidFill>
          <a:ln cap="flat" cmpd="sng" w="25400">
            <a:solidFill>
              <a:srgbClr val="B986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Cabin"/>
              <a:buNone/>
            </a:pPr>
            <a:r>
              <a:rPr b="1" i="0" lang="ru-RU" sz="5400" u="none" cap="none" strike="noStrike">
                <a:solidFill>
                  <a:schemeClr val="lt1"/>
                </a:solidFill>
                <a:latin typeface="Cabin"/>
                <a:ea typeface="Cabin"/>
                <a:cs typeface="Cabin"/>
                <a:sym typeface="Cabin"/>
              </a:rPr>
              <a:t>      Гра «Мікрофон»</a:t>
            </a:r>
            <a:endParaRPr b="0" i="0" sz="4300" u="none" cap="none" strike="noStrike">
              <a:solidFill>
                <a:schemeClr val="lt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9560" lvl="0" marL="365760" marR="0" rtl="0" algn="l">
              <a:lnSpc>
                <a:spcPct val="90000"/>
              </a:lnSpc>
              <a:spcBef>
                <a:spcPts val="0"/>
              </a:spcBef>
              <a:spcAft>
                <a:spcPts val="0"/>
              </a:spcAft>
              <a:buClr>
                <a:schemeClr val="accent1"/>
              </a:buClr>
              <a:buFont typeface="Noto Sans Symbols"/>
              <a:buNone/>
            </a:pPr>
            <a:r>
              <a:rPr b="0" i="0" lang="ru-RU" sz="3200" u="none" cap="none" strike="noStrike">
                <a:solidFill>
                  <a:schemeClr val="dk1"/>
                </a:solidFill>
                <a:latin typeface="Cabin"/>
                <a:ea typeface="Cabin"/>
                <a:cs typeface="Cabin"/>
                <a:sym typeface="Cabin"/>
              </a:rPr>
              <a:t>   1.  З’єднайте крапки послідовно і дізнайтеся, хто я такий. </a:t>
            </a:r>
            <a:r>
              <a:rPr b="0" i="1" lang="ru-RU" sz="3200" u="none" cap="none" strike="noStrike">
                <a:solidFill>
                  <a:schemeClr val="dk1"/>
                </a:solidFill>
                <a:latin typeface="Cabin"/>
                <a:ea typeface="Cabin"/>
                <a:cs typeface="Cabin"/>
                <a:sym typeface="Cabin"/>
              </a:rPr>
              <a:t>(Снігур)</a:t>
            </a:r>
            <a:endParaRPr/>
          </a:p>
          <a:p>
            <a:pPr indent="-289560" lvl="0" marL="365760" marR="0" rtl="0" algn="l">
              <a:lnSpc>
                <a:spcPct val="90000"/>
              </a:lnSpc>
              <a:spcBef>
                <a:spcPts val="600"/>
              </a:spcBef>
              <a:spcAft>
                <a:spcPts val="0"/>
              </a:spcAft>
              <a:buClr>
                <a:schemeClr val="accent1"/>
              </a:buClr>
              <a:buFont typeface="Noto Sans Symbols"/>
              <a:buNone/>
            </a:pPr>
            <a:r>
              <a:rPr b="0" i="1" lang="ru-RU" sz="3200" u="none" cap="none" strike="noStrike">
                <a:solidFill>
                  <a:schemeClr val="dk1"/>
                </a:solidFill>
                <a:latin typeface="Cabin"/>
                <a:ea typeface="Cabin"/>
                <a:cs typeface="Cabin"/>
                <a:sym typeface="Cabin"/>
              </a:rPr>
              <a:t>    2. </a:t>
            </a:r>
            <a:r>
              <a:rPr b="0" i="0" lang="ru-RU" sz="3200" u="none" cap="none" strike="noStrike">
                <a:solidFill>
                  <a:schemeClr val="dk1"/>
                </a:solidFill>
                <a:latin typeface="Cabin"/>
                <a:ea typeface="Cabin"/>
                <a:cs typeface="Cabin"/>
                <a:sym typeface="Cabin"/>
              </a:rPr>
              <a:t>Що во вам відомо про снігурів? </a:t>
            </a:r>
            <a:r>
              <a:rPr b="0" i="1" lang="ru-RU" sz="3200" u="none" cap="none" strike="noStrike">
                <a:solidFill>
                  <a:schemeClr val="dk1"/>
                </a:solidFill>
                <a:latin typeface="Cabin"/>
                <a:ea typeface="Cabin"/>
                <a:cs typeface="Cabin"/>
                <a:sym typeface="Cabin"/>
              </a:rPr>
              <a:t>(Снігур - красива  пташка; за  розмірами  трохи  більша, ніж  горобець. Він  володіє  яскравим  оперенням: червоним  на  грудях  і  сіро-голубуватим  на  спині.)</a:t>
            </a:r>
            <a:endParaRPr/>
          </a:p>
          <a:p>
            <a:pPr indent="-289560" lvl="0" marL="365760" marR="0" rtl="0" algn="l">
              <a:lnSpc>
                <a:spcPct val="90000"/>
              </a:lnSpc>
              <a:spcBef>
                <a:spcPts val="600"/>
              </a:spcBef>
              <a:spcAft>
                <a:spcPts val="0"/>
              </a:spcAft>
              <a:buClr>
                <a:schemeClr val="accent1"/>
              </a:buClr>
              <a:buFont typeface="Noto Sans Symbols"/>
              <a:buNone/>
            </a:pPr>
            <a:r>
              <a:rPr b="0" i="1" lang="ru-RU" sz="3200" u="none" cap="none" strike="noStrike">
                <a:solidFill>
                  <a:schemeClr val="dk1"/>
                </a:solidFill>
                <a:latin typeface="Cabin"/>
                <a:ea typeface="Cabin"/>
                <a:cs typeface="Cabin"/>
                <a:sym typeface="Cabin"/>
              </a:rPr>
              <a:t>     3.</a:t>
            </a:r>
            <a:r>
              <a:rPr b="0" i="0" lang="ru-RU" sz="3200" u="none" cap="none" strike="noStrike">
                <a:solidFill>
                  <a:schemeClr val="dk1"/>
                </a:solidFill>
                <a:latin typeface="Cabin"/>
                <a:ea typeface="Cabin"/>
                <a:cs typeface="Cabin"/>
                <a:sym typeface="Cabin"/>
              </a:rPr>
              <a:t>Це зимуючий птах чи перелітний? </a:t>
            </a:r>
            <a:r>
              <a:rPr b="0" i="1" lang="ru-RU" sz="3200" u="none" cap="none" strike="noStrike">
                <a:solidFill>
                  <a:schemeClr val="dk1"/>
                </a:solidFill>
                <a:latin typeface="Cabin"/>
                <a:ea typeface="Cabin"/>
                <a:cs typeface="Cabin"/>
                <a:sym typeface="Cabin"/>
              </a:rPr>
              <a:t>(Зимуючий.)</a:t>
            </a:r>
            <a:endParaRPr/>
          </a:p>
          <a:p>
            <a:pPr indent="-289560" lvl="0" marL="365760" marR="0" rtl="0" algn="l">
              <a:lnSpc>
                <a:spcPct val="90000"/>
              </a:lnSpc>
              <a:spcBef>
                <a:spcPts val="600"/>
              </a:spcBef>
              <a:spcAft>
                <a:spcPts val="0"/>
              </a:spcAft>
              <a:buClr>
                <a:schemeClr val="accent1"/>
              </a:buClr>
              <a:buFont typeface="Noto Sans Symbols"/>
              <a:buNone/>
            </a:pPr>
            <a:r>
              <a:t/>
            </a:r>
            <a:endParaRPr b="0" i="0" sz="3200" u="none" cap="none" strike="noStrike">
              <a:solidFill>
                <a:schemeClr val="dk1"/>
              </a:solidFill>
              <a:latin typeface="Cabin"/>
              <a:ea typeface="Cabin"/>
              <a:cs typeface="Cabin"/>
              <a:sym typeface="Cabin"/>
            </a:endParaRPr>
          </a:p>
        </p:txBody>
      </p:sp>
      <p:sp>
        <p:nvSpPr>
          <p:cNvPr id="127" name="Google Shape;127;p16"/>
          <p:cNvSpPr txBox="1"/>
          <p:nvPr>
            <p:ph type="title"/>
          </p:nvPr>
        </p:nvSpPr>
        <p:spPr>
          <a:xfrm>
            <a:off x="1435608" y="274638"/>
            <a:ext cx="7498080" cy="1143000"/>
          </a:xfrm>
          <a:prstGeom prst="rect">
            <a:avLst/>
          </a:prstGeom>
          <a:gradFill>
            <a:gsLst>
              <a:gs pos="0">
                <a:srgbClr val="FFE9AF"/>
              </a:gs>
              <a:gs pos="50000">
                <a:srgbClr val="FFE59B"/>
              </a:gs>
              <a:gs pos="97000">
                <a:srgbClr val="FFE27A"/>
              </a:gs>
              <a:gs pos="100000">
                <a:srgbClr val="FFE26B"/>
              </a:gs>
            </a:gsLst>
            <a:path path="circle">
              <a:fillToRect b="50%" l="50%" r="50%" t="50%"/>
            </a:path>
            <a:tileRect/>
          </a:gradFill>
          <a:ln cap="flat" cmpd="sng" w="9525">
            <a:solidFill>
              <a:schemeClr val="accent2"/>
            </a:solidFill>
            <a:prstDash val="solid"/>
            <a:round/>
            <a:headEnd len="sm" w="sm" type="none"/>
            <a:tailEnd len="sm" w="sm" type="none"/>
          </a:ln>
          <a:effectLst>
            <a:outerShdw blurRad="50800" rotWithShape="0" dir="5400000" dist="38100">
              <a:srgbClr val="000000">
                <a:alpha val="42745"/>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Cabin"/>
              <a:buNone/>
            </a:pPr>
            <a:r>
              <a:rPr b="1" i="0" lang="ru-RU" sz="4300" u="none" cap="none" strike="noStrike">
                <a:solidFill>
                  <a:schemeClr val="dk1"/>
                </a:solidFill>
                <a:latin typeface="Cabin"/>
                <a:ea typeface="Cabin"/>
                <a:cs typeface="Cabin"/>
                <a:sym typeface="Cabin"/>
              </a:rPr>
              <a:t>Робота в групах</a:t>
            </a:r>
            <a:endParaRPr b="0" i="0" sz="4300" u="none" cap="none" strike="noStrike">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9560" lvl="0" marL="365760" marR="0" rtl="0" algn="l">
              <a:lnSpc>
                <a:spcPct val="90000"/>
              </a:lnSpc>
              <a:spcBef>
                <a:spcPts val="0"/>
              </a:spcBef>
              <a:spcAft>
                <a:spcPts val="0"/>
              </a:spcAft>
              <a:buClr>
                <a:schemeClr val="accent1"/>
              </a:buClr>
              <a:buSzPts val="2176"/>
              <a:buFont typeface="Noto Sans Symbols"/>
              <a:buChar char="●"/>
            </a:pPr>
            <a:r>
              <a:rPr b="1" i="1" lang="ru-RU" sz="2720" u="none" cap="none" strike="noStrike">
                <a:solidFill>
                  <a:schemeClr val="dk1"/>
                </a:solidFill>
                <a:latin typeface="Cabin"/>
                <a:ea typeface="Cabin"/>
                <a:cs typeface="Cabin"/>
                <a:sym typeface="Cabin"/>
              </a:rPr>
              <a:t>Яких птахів називають зимуючими? (Тих, що на зиму не відлітають у вирій.)</a:t>
            </a:r>
            <a:endParaRPr/>
          </a:p>
          <a:p>
            <a:pPr indent="-289560" lvl="0" marL="365760" marR="0" rtl="0" algn="l">
              <a:lnSpc>
                <a:spcPct val="90000"/>
              </a:lnSpc>
              <a:spcBef>
                <a:spcPts val="600"/>
              </a:spcBef>
              <a:spcAft>
                <a:spcPts val="0"/>
              </a:spcAft>
              <a:buClr>
                <a:schemeClr val="accent1"/>
              </a:buClr>
              <a:buFont typeface="Noto Sans Symbols"/>
              <a:buNone/>
            </a:pPr>
            <a:r>
              <a:t/>
            </a:r>
            <a:endParaRPr b="1" i="1" sz="2720" u="none" cap="none" strike="noStrike">
              <a:solidFill>
                <a:schemeClr val="dk1"/>
              </a:solidFill>
              <a:latin typeface="Cabin"/>
              <a:ea typeface="Cabin"/>
              <a:cs typeface="Cabin"/>
              <a:sym typeface="Cabin"/>
            </a:endParaRPr>
          </a:p>
          <a:p>
            <a:pPr indent="-289560" lvl="0" marL="365760" marR="0" rtl="0" algn="l">
              <a:lnSpc>
                <a:spcPct val="90000"/>
              </a:lnSpc>
              <a:spcBef>
                <a:spcPts val="600"/>
              </a:spcBef>
              <a:spcAft>
                <a:spcPts val="0"/>
              </a:spcAft>
              <a:buClr>
                <a:schemeClr val="accent1"/>
              </a:buClr>
              <a:buSzPts val="2176"/>
              <a:buFont typeface="Noto Sans Symbols"/>
              <a:buChar char="●"/>
            </a:pPr>
            <a:r>
              <a:rPr b="1" i="1" lang="ru-RU" sz="2720" u="none" cap="none" strike="noStrike">
                <a:solidFill>
                  <a:schemeClr val="dk1"/>
                </a:solidFill>
                <a:latin typeface="Cabin"/>
                <a:ea typeface="Cabin"/>
                <a:cs typeface="Cabin"/>
                <a:sym typeface="Cabin"/>
              </a:rPr>
              <a:t> Які птахи зимують у нас? (Сорока,горобець, дятел, голуб,  ворона, синиця.)</a:t>
            </a:r>
            <a:endParaRPr/>
          </a:p>
          <a:p>
            <a:pPr indent="-289560" lvl="0" marL="365760" marR="0" rtl="0" algn="l">
              <a:lnSpc>
                <a:spcPct val="90000"/>
              </a:lnSpc>
              <a:spcBef>
                <a:spcPts val="600"/>
              </a:spcBef>
              <a:spcAft>
                <a:spcPts val="0"/>
              </a:spcAft>
              <a:buClr>
                <a:schemeClr val="accent1"/>
              </a:buClr>
              <a:buFont typeface="Noto Sans Symbols"/>
              <a:buNone/>
            </a:pPr>
            <a:r>
              <a:t/>
            </a:r>
            <a:endParaRPr b="1" i="1" sz="2720" u="none" cap="none" strike="noStrike">
              <a:solidFill>
                <a:schemeClr val="dk1"/>
              </a:solidFill>
              <a:latin typeface="Cabin"/>
              <a:ea typeface="Cabin"/>
              <a:cs typeface="Cabin"/>
              <a:sym typeface="Cabin"/>
            </a:endParaRPr>
          </a:p>
          <a:p>
            <a:pPr indent="-289560" lvl="0" marL="365760" marR="0" rtl="0" algn="l">
              <a:lnSpc>
                <a:spcPct val="90000"/>
              </a:lnSpc>
              <a:spcBef>
                <a:spcPts val="600"/>
              </a:spcBef>
              <a:spcAft>
                <a:spcPts val="0"/>
              </a:spcAft>
              <a:buClr>
                <a:schemeClr val="accent1"/>
              </a:buClr>
              <a:buSzPts val="2176"/>
              <a:buFont typeface="Noto Sans Symbols"/>
              <a:buChar char="●"/>
            </a:pPr>
            <a:r>
              <a:rPr b="1" i="1" lang="ru-RU" sz="2720" u="none" cap="none" strike="noStrike">
                <a:solidFill>
                  <a:schemeClr val="dk1"/>
                </a:solidFill>
                <a:latin typeface="Cabin"/>
                <a:ea typeface="Cabin"/>
                <a:cs typeface="Cabin"/>
                <a:sym typeface="Cabin"/>
              </a:rPr>
              <a:t>Назвіть зимових гостей з півночі. (Снігур, омелюх.)</a:t>
            </a:r>
            <a:endParaRPr/>
          </a:p>
          <a:p>
            <a:pPr indent="-289560" lvl="0" marL="365760" marR="0" rtl="0" algn="l">
              <a:lnSpc>
                <a:spcPct val="90000"/>
              </a:lnSpc>
              <a:spcBef>
                <a:spcPts val="600"/>
              </a:spcBef>
              <a:spcAft>
                <a:spcPts val="0"/>
              </a:spcAft>
              <a:buClr>
                <a:schemeClr val="accent1"/>
              </a:buClr>
              <a:buFont typeface="Noto Sans Symbols"/>
              <a:buNone/>
            </a:pPr>
            <a:r>
              <a:t/>
            </a:r>
            <a:endParaRPr b="1" i="1" sz="2720" u="none" cap="none" strike="noStrike">
              <a:solidFill>
                <a:schemeClr val="dk1"/>
              </a:solidFill>
              <a:latin typeface="Cabin"/>
              <a:ea typeface="Cabin"/>
              <a:cs typeface="Cabin"/>
              <a:sym typeface="Cabin"/>
            </a:endParaRPr>
          </a:p>
          <a:p>
            <a:pPr indent="-289560" lvl="0" marL="365760" marR="0" rtl="0" algn="l">
              <a:lnSpc>
                <a:spcPct val="90000"/>
              </a:lnSpc>
              <a:spcBef>
                <a:spcPts val="600"/>
              </a:spcBef>
              <a:spcAft>
                <a:spcPts val="0"/>
              </a:spcAft>
              <a:buClr>
                <a:schemeClr val="accent1"/>
              </a:buClr>
              <a:buSzPts val="2176"/>
              <a:buFont typeface="Noto Sans Symbols"/>
              <a:buChar char="●"/>
            </a:pPr>
            <a:r>
              <a:rPr b="1" i="1" lang="ru-RU" sz="2720" u="none" cap="none" strike="noStrike">
                <a:solidFill>
                  <a:schemeClr val="dk1"/>
                </a:solidFill>
                <a:latin typeface="Cabin"/>
                <a:ea typeface="Cabin"/>
                <a:cs typeface="Cabin"/>
                <a:sym typeface="Cabin"/>
              </a:rPr>
              <a:t>Що вам відомо про цих птахів?</a:t>
            </a:r>
            <a:endParaRPr b="1" i="1" sz="2720" u="none" cap="none" strike="noStrike">
              <a:solidFill>
                <a:schemeClr val="dk1"/>
              </a:solidFill>
              <a:latin typeface="Cabin"/>
              <a:ea typeface="Cabin"/>
              <a:cs typeface="Cabin"/>
              <a:sym typeface="Cabin"/>
            </a:endParaRPr>
          </a:p>
          <a:p>
            <a:pPr indent="-289560" lvl="0" marL="365760" marR="0" rtl="0" algn="l">
              <a:lnSpc>
                <a:spcPct val="90000"/>
              </a:lnSpc>
              <a:spcBef>
                <a:spcPts val="600"/>
              </a:spcBef>
              <a:spcAft>
                <a:spcPts val="0"/>
              </a:spcAft>
              <a:buClr>
                <a:schemeClr val="accent1"/>
              </a:buClr>
              <a:buFont typeface="Noto Sans Symbols"/>
              <a:buNone/>
            </a:pPr>
            <a:r>
              <a:t/>
            </a:r>
            <a:endParaRPr b="0" i="0" sz="2720" u="none" cap="none" strike="noStrike">
              <a:solidFill>
                <a:schemeClr val="dk1"/>
              </a:solidFill>
              <a:latin typeface="Cabin"/>
              <a:ea typeface="Cabin"/>
              <a:cs typeface="Cabin"/>
              <a:sym typeface="Cabin"/>
            </a:endParaRPr>
          </a:p>
        </p:txBody>
      </p:sp>
      <p:sp>
        <p:nvSpPr>
          <p:cNvPr id="133" name="Google Shape;133;p17"/>
          <p:cNvSpPr txBox="1"/>
          <p:nvPr>
            <p:ph type="title"/>
          </p:nvPr>
        </p:nvSpPr>
        <p:spPr>
          <a:xfrm>
            <a:off x="1435608" y="274638"/>
            <a:ext cx="7498080" cy="1143000"/>
          </a:xfrm>
          <a:prstGeom prst="rect">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Cabin"/>
              <a:buNone/>
            </a:pPr>
            <a:r>
              <a:rPr b="0" i="0" lang="ru-RU" sz="4300" u="none" cap="none" strike="noStrike">
                <a:solidFill>
                  <a:schemeClr val="lt1"/>
                </a:solidFill>
                <a:latin typeface="Cabin"/>
                <a:ea typeface="Cabin"/>
                <a:cs typeface="Cabin"/>
                <a:sym typeface="Cabin"/>
              </a:rPr>
              <a:t>   </a:t>
            </a:r>
            <a:r>
              <a:rPr b="0" i="0" lang="ru-RU" sz="5400" u="none" cap="none" strike="noStrike">
                <a:solidFill>
                  <a:schemeClr val="lt1"/>
                </a:solidFill>
                <a:latin typeface="Cabin"/>
                <a:ea typeface="Cabin"/>
                <a:cs typeface="Cabin"/>
                <a:sym typeface="Cabin"/>
              </a:rPr>
              <a:t>БЕСІДА</a:t>
            </a:r>
            <a:endParaRPr b="0" i="0" sz="5400" u="none" cap="none" strike="noStrike">
              <a:solidFill>
                <a:schemeClr val="lt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62214"/>
              </a:buClr>
              <a:buFont typeface="Cabin"/>
              <a:buNone/>
            </a:pPr>
            <a:r>
              <a:rPr b="0" i="0" lang="ru-RU" sz="4300" u="none" cap="none" strike="noStrike">
                <a:solidFill>
                  <a:srgbClr val="562214"/>
                </a:solidFill>
                <a:latin typeface="Cabin"/>
                <a:ea typeface="Cabin"/>
                <a:cs typeface="Cabin"/>
                <a:sym typeface="Cabin"/>
              </a:rPr>
              <a:t>Інформація  про Снігура</a:t>
            </a:r>
            <a:endParaRPr b="0" i="0" sz="4300" u="none" cap="none" strike="noStrike">
              <a:solidFill>
                <a:srgbClr val="562214"/>
              </a:solidFill>
              <a:latin typeface="Cabin"/>
              <a:ea typeface="Cabin"/>
              <a:cs typeface="Cabin"/>
              <a:sym typeface="Cabin"/>
            </a:endParaRPr>
          </a:p>
        </p:txBody>
      </p:sp>
      <p:pic>
        <p:nvPicPr>
          <p:cNvPr id="139" name="Google Shape;139;p18"/>
          <p:cNvPicPr preferRelativeResize="0"/>
          <p:nvPr>
            <p:ph idx="1" type="body"/>
          </p:nvPr>
        </p:nvPicPr>
        <p:blipFill rotWithShape="1">
          <a:blip r:embed="rId3">
            <a:alphaModFix/>
          </a:blip>
          <a:srcRect b="0" l="0" r="0" t="0"/>
          <a:stretch/>
        </p:blipFill>
        <p:spPr>
          <a:xfrm>
            <a:off x="6550304" y="1268760"/>
            <a:ext cx="2593696" cy="1945272"/>
          </a:xfrm>
          <a:prstGeom prst="rect">
            <a:avLst/>
          </a:prstGeom>
          <a:noFill/>
          <a:ln>
            <a:noFill/>
          </a:ln>
        </p:spPr>
      </p:pic>
      <p:sp>
        <p:nvSpPr>
          <p:cNvPr id="140" name="Google Shape;140;p18"/>
          <p:cNvSpPr txBox="1"/>
          <p:nvPr/>
        </p:nvSpPr>
        <p:spPr>
          <a:xfrm>
            <a:off x="1403648" y="1268760"/>
            <a:ext cx="5040560" cy="5262979"/>
          </a:xfrm>
          <a:prstGeom prst="rect">
            <a:avLst/>
          </a:prstGeom>
          <a:noFill/>
          <a:ln>
            <a:noFill/>
          </a:ln>
        </p:spPr>
        <p:txBody>
          <a:bodyPr anchorCtr="0" anchor="t" bIns="45700" lIns="91425" spcFirstLastPara="1" rIns="91425" wrap="square" tIns="45700">
            <a:noAutofit/>
          </a:bodyPr>
          <a:lstStyle/>
          <a:p>
            <a:pPr indent="204786" lvl="0" marL="87313" marR="0" rtl="0" algn="l">
              <a:spcBef>
                <a:spcPts val="0"/>
              </a:spcBef>
              <a:spcAft>
                <a:spcPts val="0"/>
              </a:spcAft>
              <a:buClr>
                <a:schemeClr val="dk1"/>
              </a:buClr>
              <a:buFont typeface="Cabin"/>
              <a:buNone/>
            </a:pPr>
            <a:r>
              <a:rPr lang="ru-RU" sz="1400">
                <a:solidFill>
                  <a:schemeClr val="dk1"/>
                </a:solidFill>
                <a:latin typeface="Cabin"/>
                <a:ea typeface="Cabin"/>
                <a:cs typeface="Cabin"/>
                <a:sym typeface="Cabin"/>
              </a:rPr>
              <a:t>Народна мудрість говорить: ″Побачив снігура, знай–зима біля порога″. Снігур – звичайний осілий птах Карпат і зимуючий – по всій іншій території України. З’являється в лісах і парках пізно восени. Він більший за горобця (вага 32-35 г). Дзьоб чорний, короткий і товстий, а оперення довге і густе. Самці особливо нарядні взимку. Вони червоногруді, з чорною, синюватого блиску ″шапочкою″ на голові і таким же чорним підборіддям, хвостом і крилами. А от самочки замість червоних і блакитних кольорів забарвлені бурувато-сіро. </a:t>
            </a:r>
            <a:br>
              <a:rPr lang="ru-RU" sz="1400">
                <a:solidFill>
                  <a:schemeClr val="dk1"/>
                </a:solidFill>
                <a:latin typeface="Cabin"/>
                <a:ea typeface="Cabin"/>
                <a:cs typeface="Cabin"/>
                <a:sym typeface="Cabin"/>
              </a:rPr>
            </a:br>
            <a:br>
              <a:rPr lang="ru-RU" sz="1400">
                <a:solidFill>
                  <a:schemeClr val="dk1"/>
                </a:solidFill>
                <a:latin typeface="Cabin"/>
                <a:ea typeface="Cabin"/>
                <a:cs typeface="Cabin"/>
                <a:sym typeface="Cabin"/>
              </a:rPr>
            </a:br>
            <a:r>
              <a:rPr lang="ru-RU" sz="1400">
                <a:solidFill>
                  <a:schemeClr val="dk1"/>
                </a:solidFill>
                <a:latin typeface="Cabin"/>
                <a:ea typeface="Cabin"/>
                <a:cs typeface="Cabin"/>
                <a:sym typeface="Cabin"/>
              </a:rPr>
              <a:t>     Гніздяться снігурі в густих хвойних гілках ялин. Закінчивши будування, самочка відкладає п’ять-шість яєць світло-блакитного кольору, густо вкритих дрібними червоними цяточками. На її ж плечі лягає нелегка справа висиджування. </a:t>
            </a:r>
            <a:br>
              <a:rPr lang="ru-RU" sz="1400">
                <a:solidFill>
                  <a:schemeClr val="dk1"/>
                </a:solidFill>
                <a:latin typeface="Cabin"/>
                <a:ea typeface="Cabin"/>
                <a:cs typeface="Cabin"/>
                <a:sym typeface="Cabin"/>
              </a:rPr>
            </a:br>
            <a:br>
              <a:rPr lang="ru-RU" sz="1400">
                <a:solidFill>
                  <a:schemeClr val="dk1"/>
                </a:solidFill>
                <a:latin typeface="Cabin"/>
                <a:ea typeface="Cabin"/>
                <a:cs typeface="Cabin"/>
                <a:sym typeface="Cabin"/>
              </a:rPr>
            </a:br>
            <a:r>
              <a:rPr lang="ru-RU" sz="1400">
                <a:solidFill>
                  <a:schemeClr val="dk1"/>
                </a:solidFill>
                <a:latin typeface="Cabin"/>
                <a:ea typeface="Cabin"/>
                <a:cs typeface="Cabin"/>
                <a:sym typeface="Cabin"/>
              </a:rPr>
              <a:t>       Хоча самець регулярно відвідує подругу, приносить їй смачні шматочки, ділиться лісовими новинами. Проходе час, і перед батьками постає нова турбота – вигодовування пташенят комахами, дрібними безхребетними, а пізніше ягодами. На щастя, малеча росте швидко, і в кінці літа мовчазні виводки снігурів залишають ліс і відкочовують ближче до відкритих місць, де вже дозріла малина, горобина, інші лісові делікатеси. Не за горами зима. Треба готуватися до нових мандрівок.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62214"/>
              </a:buClr>
              <a:buFont typeface="Cabin"/>
              <a:buNone/>
            </a:pPr>
            <a:r>
              <a:rPr b="0" i="0" lang="ru-RU" sz="4300" u="none" cap="none" strike="noStrike">
                <a:solidFill>
                  <a:srgbClr val="562214"/>
                </a:solidFill>
                <a:latin typeface="Cabin"/>
                <a:ea typeface="Cabin"/>
                <a:cs typeface="Cabin"/>
                <a:sym typeface="Cabin"/>
              </a:rPr>
              <a:t>Інформація  про  Омелюха</a:t>
            </a:r>
            <a:endParaRPr b="0" i="0" sz="4300" u="none" cap="none" strike="noStrike">
              <a:solidFill>
                <a:srgbClr val="562214"/>
              </a:solidFill>
              <a:latin typeface="Cabin"/>
              <a:ea typeface="Cabin"/>
              <a:cs typeface="Cabin"/>
              <a:sym typeface="Cabin"/>
            </a:endParaRPr>
          </a:p>
        </p:txBody>
      </p:sp>
      <p:pic>
        <p:nvPicPr>
          <p:cNvPr id="146" name="Google Shape;146;p19"/>
          <p:cNvPicPr preferRelativeResize="0"/>
          <p:nvPr>
            <p:ph idx="1" type="body"/>
          </p:nvPr>
        </p:nvPicPr>
        <p:blipFill rotWithShape="1">
          <a:blip r:embed="rId3">
            <a:alphaModFix/>
          </a:blip>
          <a:srcRect b="0" l="0" r="0" t="0"/>
          <a:stretch/>
        </p:blipFill>
        <p:spPr>
          <a:xfrm>
            <a:off x="6844407" y="1340768"/>
            <a:ext cx="2299593" cy="1724695"/>
          </a:xfrm>
          <a:prstGeom prst="rect">
            <a:avLst/>
          </a:prstGeom>
          <a:noFill/>
          <a:ln>
            <a:noFill/>
          </a:ln>
        </p:spPr>
      </p:pic>
      <p:sp>
        <p:nvSpPr>
          <p:cNvPr id="147" name="Google Shape;147;p19"/>
          <p:cNvSpPr txBox="1"/>
          <p:nvPr/>
        </p:nvSpPr>
        <p:spPr>
          <a:xfrm>
            <a:off x="1115616" y="1124744"/>
            <a:ext cx="5688632" cy="4708981"/>
          </a:xfrm>
          <a:prstGeom prst="rect">
            <a:avLst/>
          </a:prstGeom>
          <a:noFill/>
          <a:ln>
            <a:noFill/>
          </a:ln>
        </p:spPr>
        <p:txBody>
          <a:bodyPr anchorCtr="0" anchor="t" bIns="45700" lIns="91425" spcFirstLastPara="1" rIns="91425" wrap="square" tIns="45700">
            <a:noAutofit/>
          </a:bodyPr>
          <a:lstStyle/>
          <a:p>
            <a:pPr indent="349250" lvl="0" marL="6350" marR="0" rtl="0" algn="l">
              <a:spcBef>
                <a:spcPts val="0"/>
              </a:spcBef>
              <a:spcAft>
                <a:spcPts val="0"/>
              </a:spcAft>
              <a:buNone/>
            </a:pPr>
            <a:r>
              <a:rPr b="1" lang="ru-RU" sz="1200">
                <a:solidFill>
                  <a:srgbClr val="002060"/>
                </a:solidFill>
                <a:latin typeface="Cabin"/>
                <a:ea typeface="Cabin"/>
                <a:cs typeface="Cabin"/>
                <a:sym typeface="Cabin"/>
              </a:rPr>
              <a:t>Омелюх </a:t>
            </a:r>
            <a:r>
              <a:rPr lang="ru-RU" sz="1200">
                <a:solidFill>
                  <a:srgbClr val="002060"/>
                </a:solidFill>
                <a:latin typeface="Cabin"/>
                <a:ea typeface="Cabin"/>
                <a:cs typeface="Cabin"/>
                <a:sym typeface="Cabin"/>
              </a:rPr>
              <a:t>– птах з на диво м’яким пір’ям. Усі види омелюхів носять на голові чубчики. Чубчик омелюха звичайного має сірувато-червоне забарвлення. Основний тон оперення бурувато-сірий. Задня частина спини, куприк та надхвістя блакитнувато-сірі, а пір’я на грудях відрізняється червонуватим відтінком. Крила чорнуваті з жовтими рисками біля вершини, а також білою смугою нижче плеча. На кінцях другорядних махових пір’їн є характерні червоні пластинки. Тіло веретеноподібне. Хвіст короткий, закінчується широкою жовтою верхівковою смугою. Чорні сильні ноги оперені до цівки. Дзьоб чорного кольору, порівняно короткий і масивний. Поперек голови на рівні очей тягнеться чорна смуга, на горлі наявна невелика чорна маніжка.</a:t>
            </a:r>
            <a:endParaRPr/>
          </a:p>
          <a:p>
            <a:pPr indent="355600" lvl="0" marL="0" marR="0" rtl="0" algn="l">
              <a:spcBef>
                <a:spcPts val="0"/>
              </a:spcBef>
              <a:spcAft>
                <a:spcPts val="0"/>
              </a:spcAft>
              <a:buNone/>
            </a:pPr>
            <a:r>
              <a:rPr b="1" lang="ru-RU" sz="1200" u="sng">
                <a:solidFill>
                  <a:srgbClr val="002060"/>
                </a:solidFill>
                <a:latin typeface="Cabin"/>
                <a:ea typeface="Cabin"/>
                <a:cs typeface="Cabin"/>
                <a:sym typeface="Cabin"/>
              </a:rPr>
              <a:t>Спосіб життя</a:t>
            </a:r>
            <a:endParaRPr sz="1200" u="sng">
              <a:solidFill>
                <a:srgbClr val="002060"/>
              </a:solidFill>
              <a:latin typeface="Cabin"/>
              <a:ea typeface="Cabin"/>
              <a:cs typeface="Cabin"/>
              <a:sym typeface="Cabin"/>
            </a:endParaRPr>
          </a:p>
          <a:p>
            <a:pPr indent="0" lvl="0" marL="0" marR="0" rtl="0" algn="l">
              <a:spcBef>
                <a:spcPts val="0"/>
              </a:spcBef>
              <a:spcAft>
                <a:spcPts val="0"/>
              </a:spcAft>
              <a:buNone/>
            </a:pPr>
            <a:r>
              <a:rPr lang="ru-RU" sz="1200">
                <a:solidFill>
                  <a:srgbClr val="002060"/>
                </a:solidFill>
                <a:latin typeface="Cabin"/>
                <a:ea typeface="Cabin"/>
                <a:cs typeface="Cabin"/>
                <a:sym typeface="Cabin"/>
              </a:rPr>
              <a:t>Омелюхи досить компанійські птахи. Тільки на період виведення потомства пари усамітнюються, щоб присвятити себе будівництву гнізда, але якщо навколо живе багато омелюхів, то можуть виникати галасливі колонії. Восени, коли молодь підросла, омелюхи збираються у великі зграї. На початку зими чисельність однієї зграї іноді досягає 200 особин, але в ході невпинних кочівель вона поступово розпадається на дрібні групи, які вже до кінця лютого нараховують не більше 50 птахів. Омелюхи ведуть кочовий спосіб життя: у листопаді прилітають до місць зимівлі, а у березні-квітні повертаються на північ до рідних місць гніздівлі. У сезон виведення пташенят основу раціону птахів складають комахи, перш за все комарі, а взимку омелюхи годуються ягодами горобини, барбарису, глоду, калини та омели. У цей період зграйки омелюхів часто навідуються до садів та парків, де завжди можна чим-небудь поживитися. Омелюхи переварюють тільки ягідний м’якуш, а кісточки видаляються з організму разом і з послідом. Таким чином птахи сприяють розповсюдженню багатьох видів </a:t>
            </a:r>
            <a:endParaRPr sz="1200">
              <a:solidFill>
                <a:schemeClr val="dk1"/>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1435608" y="274638"/>
            <a:ext cx="7498080" cy="1143000"/>
          </a:xfrm>
          <a:prstGeom prst="rect">
            <a:avLst/>
          </a:prstGeom>
          <a:gradFill>
            <a:gsLst>
              <a:gs pos="0">
                <a:srgbClr val="5569AB"/>
              </a:gs>
              <a:gs pos="15000">
                <a:srgbClr val="5468AA"/>
              </a:gs>
              <a:gs pos="62000">
                <a:srgbClr val="3D5397"/>
              </a:gs>
              <a:gs pos="97000">
                <a:srgbClr val="2D4586"/>
              </a:gs>
              <a:gs pos="100000">
                <a:srgbClr val="253E84"/>
              </a:gs>
            </a:gsLst>
            <a:path path="circle">
              <a:fillToRect b="50%" l="50%" r="50%" t="50%"/>
            </a:path>
            <a:tileRect/>
          </a:gradFill>
          <a:ln>
            <a:noFill/>
          </a:ln>
          <a:effectLst>
            <a:outerShdw blurRad="57150" rotWithShape="0" algn="ctr" dir="5400000" dist="38100">
              <a:srgbClr val="161D2F">
                <a:alpha val="4784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Cabin"/>
              <a:buNone/>
            </a:pPr>
            <a:r>
              <a:rPr b="1" i="0" lang="ru-RU" sz="4300" u="none" cap="none" strike="noStrike">
                <a:solidFill>
                  <a:schemeClr val="lt1"/>
                </a:solidFill>
                <a:latin typeface="Cabin"/>
                <a:ea typeface="Cabin"/>
                <a:cs typeface="Cabin"/>
                <a:sym typeface="Cabin"/>
              </a:rPr>
              <a:t>Гра “СКЛАДИ  КАРТИНКУ”</a:t>
            </a:r>
            <a:endParaRPr b="0" i="0" sz="4300" u="none" cap="none" strike="noStrike">
              <a:solidFill>
                <a:schemeClr val="lt1"/>
              </a:solidFill>
              <a:latin typeface="Cabin"/>
              <a:ea typeface="Cabin"/>
              <a:cs typeface="Cabin"/>
              <a:sym typeface="Cabin"/>
            </a:endParaRPr>
          </a:p>
        </p:txBody>
      </p:sp>
      <p:sp>
        <p:nvSpPr>
          <p:cNvPr id="153" name="Google Shape;153;p20"/>
          <p:cNvSpPr txBox="1"/>
          <p:nvPr>
            <p:ph idx="1" type="body"/>
          </p:nvPr>
        </p:nvSpPr>
        <p:spPr>
          <a:xfrm>
            <a:off x="1435608" y="1447800"/>
            <a:ext cx="7498080" cy="1117104"/>
          </a:xfrm>
          <a:prstGeom prst="rect">
            <a:avLst/>
          </a:prstGeom>
          <a:gradFill>
            <a:gsLst>
              <a:gs pos="0">
                <a:srgbClr val="DDF4C4"/>
              </a:gs>
              <a:gs pos="50000">
                <a:srgbClr val="D8F1B7"/>
              </a:gs>
              <a:gs pos="97000">
                <a:srgbClr val="CBEF9F"/>
              </a:gs>
              <a:gs pos="100000">
                <a:srgbClr val="CBF194"/>
              </a:gs>
            </a:gsLst>
            <a:path path="circle">
              <a:fillToRect b="50%" l="50%" r="50%" t="50%"/>
            </a:path>
            <a:tileRect/>
          </a:gradFill>
          <a:ln cap="flat" cmpd="sng" w="9525">
            <a:solidFill>
              <a:schemeClr val="accent4"/>
            </a:solidFill>
            <a:prstDash val="solid"/>
            <a:round/>
            <a:headEnd len="sm" w="sm" type="none"/>
            <a:tailEnd len="sm" w="sm" type="none"/>
          </a:ln>
          <a:effectLst>
            <a:outerShdw blurRad="63500" rotWithShape="0" dir="5400000" dist="25400">
              <a:srgbClr val="000000">
                <a:alpha val="42745"/>
              </a:srgbClr>
            </a:outerShdw>
          </a:effectLst>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Noto Sans Symbols"/>
              <a:buNone/>
            </a:pPr>
            <a:r>
              <a:rPr b="1" i="0" lang="ru-RU" sz="3000" u="none" cap="small" strike="noStrike">
                <a:solidFill>
                  <a:srgbClr val="FF0000"/>
                </a:solidFill>
                <a:latin typeface="Cabin"/>
                <a:ea typeface="Cabin"/>
                <a:cs typeface="Cabin"/>
                <a:sym typeface="Cabin"/>
              </a:rPr>
              <a:t>Розріжте  малюнки за  пунктирними  лініями</a:t>
            </a:r>
            <a:endParaRPr b="0" i="0" sz="3000" u="none" cap="small" strike="noStrike">
              <a:solidFill>
                <a:srgbClr val="FF0000"/>
              </a:solidFill>
              <a:latin typeface="Cabin"/>
              <a:ea typeface="Cabin"/>
              <a:cs typeface="Cabin"/>
              <a:sym typeface="Cabin"/>
            </a:endParaRPr>
          </a:p>
        </p:txBody>
      </p:sp>
      <p:pic>
        <p:nvPicPr>
          <p:cNvPr id="154" name="Google Shape;154;p20"/>
          <p:cNvPicPr preferRelativeResize="0"/>
          <p:nvPr/>
        </p:nvPicPr>
        <p:blipFill rotWithShape="1">
          <a:blip r:embed="rId3">
            <a:alphaModFix/>
          </a:blip>
          <a:srcRect b="0" l="0" r="0" t="0"/>
          <a:stretch/>
        </p:blipFill>
        <p:spPr>
          <a:xfrm>
            <a:off x="1187624" y="3212976"/>
            <a:ext cx="4183491" cy="2952328"/>
          </a:xfrm>
          <a:prstGeom prst="rect">
            <a:avLst/>
          </a:prstGeom>
          <a:noFill/>
          <a:ln>
            <a:noFill/>
          </a:ln>
          <a:effectLst>
            <a:reflection blurRad="0" dir="5400000" dist="5000" endA="0" endPos="30000" fadeDir="5400000" kx="0" rotWithShape="0" algn="bl" stA="30000" stPos="0" sy="-100000" ky="0"/>
          </a:effectLst>
        </p:spPr>
      </p:pic>
      <p:pic>
        <p:nvPicPr>
          <p:cNvPr id="155" name="Google Shape;155;p20"/>
          <p:cNvPicPr preferRelativeResize="0"/>
          <p:nvPr/>
        </p:nvPicPr>
        <p:blipFill rotWithShape="1">
          <a:blip r:embed="rId4">
            <a:alphaModFix/>
          </a:blip>
          <a:srcRect b="0" l="0" r="0" t="0"/>
          <a:stretch/>
        </p:blipFill>
        <p:spPr>
          <a:xfrm>
            <a:off x="5524825" y="3068950"/>
            <a:ext cx="3619200" cy="3285000"/>
          </a:xfrm>
          <a:prstGeom prst="rect">
            <a:avLst/>
          </a:prstGeom>
          <a:solidFill>
            <a:srgbClr val="ECECEC"/>
          </a:solidFill>
          <a:ln cap="rnd" cmpd="sng" w="190500">
            <a:solidFill>
              <a:srgbClr val="FFFFFF"/>
            </a:solidFill>
            <a:prstDash val="solid"/>
            <a:round/>
            <a:headEnd len="sm" w="sm" type="none"/>
            <a:tailEnd len="sm" w="sm" type="none"/>
          </a:ln>
          <a:effectLst>
            <a:outerShdw blurRad="36195" rotWithShape="0" algn="tl" dir="11400000" dist="12700">
              <a:srgbClr val="000000">
                <a:alpha val="32941"/>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9560" lvl="0" marL="365760" marR="0" rtl="0" algn="l">
              <a:lnSpc>
                <a:spcPct val="80000"/>
              </a:lnSpc>
              <a:spcBef>
                <a:spcPts val="0"/>
              </a:spcBef>
              <a:spcAft>
                <a:spcPts val="0"/>
              </a:spcAft>
              <a:buClr>
                <a:schemeClr val="accent1"/>
              </a:buClr>
              <a:buFont typeface="Noto Sans Symbols"/>
              <a:buNone/>
            </a:pPr>
            <a:r>
              <a:rPr b="0" i="0" lang="ru-RU" sz="2960" u="none" cap="none" strike="noStrike">
                <a:solidFill>
                  <a:schemeClr val="dk1"/>
                </a:solidFill>
                <a:latin typeface="Cabin"/>
                <a:ea typeface="Cabin"/>
                <a:cs typeface="Cabin"/>
                <a:sym typeface="Cabin"/>
              </a:rPr>
              <a:t> 1.  </a:t>
            </a:r>
            <a:r>
              <a:rPr b="0" i="0" lang="ru-RU" sz="2960" u="none" cap="none" strike="noStrike">
                <a:solidFill>
                  <a:srgbClr val="002060"/>
                </a:solidFill>
                <a:latin typeface="Cabin"/>
                <a:ea typeface="Cabin"/>
                <a:cs typeface="Cabin"/>
                <a:sym typeface="Cabin"/>
              </a:rPr>
              <a:t>  Знайти половину прислів’я.</a:t>
            </a:r>
            <a:endParaRPr b="0" i="0" sz="2960" u="none" cap="none" strike="noStrike">
              <a:solidFill>
                <a:srgbClr val="002060"/>
              </a:solidFill>
              <a:latin typeface="Cabin"/>
              <a:ea typeface="Cabin"/>
              <a:cs typeface="Cabin"/>
              <a:sym typeface="Cabin"/>
            </a:endParaRPr>
          </a:p>
          <a:p>
            <a:pPr indent="-289560" lvl="0" marL="365760" marR="0" rtl="0" algn="l">
              <a:lnSpc>
                <a:spcPct val="80000"/>
              </a:lnSpc>
              <a:spcBef>
                <a:spcPts val="600"/>
              </a:spcBef>
              <a:spcAft>
                <a:spcPts val="0"/>
              </a:spcAft>
              <a:buClr>
                <a:schemeClr val="accent1"/>
              </a:buClr>
              <a:buFont typeface="Noto Sans Symbols"/>
              <a:buNone/>
            </a:pPr>
            <a:r>
              <a:rPr b="0" i="0" lang="ru-RU" sz="2960" u="none" cap="none" strike="noStrike">
                <a:solidFill>
                  <a:srgbClr val="006600"/>
                </a:solidFill>
                <a:latin typeface="Cabin"/>
                <a:ea typeface="Cabin"/>
                <a:cs typeface="Cabin"/>
                <a:sym typeface="Cabin"/>
              </a:rPr>
              <a:t>Нащо вороні великі розговори,     а вночі   кричить.</a:t>
            </a:r>
            <a:endParaRPr/>
          </a:p>
          <a:p>
            <a:pPr indent="-289560" lvl="0" marL="365760" marR="0" rtl="0" algn="l">
              <a:lnSpc>
                <a:spcPct val="80000"/>
              </a:lnSpc>
              <a:spcBef>
                <a:spcPts val="600"/>
              </a:spcBef>
              <a:spcAft>
                <a:spcPts val="0"/>
              </a:spcAft>
              <a:buClr>
                <a:schemeClr val="accent1"/>
              </a:buClr>
              <a:buFont typeface="Noto Sans Symbols"/>
              <a:buNone/>
            </a:pPr>
            <a:r>
              <a:rPr b="0" i="0" lang="ru-RU" sz="2960" u="none" cap="none" strike="noStrike">
                <a:solidFill>
                  <a:srgbClr val="006600"/>
                </a:solidFill>
                <a:latin typeface="Cabin"/>
                <a:ea typeface="Cabin"/>
                <a:cs typeface="Cabin"/>
                <a:sym typeface="Cabin"/>
              </a:rPr>
              <a:t>Краще нині горобець,              коли вона знав своє «кра». </a:t>
            </a:r>
            <a:endParaRPr/>
          </a:p>
          <a:p>
            <a:pPr indent="-289560" lvl="0" marL="365760" marR="0" rtl="0" algn="l">
              <a:lnSpc>
                <a:spcPct val="80000"/>
              </a:lnSpc>
              <a:spcBef>
                <a:spcPts val="600"/>
              </a:spcBef>
              <a:spcAft>
                <a:spcPts val="0"/>
              </a:spcAft>
              <a:buClr>
                <a:schemeClr val="accent1"/>
              </a:buClr>
              <a:buFont typeface="Noto Sans Symbols"/>
              <a:buNone/>
            </a:pPr>
            <a:r>
              <a:rPr b="0" i="0" lang="ru-RU" sz="2960" u="none" cap="none" strike="noStrike">
                <a:solidFill>
                  <a:srgbClr val="006600"/>
                </a:solidFill>
                <a:latin typeface="Cabin"/>
                <a:ea typeface="Cabin"/>
                <a:cs typeface="Cabin"/>
                <a:sym typeface="Cabin"/>
              </a:rPr>
              <a:t>Сова вдень мовчить,                          як узавтра голубець.</a:t>
            </a:r>
            <a:endParaRPr/>
          </a:p>
          <a:p>
            <a:pPr indent="-289560" lvl="0" marL="365760" marR="0" rtl="0" algn="l">
              <a:lnSpc>
                <a:spcPct val="80000"/>
              </a:lnSpc>
              <a:spcBef>
                <a:spcPts val="600"/>
              </a:spcBef>
              <a:spcAft>
                <a:spcPts val="0"/>
              </a:spcAft>
              <a:buClr>
                <a:schemeClr val="accent1"/>
              </a:buClr>
              <a:buFont typeface="Noto Sans Symbols"/>
              <a:buNone/>
            </a:pPr>
            <a:r>
              <a:t/>
            </a:r>
            <a:endParaRPr b="0" i="0" sz="1480" u="none" cap="none" strike="noStrike">
              <a:solidFill>
                <a:srgbClr val="006600"/>
              </a:solidFill>
              <a:latin typeface="Cabin"/>
              <a:ea typeface="Cabin"/>
              <a:cs typeface="Cabin"/>
              <a:sym typeface="Cabin"/>
            </a:endParaRPr>
          </a:p>
          <a:p>
            <a:pPr indent="-289560" lvl="0" marL="365760" marR="0" rtl="0" algn="l">
              <a:lnSpc>
                <a:spcPct val="80000"/>
              </a:lnSpc>
              <a:spcBef>
                <a:spcPts val="600"/>
              </a:spcBef>
              <a:spcAft>
                <a:spcPts val="0"/>
              </a:spcAft>
              <a:buClr>
                <a:schemeClr val="accent1"/>
              </a:buClr>
              <a:buFont typeface="Noto Sans Symbols"/>
              <a:buNone/>
            </a:pPr>
            <a:r>
              <a:rPr b="0" i="0" lang="ru-RU" sz="2960" u="none" cap="none" strike="noStrike">
                <a:solidFill>
                  <a:srgbClr val="C00000"/>
                </a:solidFill>
                <a:latin typeface="Cabin"/>
                <a:ea typeface="Cabin"/>
                <a:cs typeface="Cabin"/>
                <a:sym typeface="Cabin"/>
              </a:rPr>
              <a:t> 2.  Що трапиться, якщо зникнуть усі птахи?</a:t>
            </a:r>
            <a:endParaRPr/>
          </a:p>
          <a:p>
            <a:pPr indent="-289560" lvl="0" marL="365760" marR="0" rtl="0" algn="l">
              <a:lnSpc>
                <a:spcPct val="80000"/>
              </a:lnSpc>
              <a:spcBef>
                <a:spcPts val="600"/>
              </a:spcBef>
              <a:spcAft>
                <a:spcPts val="0"/>
              </a:spcAft>
              <a:buClr>
                <a:schemeClr val="accent1"/>
              </a:buClr>
              <a:buFont typeface="Noto Sans Symbols"/>
              <a:buNone/>
            </a:pPr>
            <a:r>
              <a:rPr b="0" i="0" lang="ru-RU" sz="2960" u="none" cap="none" strike="noStrike">
                <a:solidFill>
                  <a:srgbClr val="C00000"/>
                </a:solidFill>
                <a:latin typeface="Cabin"/>
                <a:ea typeface="Cabin"/>
                <a:cs typeface="Cabin"/>
                <a:sym typeface="Cabin"/>
              </a:rPr>
              <a:t> </a:t>
            </a:r>
            <a:r>
              <a:rPr b="0" i="0" lang="ru-RU" sz="2960" u="none" cap="none" strike="noStrike">
                <a:solidFill>
                  <a:srgbClr val="002060"/>
                </a:solidFill>
                <a:latin typeface="Cabin"/>
                <a:ea typeface="Cabin"/>
                <a:cs typeface="Cabin"/>
                <a:sym typeface="Cabin"/>
              </a:rPr>
              <a:t>3.  Потрібно  допомагати  птахам  узимку?  Як  це  робити?</a:t>
            </a:r>
            <a:endParaRPr b="0" i="0" sz="2960" u="none" cap="none" strike="noStrike">
              <a:solidFill>
                <a:srgbClr val="002060"/>
              </a:solidFill>
              <a:latin typeface="Cabin"/>
              <a:ea typeface="Cabin"/>
              <a:cs typeface="Cabin"/>
              <a:sym typeface="Cabin"/>
            </a:endParaRPr>
          </a:p>
          <a:p>
            <a:pPr indent="-139191" lvl="0" marL="365760" marR="0" rtl="0" algn="l">
              <a:lnSpc>
                <a:spcPct val="80000"/>
              </a:lnSpc>
              <a:spcBef>
                <a:spcPts val="600"/>
              </a:spcBef>
              <a:spcAft>
                <a:spcPts val="0"/>
              </a:spcAft>
              <a:buClr>
                <a:schemeClr val="accent1"/>
              </a:buClr>
              <a:buSzPts val="2368"/>
              <a:buFont typeface="Noto Sans Symbols"/>
              <a:buNone/>
            </a:pPr>
            <a:r>
              <a:t/>
            </a:r>
            <a:endParaRPr b="0" i="0" sz="2960" u="none" cap="none" strike="noStrike">
              <a:solidFill>
                <a:schemeClr val="dk1"/>
              </a:solidFill>
              <a:latin typeface="Cabin"/>
              <a:ea typeface="Cabin"/>
              <a:cs typeface="Cabin"/>
              <a:sym typeface="Cabin"/>
            </a:endParaRPr>
          </a:p>
        </p:txBody>
      </p:sp>
      <p:sp>
        <p:nvSpPr>
          <p:cNvPr id="161" name="Google Shape;161;p21"/>
          <p:cNvSpPr txBox="1"/>
          <p:nvPr>
            <p:ph type="title"/>
          </p:nvPr>
        </p:nvSpPr>
        <p:spPr>
          <a:xfrm>
            <a:off x="1435608" y="274638"/>
            <a:ext cx="7498080" cy="1143000"/>
          </a:xfrm>
          <a:prstGeom prst="rect">
            <a:avLst/>
          </a:prstGeom>
          <a:gradFill>
            <a:gsLst>
              <a:gs pos="0">
                <a:srgbClr val="5569AB"/>
              </a:gs>
              <a:gs pos="15000">
                <a:srgbClr val="5468AA"/>
              </a:gs>
              <a:gs pos="62000">
                <a:srgbClr val="3D5397"/>
              </a:gs>
              <a:gs pos="97000">
                <a:srgbClr val="2D4586"/>
              </a:gs>
              <a:gs pos="100000">
                <a:srgbClr val="253E84"/>
              </a:gs>
            </a:gsLst>
            <a:path path="circle">
              <a:fillToRect b="50%" l="50%" r="50%" t="50%"/>
            </a:path>
            <a:tileRect/>
          </a:gradFill>
          <a:ln>
            <a:noFill/>
          </a:ln>
          <a:effectLst>
            <a:outerShdw blurRad="57150" rotWithShape="0" algn="ctr" dir="5400000" dist="38100">
              <a:srgbClr val="161D2F">
                <a:alpha val="4784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Cabin"/>
              <a:buNone/>
            </a:pPr>
            <a:r>
              <a:rPr b="1" i="0" lang="ru-RU" sz="4300" u="none" cap="none" strike="noStrike">
                <a:solidFill>
                  <a:schemeClr val="lt1"/>
                </a:solidFill>
                <a:latin typeface="Cabin"/>
                <a:ea typeface="Cabin"/>
                <a:cs typeface="Cabin"/>
                <a:sym typeface="Cabin"/>
              </a:rPr>
              <a:t>  Робота в парах</a:t>
            </a:r>
            <a:endParaRPr b="0" i="0" sz="4300" u="none" cap="none" strike="noStrike">
              <a:solidFill>
                <a:schemeClr val="lt1"/>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name="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