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f83503e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f83503e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f83503e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f83503e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f83503e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f83503e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83503ea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83503e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f83503ea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f83503ea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f83503ea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f83503ea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41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117675"/>
            <a:ext cx="8520600" cy="1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4051"/>
            <a:ext cx="8520600" cy="444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22350" y="1193650"/>
            <a:ext cx="7031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/>
              <a:t>In einer fremden Stadt</a:t>
            </a:r>
            <a:endParaRPr b="1"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FF"/>
                </a:solidFill>
              </a:rPr>
              <a:t>                                                 </a:t>
            </a:r>
            <a:r>
              <a:rPr b="1" lang="ru">
                <a:solidFill>
                  <a:srgbClr val="0000FF"/>
                </a:solidFill>
              </a:rPr>
              <a:t>Neue Lexik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776250" y="1152475"/>
            <a:ext cx="505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einsteigen - заходити 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tanken - заправлятися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parken - паркуватися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halten - зупинятися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stehen bleiben - залишатися на місці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000000"/>
                </a:solidFill>
              </a:rPr>
              <a:t>vorsichtig sein - бути обережним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3426"/>
            <a:ext cx="3776251" cy="459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520">
                <a:solidFill>
                  <a:srgbClr val="0000FF"/>
                </a:solidFill>
              </a:rPr>
              <a:t>Wiederholung</a:t>
            </a:r>
            <a:r>
              <a:rPr b="1" lang="ru" sz="2720">
                <a:solidFill>
                  <a:srgbClr val="0000FF"/>
                </a:solidFill>
              </a:rPr>
              <a:t>!</a:t>
            </a:r>
            <a:endParaRPr b="1" sz="2720">
              <a:solidFill>
                <a:srgbClr val="0000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7312" l="0" r="41558" t="58854"/>
          <a:stretch/>
        </p:blipFill>
        <p:spPr>
          <a:xfrm>
            <a:off x="311700" y="1152475"/>
            <a:ext cx="4979550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18573" l="77313" r="0" t="58565"/>
          <a:stretch/>
        </p:blipFill>
        <p:spPr>
          <a:xfrm>
            <a:off x="5654025" y="1100775"/>
            <a:ext cx="2914575" cy="333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Was </a:t>
            </a:r>
            <a:r>
              <a:rPr b="1" lang="ru">
                <a:solidFill>
                  <a:srgbClr val="CC0000"/>
                </a:solidFill>
              </a:rPr>
              <a:t>kann man </a:t>
            </a:r>
            <a:r>
              <a:rPr b="1" lang="ru"/>
              <a:t>hier machen? Bilde Sätze.</a:t>
            </a:r>
            <a:endParaRPr b="1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7339" l="0" r="0" t="60313"/>
          <a:stretch/>
        </p:blipFill>
        <p:spPr>
          <a:xfrm>
            <a:off x="311700" y="1152475"/>
            <a:ext cx="8520600" cy="361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1238375" y="445025"/>
            <a:ext cx="759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</a:rPr>
              <a:t> </a:t>
            </a:r>
            <a:r>
              <a:rPr b="1" lang="ru">
                <a:solidFill>
                  <a:srgbClr val="000000"/>
                </a:solidFill>
              </a:rPr>
              <a:t>Was </a:t>
            </a:r>
            <a:r>
              <a:rPr b="1" lang="ru">
                <a:solidFill>
                  <a:srgbClr val="CC0000"/>
                </a:solidFill>
              </a:rPr>
              <a:t>darf man nicht</a:t>
            </a:r>
            <a:r>
              <a:rPr b="1" lang="ru">
                <a:solidFill>
                  <a:srgbClr val="000000"/>
                </a:solidFill>
              </a:rPr>
              <a:t> machen? Bilde Sätze.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238375" y="1152475"/>
            <a:ext cx="660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1202" l="7198" r="3380" t="26509"/>
          <a:stretch/>
        </p:blipFill>
        <p:spPr>
          <a:xfrm>
            <a:off x="1125800" y="1152475"/>
            <a:ext cx="6817351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Was </a:t>
            </a:r>
            <a:r>
              <a:rPr b="1" lang="ru">
                <a:solidFill>
                  <a:srgbClr val="CC0000"/>
                </a:solidFill>
              </a:rPr>
              <a:t>muss man</a:t>
            </a:r>
            <a:r>
              <a:rPr b="1" lang="ru"/>
              <a:t> hier tun? Bilde Sätze.</a:t>
            </a:r>
            <a:endParaRPr b="1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63274" l="0" r="6059" t="10406"/>
          <a:stretch/>
        </p:blipFill>
        <p:spPr>
          <a:xfrm>
            <a:off x="311700" y="1152475"/>
            <a:ext cx="8520600" cy="37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08700" y="3006075"/>
            <a:ext cx="44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3374750" y="445025"/>
            <a:ext cx="5457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                     </a:t>
            </a:r>
            <a:r>
              <a:rPr b="1" lang="ru" sz="2400"/>
              <a:t>Hausaufgabe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1)вивчити нові слова (слайд 2)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2)скласти письмово по два речення за зразком слайдів 4,5,6 (всього 6 речень) і намалювати відповідно свої малюнки до кожного речення.</a:t>
            </a:r>
            <a:endParaRPr sz="24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2835175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