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56" r:id="rId3"/>
    <p:sldId id="257" r:id="rId4"/>
    <p:sldId id="262" r:id="rId5"/>
    <p:sldId id="263" r:id="rId6"/>
    <p:sldId id="258" r:id="rId7"/>
    <p:sldId id="264" r:id="rId8"/>
    <p:sldId id="266" r:id="rId9"/>
    <p:sldId id="265" r:id="rId10"/>
    <p:sldId id="268" r:id="rId11"/>
    <p:sldId id="267" r:id="rId12"/>
    <p:sldId id="269" r:id="rId13"/>
    <p:sldId id="271" r:id="rId14"/>
    <p:sldId id="270" r:id="rId15"/>
    <p:sldId id="27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9FEB-3E31-4AFD-A408-46183FFA27A4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048C6-8F37-45EA-B6DD-9D5F4D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3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048C6-8F37-45EA-B6DD-9D5F4D692A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9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5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0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37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1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86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3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0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70A6-8993-4F89-AF4D-8BC2C1AC1FF3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AA627-8856-419F-8EED-DE1315648DE6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045152366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8124-905B-4E52-9CFE-7E37E609443F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56E2-9B1A-478E-A510-3CFF6DCED194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40998572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AA5F-BD1B-4032-92FE-52ED1B5A78A6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7A7DA-66B5-46BA-809C-AB5478F735D0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4012315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8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5053-C6F3-4C15-981C-C222749DC9B2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09899-5763-4E3F-B7CB-1055E6BCA2AF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095184324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A18C-FBD7-4A01-BC7E-2A91130C5D84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2637B-95C9-4FE5-90B1-48039B17D4DD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980654268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EF50-DDD2-4E71-B1B4-216CB23F3E6B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CF60C-2063-4155-A3A5-D6C834583767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068520075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4C4F-946F-4BF7-AA83-FB52EE3ABAAE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620A-6B7E-432B-A7C1-436055D53733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355558941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E8EF-B1D2-4345-952C-F726164B594F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319A-FAF5-46D9-9AE9-4698373819BC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408572358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A772-8453-4C0B-A807-B08942C39961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C1D7-2675-46AB-8944-D0D98BF0F418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554834107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3625-F358-43C0-9C64-AF72C03CDD76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3310-1161-4E9E-B523-7E95358D8D2B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162396717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1150-C774-4DE2-80CA-DF1D7BFE8E00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E6F37-B3AA-46FA-98E1-D29A78C55CA0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46757568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2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7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DE1B-7B05-4CAF-8F55-1FB9AA07CCEC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A3B3D7-003E-4F57-8B64-3FB437F48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757766-7971-4479-964A-956B3B70D35A}" type="datetimeFigureOut">
              <a:rPr lang="fr-FR"/>
              <a:pPr>
                <a:defRPr/>
              </a:pPr>
              <a:t>22/09/2021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E96799-93E5-47FB-A027-F4AB7411AB3F}" type="slidenum">
              <a:rPr lang="fr-FR" altLang="ru-RU"/>
              <a:pPr/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184247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wheel spokes="8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10244"/>
            <a:ext cx="7766936" cy="1208314"/>
          </a:xfrm>
        </p:spPr>
        <p:txBody>
          <a:bodyPr/>
          <a:lstStyle/>
          <a:p>
            <a:pPr algn="ctr"/>
            <a:r>
              <a:rPr lang="ru-RU" sz="6000" b="1" i="1" u="sng" dirty="0" smtClean="0"/>
              <a:t>ПРАВИЛА</a:t>
            </a:r>
            <a:endParaRPr lang="ru-RU" sz="6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959429"/>
            <a:ext cx="7766936" cy="4669970"/>
          </a:xfrm>
        </p:spPr>
        <p:txBody>
          <a:bodyPr>
            <a:normAutofit/>
          </a:bodyPr>
          <a:lstStyle/>
          <a:p>
            <a:pPr marL="342900" lvl="0" indent="-342900" algn="l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uk-UA" sz="6000" dirty="0">
                <a:solidFill>
                  <a:srgbClr val="9E0202"/>
                </a:solidFill>
                <a:latin typeface="Times New Roman"/>
              </a:rPr>
              <a:t>піднімати руку</a:t>
            </a:r>
          </a:p>
          <a:p>
            <a:pPr marL="342900" lvl="0" indent="-342900" algn="l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uk-UA" sz="6000" dirty="0">
                <a:solidFill>
                  <a:srgbClr val="9E0202"/>
                </a:solidFill>
                <a:latin typeface="Times New Roman"/>
              </a:rPr>
              <a:t>працювати дружно</a:t>
            </a:r>
          </a:p>
          <a:p>
            <a:pPr marL="342900" lvl="0" indent="-342900" algn="l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uk-UA" sz="6000" dirty="0">
                <a:solidFill>
                  <a:srgbClr val="9E0202"/>
                </a:solidFill>
                <a:latin typeface="Times New Roman"/>
              </a:rPr>
              <a:t>слухати уважно</a:t>
            </a:r>
          </a:p>
          <a:p>
            <a:pPr marL="342900" lvl="0" indent="-342900" algn="l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uk-UA" sz="6000" dirty="0">
                <a:solidFill>
                  <a:srgbClr val="9E0202"/>
                </a:solidFill>
                <a:latin typeface="Times New Roman"/>
              </a:rPr>
              <a:t>бути активними</a:t>
            </a:r>
            <a:endParaRPr lang="ru-RU" sz="6000" dirty="0">
              <a:solidFill>
                <a:srgbClr val="9E0202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2073729"/>
            <a:ext cx="3864429" cy="47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14300"/>
            <a:ext cx="10074728" cy="1012371"/>
          </a:xfrm>
        </p:spPr>
        <p:txBody>
          <a:bodyPr>
            <a:normAutofit/>
          </a:bodyPr>
          <a:lstStyle/>
          <a:p>
            <a:r>
              <a:rPr lang="uk-UA" sz="6000" i="1" u="sng" dirty="0" smtClean="0"/>
              <a:t>Народні ігри та обряди</a:t>
            </a:r>
            <a:endParaRPr lang="ru-RU" sz="60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175657"/>
            <a:ext cx="6433457" cy="5159829"/>
          </a:xfrm>
        </p:spPr>
      </p:pic>
    </p:spTree>
    <p:extLst>
      <p:ext uri="{BB962C8B-B14F-4D97-AF65-F5344CB8AC3E}">
        <p14:creationId xmlns:p14="http://schemas.microsoft.com/office/powerpoint/2010/main" val="885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"/>
            <a:ext cx="11740243" cy="1240971"/>
          </a:xfrm>
        </p:spPr>
        <p:txBody>
          <a:bodyPr>
            <a:normAutofit/>
          </a:bodyPr>
          <a:lstStyle/>
          <a:p>
            <a:r>
              <a:rPr lang="uk-UA" sz="6000" i="1" u="sng" dirty="0" smtClean="0">
                <a:solidFill>
                  <a:schemeClr val="accent2">
                    <a:lumMod val="75000"/>
                  </a:schemeClr>
                </a:solidFill>
              </a:rPr>
              <a:t>Народна любов у мистецтві</a:t>
            </a:r>
            <a:endParaRPr lang="ru-RU" sz="60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9339317" cy="5943600"/>
          </a:xfrm>
        </p:spPr>
        <p:txBody>
          <a:bodyPr/>
          <a:lstStyle/>
          <a:p>
            <a:pPr marL="0" indent="0">
              <a:buNone/>
            </a:pPr>
            <a:r>
              <a:rPr lang="uk-UA" sz="6000" i="1" dirty="0" smtClean="0">
                <a:solidFill>
                  <a:srgbClr val="C00000"/>
                </a:solidFill>
              </a:rPr>
              <a:t>Вірші</a:t>
            </a:r>
          </a:p>
          <a:p>
            <a:pPr marL="0" indent="0">
              <a:buNone/>
            </a:pPr>
            <a:r>
              <a:rPr lang="uk-UA" sz="6000" i="1" dirty="0" smtClean="0">
                <a:solidFill>
                  <a:srgbClr val="C00000"/>
                </a:solidFill>
              </a:rPr>
              <a:t>Пісні</a:t>
            </a:r>
          </a:p>
          <a:p>
            <a:pPr marL="0" indent="0">
              <a:buNone/>
            </a:pPr>
            <a:r>
              <a:rPr lang="uk-UA" sz="6000" i="1" dirty="0" smtClean="0">
                <a:solidFill>
                  <a:srgbClr val="C00000"/>
                </a:solidFill>
              </a:rPr>
              <a:t>Картини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83" y="1126670"/>
            <a:ext cx="3979518" cy="5731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299857" cy="3052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48" y="1323294"/>
            <a:ext cx="3739243" cy="4865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9" y="1242196"/>
            <a:ext cx="1981198" cy="1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699171" cy="1012371"/>
          </a:xfrm>
        </p:spPr>
        <p:txBody>
          <a:bodyPr>
            <a:noAutofit/>
          </a:bodyPr>
          <a:lstStyle/>
          <a:p>
            <a:r>
              <a:rPr lang="uk-UA" sz="6000" b="1" i="1" u="sng" dirty="0" smtClean="0">
                <a:solidFill>
                  <a:schemeClr val="accent2"/>
                </a:solidFill>
              </a:rPr>
              <a:t>Панно «Квітуча Україна»</a:t>
            </a:r>
            <a:endParaRPr lang="ru-RU" sz="6000" b="1" i="1" u="sng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1" y="1404257"/>
            <a:ext cx="8279985" cy="4996544"/>
          </a:xfrm>
        </p:spPr>
      </p:pic>
    </p:spTree>
    <p:extLst>
      <p:ext uri="{BB962C8B-B14F-4D97-AF65-F5344CB8AC3E}">
        <p14:creationId xmlns:p14="http://schemas.microsoft.com/office/powerpoint/2010/main" val="20980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ержавні і народні символи України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0303329" cy="6858000"/>
          </a:xfrm>
        </p:spPr>
      </p:pic>
    </p:spTree>
    <p:extLst>
      <p:ext uri="{BB962C8B-B14F-4D97-AF65-F5344CB8AC3E}">
        <p14:creationId xmlns:p14="http://schemas.microsoft.com/office/powerpoint/2010/main" val="1055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206" y="114300"/>
            <a:ext cx="8074780" cy="1342571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latin typeface="Georgia" panose="02040502050405020303" pitchFamily="18" charset="0"/>
              </a:rPr>
              <a:t>МОЛОДЦІ !</a:t>
            </a:r>
            <a:endParaRPr lang="ru-RU" sz="9600" b="1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975755"/>
            <a:ext cx="6596743" cy="3902529"/>
          </a:xfrm>
        </p:spPr>
      </p:pic>
    </p:spTree>
    <p:extLst>
      <p:ext uri="{BB962C8B-B14F-4D97-AF65-F5344CB8AC3E}">
        <p14:creationId xmlns:p14="http://schemas.microsoft.com/office/powerpoint/2010/main" val="41125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re 1"/>
          <p:cNvSpPr>
            <a:spLocks noGrp="1"/>
          </p:cNvSpPr>
          <p:nvPr>
            <p:ph type="ctrTitle"/>
          </p:nvPr>
        </p:nvSpPr>
        <p:spPr>
          <a:xfrm>
            <a:off x="2381250" y="785814"/>
            <a:ext cx="7772400" cy="2928937"/>
          </a:xfrm>
        </p:spPr>
        <p:txBody>
          <a:bodyPr/>
          <a:lstStyle/>
          <a:p>
            <a:pPr eaLnBrk="1" hangingPunct="1"/>
            <a:endParaRPr lang="fr-FR" altLang="ru-RU" sz="7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V="1">
            <a:off x="2995614" y="4252914"/>
            <a:ext cx="46037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35578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мастер\Saved Games\Desktop\Рослини символи\1299505073_m0vaiee8tlalix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1"/>
          <p:cNvSpPr>
            <a:spLocks noGrp="1"/>
          </p:cNvSpPr>
          <p:nvPr>
            <p:ph type="ctrTitle"/>
          </p:nvPr>
        </p:nvSpPr>
        <p:spPr>
          <a:xfrm>
            <a:off x="2381250" y="-963386"/>
            <a:ext cx="7772400" cy="4678137"/>
          </a:xfrm>
        </p:spPr>
        <p:txBody>
          <a:bodyPr/>
          <a:lstStyle/>
          <a:p>
            <a:pPr eaLnBrk="1" hangingPunct="1"/>
            <a:r>
              <a:rPr lang="uk-UA" altLang="ru-RU" sz="7200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Рослини – символи України</a:t>
            </a:r>
            <a:endParaRPr lang="fr-FR" altLang="ru-RU" sz="7200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V="1">
            <a:off x="2995614" y="4252914"/>
            <a:ext cx="46037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0253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97" y="0"/>
            <a:ext cx="8596668" cy="1685471"/>
          </a:xfrm>
        </p:spPr>
        <p:txBody>
          <a:bodyPr>
            <a:normAutofit/>
          </a:bodyPr>
          <a:lstStyle/>
          <a:p>
            <a:pPr algn="ctr"/>
            <a:r>
              <a:rPr lang="ru-RU" sz="6600" b="1" i="1" u="sng" dirty="0" err="1" smtClean="0"/>
              <a:t>Загадкова</a:t>
            </a:r>
            <a:r>
              <a:rPr lang="ru-RU" sz="6600" b="1" i="1" u="sng" dirty="0" smtClean="0"/>
              <a:t> </a:t>
            </a:r>
            <a:r>
              <a:rPr lang="ru-RU" sz="6600" b="1" i="1" u="sng" dirty="0" err="1" smtClean="0"/>
              <a:t>галявина</a:t>
            </a:r>
            <a:endParaRPr lang="ru-RU" sz="6600" b="1" i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20344" r="-1"/>
          <a:stretch/>
        </p:blipFill>
        <p:spPr>
          <a:xfrm>
            <a:off x="677334" y="1338944"/>
            <a:ext cx="8940195" cy="5274128"/>
          </a:xfrm>
        </p:spPr>
      </p:pic>
    </p:spTree>
    <p:extLst>
      <p:ext uri="{BB962C8B-B14F-4D97-AF65-F5344CB8AC3E}">
        <p14:creationId xmlns:p14="http://schemas.microsoft.com/office/powerpoint/2010/main" val="12492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159329"/>
          </a:xfrm>
        </p:spPr>
        <p:txBody>
          <a:bodyPr>
            <a:normAutofit fontScale="90000"/>
          </a:bodyPr>
          <a:lstStyle/>
          <a:p>
            <a:r>
              <a:rPr lang="ru-RU" sz="5400" b="1" i="1" u="sng" dirty="0" err="1" smtClean="0"/>
              <a:t>Цікаві</a:t>
            </a:r>
            <a:r>
              <a:rPr lang="ru-RU" sz="5400" b="1" i="1" u="sng" dirty="0" smtClean="0"/>
              <a:t> </a:t>
            </a:r>
            <a:r>
              <a:rPr lang="ru-RU" sz="5400" b="1" i="1" u="sng" dirty="0" err="1" smtClean="0"/>
              <a:t>факти</a:t>
            </a:r>
            <a:r>
              <a:rPr lang="ru-RU" sz="5400" b="1" i="1" u="sng" dirty="0" smtClean="0"/>
              <a:t> про </a:t>
            </a:r>
            <a:r>
              <a:rPr lang="ru-RU" sz="5400" b="1" i="1" u="sng" dirty="0" err="1" smtClean="0"/>
              <a:t>рослини</a:t>
            </a:r>
            <a:endParaRPr lang="ru-RU" sz="54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434" y="1273629"/>
            <a:ext cx="8596668" cy="5339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4"/>
                </a:solidFill>
              </a:rPr>
              <a:t>Продовж речення:</a:t>
            </a:r>
          </a:p>
          <a:p>
            <a:pPr marL="0" indent="0">
              <a:buNone/>
            </a:pPr>
            <a:endParaRPr lang="uk-UA" sz="5400" dirty="0" smtClean="0"/>
          </a:p>
          <a:p>
            <a:pPr marL="0" indent="0">
              <a:buNone/>
            </a:pPr>
            <a:r>
              <a:rPr lang="uk-UA" sz="5400" dirty="0" smtClean="0"/>
              <a:t>Я дізнався…</a:t>
            </a:r>
          </a:p>
          <a:p>
            <a:pPr marL="0" indent="0">
              <a:buNone/>
            </a:pPr>
            <a:r>
              <a:rPr lang="uk-UA" sz="5400" dirty="0" smtClean="0"/>
              <a:t>Мене вразило…</a:t>
            </a:r>
          </a:p>
          <a:p>
            <a:pPr marL="0" indent="0">
              <a:buNone/>
            </a:pPr>
            <a:r>
              <a:rPr lang="uk-UA" sz="5400" dirty="0" smtClean="0"/>
              <a:t>Мені відомо, що…</a:t>
            </a:r>
          </a:p>
          <a:p>
            <a:pPr marL="0" indent="0">
              <a:buNone/>
            </a:pPr>
            <a:r>
              <a:rPr lang="uk-UA" sz="5400" dirty="0" smtClean="0"/>
              <a:t>Я знаю, що…</a:t>
            </a:r>
          </a:p>
          <a:p>
            <a:pPr marL="0" indent="0">
              <a:buNone/>
            </a:pPr>
            <a:r>
              <a:rPr lang="uk-UA" sz="5400" dirty="0" smtClean="0"/>
              <a:t>Я з’ясував, що…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2" y="3739243"/>
            <a:ext cx="3592288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re 1"/>
          <p:cNvSpPr>
            <a:spLocks noGrp="1"/>
          </p:cNvSpPr>
          <p:nvPr>
            <p:ph type="ctrTitle"/>
          </p:nvPr>
        </p:nvSpPr>
        <p:spPr>
          <a:xfrm>
            <a:off x="2381250" y="-636814"/>
            <a:ext cx="7772400" cy="2400301"/>
          </a:xfrm>
        </p:spPr>
        <p:txBody>
          <a:bodyPr/>
          <a:lstStyle/>
          <a:p>
            <a:pPr eaLnBrk="1" hangingPunct="1"/>
            <a:r>
              <a:rPr lang="uk-UA" altLang="ru-RU" sz="8000" b="1" dirty="0" smtClean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     Замок легенд</a:t>
            </a:r>
            <a:endParaRPr lang="fr-FR" altLang="ru-RU" sz="8000" b="1" dirty="0">
              <a:solidFill>
                <a:schemeClr val="accent3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V="1">
            <a:off x="2995614" y="4252914"/>
            <a:ext cx="46037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4" y="1191987"/>
            <a:ext cx="9196386" cy="5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0527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708" y="-189780"/>
            <a:ext cx="7845564" cy="6368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i="1" u="sng" dirty="0" err="1" smtClean="0"/>
              <a:t>Фізхвилинка</a:t>
            </a:r>
            <a:endParaRPr lang="ru-RU" sz="60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522" y="862643"/>
            <a:ext cx="8714477" cy="5995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Колишися, калинонько, колишися.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Зеленим листячком розпушися.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Сонячними променями розмалюйся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З буйним вітром розцілуйся.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Ще росою </a:t>
            </a:r>
            <a:r>
              <a:rPr lang="uk-UA" sz="3600" dirty="0" err="1" smtClean="0">
                <a:solidFill>
                  <a:schemeClr val="accent4">
                    <a:lumMod val="75000"/>
                  </a:schemeClr>
                </a:solidFill>
              </a:rPr>
              <a:t>вмийся</a:t>
            </a: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 чисто.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Надінь свої ягідки, як намисто.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Квітуй білим цвітом, як наречена. </a:t>
            </a:r>
            <a:endParaRPr lang="uk-UA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Хай сильною буде Україна священна!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651" y="0"/>
            <a:ext cx="4409173" cy="26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29" y="0"/>
            <a:ext cx="12002672" cy="1121434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accent2">
                    <a:lumMod val="75000"/>
                  </a:schemeClr>
                </a:solidFill>
              </a:rPr>
              <a:t>Дерево мудрих думок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420" y="2049330"/>
            <a:ext cx="452760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Прислів’я</a:t>
            </a:r>
          </a:p>
          <a:p>
            <a:pPr marL="0" indent="0">
              <a:buNone/>
            </a:pPr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Приказки</a:t>
            </a:r>
          </a:p>
          <a:p>
            <a:pPr marL="0" indent="0">
              <a:buNone/>
            </a:pPr>
            <a:r>
              <a:rPr lang="uk-UA" sz="7200" dirty="0" smtClean="0">
                <a:solidFill>
                  <a:schemeClr val="accent4">
                    <a:lumMod val="75000"/>
                  </a:schemeClr>
                </a:solidFill>
              </a:rPr>
              <a:t>Прикмети</a:t>
            </a:r>
            <a:endParaRPr lang="ru-RU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29" y="966158"/>
            <a:ext cx="5609972" cy="618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145" y="1164762"/>
            <a:ext cx="1956789" cy="1112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6" y="5547755"/>
            <a:ext cx="1890592" cy="1110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8" y="3692106"/>
            <a:ext cx="1866425" cy="12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374" y="-138023"/>
            <a:ext cx="6996628" cy="1017917"/>
          </a:xfrm>
        </p:spPr>
        <p:txBody>
          <a:bodyPr>
            <a:normAutofit/>
          </a:bodyPr>
          <a:lstStyle/>
          <a:p>
            <a:r>
              <a:rPr lang="uk-UA" sz="6000" b="1" i="1" u="sng" dirty="0" smtClean="0"/>
              <a:t>Народна любов</a:t>
            </a:r>
            <a:endParaRPr lang="ru-RU" sz="6000" b="1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5" y="3154946"/>
            <a:ext cx="1759790" cy="1451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69" y="1124711"/>
            <a:ext cx="1957593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52" y="1193765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65" y="3444720"/>
            <a:ext cx="2250403" cy="2523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32" y="879894"/>
            <a:ext cx="2600325" cy="1762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" y="3260870"/>
            <a:ext cx="2466975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86" y="5066485"/>
            <a:ext cx="2952750" cy="1761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99" y="4653103"/>
            <a:ext cx="2978990" cy="22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14300"/>
            <a:ext cx="8596668" cy="1077686"/>
          </a:xfrm>
        </p:spPr>
        <p:txBody>
          <a:bodyPr>
            <a:normAutofit/>
          </a:bodyPr>
          <a:lstStyle/>
          <a:p>
            <a:pPr algn="ctr"/>
            <a:r>
              <a:rPr lang="uk-UA" sz="6000" b="1" i="1" u="sng" dirty="0" smtClean="0"/>
              <a:t>Дівочий оберіг</a:t>
            </a:r>
            <a:endParaRPr lang="ru-RU" sz="60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77686"/>
            <a:ext cx="9315753" cy="57803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6200" i="1" dirty="0" smtClean="0">
                <a:solidFill>
                  <a:schemeClr val="accent5"/>
                </a:solidFill>
              </a:rPr>
              <a:t>мальва  </a:t>
            </a:r>
            <a:r>
              <a:rPr lang="uk-UA" sz="4000" i="1" dirty="0" smtClean="0">
                <a:solidFill>
                  <a:schemeClr val="accent5"/>
                </a:solidFill>
              </a:rPr>
              <a:t>          </a:t>
            </a:r>
            <a:r>
              <a:rPr lang="uk-UA" sz="6200" i="1" dirty="0" smtClean="0">
                <a:solidFill>
                  <a:schemeClr val="accent5"/>
                </a:solidFill>
              </a:rPr>
              <a:t>чорнобривці  мак</a:t>
            </a:r>
          </a:p>
          <a:p>
            <a:pPr marL="0" indent="0">
              <a:buNone/>
            </a:pPr>
            <a:r>
              <a:rPr lang="uk-UA" sz="6200" i="1" dirty="0" smtClean="0">
                <a:solidFill>
                  <a:schemeClr val="accent5"/>
                </a:solidFill>
              </a:rPr>
              <a:t>безсмертник</a:t>
            </a:r>
            <a:r>
              <a:rPr lang="uk-UA" sz="4000" i="1" dirty="0" smtClean="0">
                <a:solidFill>
                  <a:schemeClr val="accent5"/>
                </a:solidFill>
              </a:rPr>
              <a:t>                   </a:t>
            </a:r>
            <a:r>
              <a:rPr lang="uk-UA" sz="6900" i="1" dirty="0" smtClean="0">
                <a:solidFill>
                  <a:schemeClr val="accent5"/>
                </a:solidFill>
              </a:rPr>
              <a:t>ромашка</a:t>
            </a:r>
            <a:r>
              <a:rPr lang="uk-UA" sz="4000" i="1" dirty="0" smtClean="0">
                <a:solidFill>
                  <a:schemeClr val="accent5"/>
                </a:solidFill>
              </a:rPr>
              <a:t> </a:t>
            </a:r>
            <a:endParaRPr lang="uk-UA" sz="40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5600" i="1" dirty="0">
                <a:solidFill>
                  <a:schemeClr val="accent5"/>
                </a:solidFill>
              </a:rPr>
              <a:t>калина</a:t>
            </a:r>
            <a:endParaRPr lang="uk-UA" sz="5600" i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4000" i="1" dirty="0" smtClean="0">
                <a:solidFill>
                  <a:schemeClr val="accent5"/>
                </a:solidFill>
              </a:rPr>
              <a:t>                                                       </a:t>
            </a:r>
            <a:r>
              <a:rPr lang="uk-UA" sz="6900" i="1" dirty="0" smtClean="0">
                <a:solidFill>
                  <a:schemeClr val="accent5"/>
                </a:solidFill>
              </a:rPr>
              <a:t>любисток</a:t>
            </a:r>
            <a:endParaRPr lang="uk-UA" sz="69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6900" i="1" dirty="0" smtClean="0">
                <a:solidFill>
                  <a:schemeClr val="accent5"/>
                </a:solidFill>
              </a:rPr>
              <a:t>хміль</a:t>
            </a:r>
            <a:r>
              <a:rPr lang="uk-UA" sz="4000" i="1" dirty="0" smtClean="0">
                <a:solidFill>
                  <a:schemeClr val="accent5"/>
                </a:solidFill>
              </a:rPr>
              <a:t> </a:t>
            </a:r>
            <a:endParaRPr lang="uk-UA" sz="40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4000" i="1" dirty="0" smtClean="0">
                <a:solidFill>
                  <a:schemeClr val="accent5"/>
                </a:solidFill>
              </a:rPr>
              <a:t>                                                     </a:t>
            </a:r>
            <a:r>
              <a:rPr lang="uk-UA" sz="6200" i="1" dirty="0" smtClean="0">
                <a:solidFill>
                  <a:schemeClr val="accent5"/>
                </a:solidFill>
              </a:rPr>
              <a:t>незабудка</a:t>
            </a:r>
            <a:endParaRPr lang="uk-UA" sz="62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5200" i="1" dirty="0">
                <a:solidFill>
                  <a:schemeClr val="accent5"/>
                </a:solidFill>
              </a:rPr>
              <a:t>деревій</a:t>
            </a:r>
          </a:p>
          <a:p>
            <a:pPr marL="0" indent="0">
              <a:buNone/>
            </a:pPr>
            <a:endParaRPr lang="uk-UA" sz="4000" i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uk-UA" sz="5200" i="1" dirty="0" smtClean="0">
                <a:solidFill>
                  <a:schemeClr val="accent5"/>
                </a:solidFill>
              </a:rPr>
              <a:t>        </a:t>
            </a:r>
            <a:r>
              <a:rPr lang="uk-UA" sz="6900" i="1" dirty="0" smtClean="0">
                <a:solidFill>
                  <a:schemeClr val="accent5"/>
                </a:solidFill>
              </a:rPr>
              <a:t> </a:t>
            </a:r>
            <a:r>
              <a:rPr lang="uk-UA" sz="6900" i="1" dirty="0">
                <a:solidFill>
                  <a:schemeClr val="accent5"/>
                </a:solidFill>
              </a:rPr>
              <a:t>волошка</a:t>
            </a:r>
            <a:r>
              <a:rPr lang="uk-UA" sz="6900" i="1" dirty="0" smtClean="0">
                <a:solidFill>
                  <a:schemeClr val="accent5"/>
                </a:solidFill>
              </a:rPr>
              <a:t>              </a:t>
            </a:r>
            <a:r>
              <a:rPr lang="uk-UA" sz="6200" i="1" dirty="0" smtClean="0">
                <a:solidFill>
                  <a:schemeClr val="accent5"/>
                </a:solidFill>
              </a:rPr>
              <a:t>барвінок</a:t>
            </a:r>
            <a:r>
              <a:rPr lang="uk-UA" sz="5200" i="1" dirty="0" smtClean="0">
                <a:solidFill>
                  <a:schemeClr val="accent5"/>
                </a:solidFill>
              </a:rPr>
              <a:t> </a:t>
            </a:r>
            <a:endParaRPr lang="ru-RU" sz="5200" i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6" y="2253343"/>
            <a:ext cx="2970011" cy="29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</TotalTime>
  <Words>135</Words>
  <Application>Microsoft Office PowerPoint</Application>
  <PresentationFormat>Широкоэкранный</PresentationFormat>
  <Paragraphs>48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Times New Roman</vt:lpstr>
      <vt:lpstr>Trebuchet MS</vt:lpstr>
      <vt:lpstr>Wingdings</vt:lpstr>
      <vt:lpstr>Wingdings 3</vt:lpstr>
      <vt:lpstr>Аспект</vt:lpstr>
      <vt:lpstr>116</vt:lpstr>
      <vt:lpstr>ПРАВИЛА</vt:lpstr>
      <vt:lpstr>Рослини – символи України</vt:lpstr>
      <vt:lpstr>Загадкова галявина</vt:lpstr>
      <vt:lpstr>Цікаві факти про рослини</vt:lpstr>
      <vt:lpstr>      Замок легенд</vt:lpstr>
      <vt:lpstr>Фізхвилинка</vt:lpstr>
      <vt:lpstr>Дерево мудрих думок</vt:lpstr>
      <vt:lpstr>Народна любов</vt:lpstr>
      <vt:lpstr>Дівочий оберіг</vt:lpstr>
      <vt:lpstr>Народні ігри та обряди</vt:lpstr>
      <vt:lpstr>Народна любов у мистецтві</vt:lpstr>
      <vt:lpstr>Панно «Квітуча Україна»</vt:lpstr>
      <vt:lpstr>Презентация PowerPoint</vt:lpstr>
      <vt:lpstr>МОЛОДЦІ 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28</cp:revision>
  <dcterms:created xsi:type="dcterms:W3CDTF">2018-05-16T15:12:21Z</dcterms:created>
  <dcterms:modified xsi:type="dcterms:W3CDTF">2021-09-22T18:59:21Z</dcterms:modified>
</cp:coreProperties>
</file>