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6A08A-59FF-4A1D-89F0-95B6C13B56E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77335-915C-4AA6-91FB-5D526B315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17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3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24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77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91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1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67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97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02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3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0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48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D2956-4D77-40B4-8F92-87ECC98A7790}" type="datetimeFigureOut">
              <a:rPr lang="ru-RU" smtClean="0"/>
              <a:t>19.06.2021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2C75C-6715-4659-ABA3-E4F97CB6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24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28789" y="425004"/>
            <a:ext cx="8847786" cy="5966424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061" y="3169081"/>
            <a:ext cx="3534103" cy="267566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02720" y="3082752"/>
            <a:ext cx="138564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endParaRPr lang="ru-RU" sz="405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49119" y="1571168"/>
            <a:ext cx="6584303" cy="131574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ru-RU" sz="4050" b="1" dirty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Times New Roman" panose="02020603050405020304" pitchFamily="18" charset="0"/>
              </a:rPr>
              <a:t>Картотека </a:t>
            </a:r>
            <a:r>
              <a:rPr lang="ru-RU" sz="4050" b="1" dirty="0" err="1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Times New Roman" panose="02020603050405020304" pitchFamily="18" charset="0"/>
              </a:rPr>
              <a:t>дидактичних</a:t>
            </a:r>
            <a:r>
              <a:rPr lang="ru-RU" sz="4050" b="1" dirty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uk-UA" sz="4050" b="1" dirty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Times New Roman" panose="02020603050405020304" pitchFamily="18" charset="0"/>
              </a:rPr>
              <a:t>ігор </a:t>
            </a:r>
          </a:p>
          <a:p>
            <a:pPr algn="ctr"/>
            <a:r>
              <a:rPr lang="uk-UA" sz="4050" b="1" dirty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Times New Roman" panose="02020603050405020304" pitchFamily="18" charset="0"/>
              </a:rPr>
              <a:t>з </a:t>
            </a:r>
            <a:r>
              <a:rPr lang="uk-UA" sz="4050" b="1" dirty="0" err="1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Times New Roman" panose="02020603050405020304" pitchFamily="18" charset="0"/>
              </a:rPr>
              <a:t>сенсорики</a:t>
            </a:r>
            <a:endParaRPr lang="ru-RU" sz="4050" b="1" dirty="0">
              <a:ln w="9525">
                <a:solidFill>
                  <a:srgbClr val="00B05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5" y="3001257"/>
            <a:ext cx="1817914" cy="3000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uk-UA" sz="15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(Ранній вік)</a:t>
            </a:r>
            <a:endParaRPr lang="ru-RU" sz="15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25896" y="6091346"/>
            <a:ext cx="1627439" cy="3000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uk-UA" sz="15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Вдовіченко</a:t>
            </a:r>
            <a:r>
              <a:rPr lang="uk-UA" sz="15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Н. А.</a:t>
            </a:r>
            <a:endParaRPr lang="ru-RU" sz="15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856" y="3405652"/>
            <a:ext cx="4628381" cy="26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2" y="321972"/>
            <a:ext cx="8806542" cy="55567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«Чудесний мішечок </a:t>
            </a:r>
            <a:r>
              <a:rPr lang="uk-UA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3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вчити дітей на дотик визначати геометричну фігуру, розвивати органи чуття (дотик).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чудесний мішечок, геометричні фігури, іграшки, різні предмети.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варіант.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 дітям визначити на дотик і назвати геометричну фігуру, що лежить в мішечку.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2вариант: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 дітям визначити на дотик і назвати іграшку або предмет, що лежить в мішечку.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121643"/>
            <a:ext cx="4572000" cy="6727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uk-UA" sz="1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uk-UA" sz="1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321972"/>
            <a:ext cx="8806542" cy="54773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«Різнокольорові прищіпки</a:t>
            </a:r>
            <a:r>
              <a:rPr lang="uk-UA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en-US" sz="3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Вчити дітей правильно брати і відкривати прищіпку. Закріплювати знання кольорів. Розвивати дрібну моторику рук, координацію дій обох рук, зорове сприйняття, увагу, уяву. Виховувати інтерес, посидючість, терпіння.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різні картонні картинки, набір кольорових прищіпок.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1Варіант: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пропонує гру відразу декільком (2 - 4) дітям. Спочатку гри діти повинні освоїти роботу з прищіпками (відкривати - закривати). Потім вихователь показує принцип дій, після цього діти самостійно.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2Варіант: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пояснює, що на жовте сонечко чіпляємо – жовті прищіпки(промінчики), на зелену ялинку чіпляємо – зелені прищіпки(голочки.)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7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386366"/>
            <a:ext cx="8806542" cy="541299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«Прикрась рушничок»</a:t>
            </a: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Знайомати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українським рушником. Розвивати вміння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викладувати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рушнику візерунок. Виховувати увагу.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рушнички, квіти, листочки, фломастери.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	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пропонує розглянути квіти, листочки і рушнички. Якого кольору, на що схоже, і т. д. Пропонує дітям скласти на них візерунок тільки із квітів.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2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 дітям скласти на них візерунок тільки із листочків.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 дітям прикрасити рушником - намалювати різні візерунки.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375770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1042307"/>
            <a:ext cx="8806542" cy="47570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«Кольорові колекції»</a:t>
            </a:r>
          </a:p>
          <a:p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розвивати зорове сприйняття, кольори,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відтінки,розвивати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дрібну моторику рук.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варіант.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«Плутанина»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перемішує іграшки різних кольорів і пропонує розкласти їх у мішечки відповідного кольору.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варіант.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«Хто швидше!»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Вихователь. – Я сховала в групі 10 (будь-яке число) іграшок жовтого кольору, хто швидше знайде їх.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9779" y="360608"/>
            <a:ext cx="8806542" cy="54387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«Підбери серединку до квітки </a:t>
            </a:r>
            <a:r>
              <a:rPr lang="uk-UA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3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 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 знання дітей основних кольорів.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Розвивати у дітей мислення, пам'ять, розвиток дрібної моторики рук.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квітці сидить квіточку,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два всього лише пелюсточки.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Кольорові пелюстки,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краях різьблені!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Посидить і відлітає.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хто не вгадає,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Щось підкаже матуся: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"Та це ж ... ( Метелик)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пропонує дитині розглянути квіточку. Для кожної квіточки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беруться кришки в співвідношенні кольором предметів.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 діти самостійно підбирають серединку квітки. По мірі освоєння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 ігрових, предметних дій їм пропонується діяти самостійно.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/>
              <a:t> 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40759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425003"/>
            <a:ext cx="8806542" cy="53743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“С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клади </a:t>
            </a:r>
            <a:r>
              <a:rPr lang="ru-RU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пірамідку</a:t>
            </a:r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учити малюків збирати пірамідку з чотирьох-п’яти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кілець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однакового кольору, які послідовно зменшуються в розмірі;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розвивати дрібну моторику, увагу під час добирання предметів у порядку їхнього зменшення;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виховувати посидючість.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 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однокольорова пірамідка з п’яти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кілець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кожної дитини.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показує малюкам пірамідку.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Пірамідка в нас яка,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Кольорова та струнка.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Ой, малюки, а де ж поділася наша пірамідка?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Ось вона (показують на розібрану пірамідку). Вихователь пропонує зібрати пірамідку.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Покажіть найбільше кільце та одягніть його на паличку. Малюки виконують, складаючи в такий спосіб усю пірамідку.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39406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283335"/>
            <a:ext cx="8806542" cy="55160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“З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 пару за </a:t>
            </a:r>
            <a:r>
              <a:rPr lang="ru-RU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кольором</a:t>
            </a:r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закріпити назви кольорів;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розвивати увагу, спритність швидкість реакції.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 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кольорові стрічки.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кожної дитини в руках є кольорові стрічки.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Малюки вільно рухаються майданчиком. За сигналом вихователя «Знайди пару!» кожний учасник намагається якомога швидше знайти іншу дитину, яка тримає в руках стрічку такого самого кольору.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пара знайдена, малюки беруть одне одного за руки і називають свій колір.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Пара, яка утворилася останньою, залишає гру.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399245"/>
            <a:ext cx="8806542" cy="540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“З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 пару</a:t>
            </a:r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закріпити уявлення про геометричні фігури (круг, квадрат, трикутник);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розвивати зосередженість, увагу;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виховувати співчуття до інших.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 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вирізані з паперу силуети рукавичок з орнаментом.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показує малюкам рукавичку.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Хто міг загубити цю рукавичку? </a:t>
            </a:r>
            <a:r>
              <a:rPr lang="uk-UA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(Дідусь.)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столі лежать рукавички, на яких зображені орнаменти з геометричних фігур.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Погляньте, лісові звірята переплутали всі рукавички, і дідусь не знає, де його рукавичка.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6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296214"/>
            <a:ext cx="8806542" cy="550315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“Половинки”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uk-UA" sz="13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гри: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складати ціле з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частин.Розвиток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сприйняття форми, кольору, розумових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операцій.Закріплення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назв геометричних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фігур.Узгодження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іменників з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прикметникамипознайомити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дитину з навколишніми предметами, навчити складати ціле зображення з двох частин, розвиває зорове сприйняття, дрібну моторику рук і координацію рухів.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Розкладіть розібрані картинки зображенням вгору. Візьміть одну деталь і запитайте, що на ній намальовано.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Запропонуйте дитині знайти відсутню половинку. Складіть дві деталі разом - вони повинні з'єднатися в ціле зображення.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Нехай дитина знайде і складе всі пари карток.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гри можна запитати у нього, як називається той чи інший предмет.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"Чого бракує?"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Збираючи картинку дорослий пропонує промовляти: «Чого не вистачає у предмета посуду», чайник без носика, чашка без ручки, цукорниця без кришки і т. д.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35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2291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231820"/>
            <a:ext cx="8806542" cy="557843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“Машинки і  гаражі”</a:t>
            </a: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розвивитку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зорової  уваги,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окоміра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кольоророзрізнення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орієнтування в просторі, логічного  мислення, м'язів дрібної моторики.  умінню розташовувати "гаражі" в порядку збільшення або зменшення розміру та підбирати машинки відповідного кольору та розміру.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кольорові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"гаражі" різного розміру, трафарети машинок відповідно кольору і розміру гаражів.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 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             Хід гри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варіант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"Машинки їдуть в гаражі".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"Гаражі можна розкласти в різних місцях стола. Дитина буде "їздити"  і шукати відповідний "гараж".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2 варіант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"Машинки заблукали".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Розкласти машинки і "гаражі " парами, спеціально зробивши помилки. Дитина повинна знайти, яка машина заїхала не в свій гараж - гараж іншого кольору.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3 варіант. "На ремонті".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 на увагу. Розкласти всі машинки, а потім одну прибрати. Дитина повинна з'ясувати, машини якого кольору не вистачає.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гри: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приймають участь 2 – 4 дітей.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26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973" y="553793"/>
            <a:ext cx="8806542" cy="52455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«Повітряні кулі»</a:t>
            </a: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 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Познайомити дітей з шістьма кольорами шляхом підбору за зразком. 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назви шести кольорів спектру — «червоний», «помаранчевий», «жовтий», «зелений», «синій», «фіолетовий».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повітряні кулі, ниточки.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повідомляє дітям, що вони будуть грати в гру «Повітряні кулі»: «Діти, у нас є повітряні кульки різних кольорів і ниточки таких же кольорів. Зараз на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фланелеграфе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з'являться ниточки (розміщує на рівних відстанях вертикально шість смужок в спектральній послідовності, називаючи їх кольору). А тепер прив'яжемо до кожної ниточці по кульці такого ж кольору». Бере один з кульок і прикладає до ниточці того ж кольору. Після цього двоє-троє дітей за очерет «прив'язують» інші кульки і називають колір кожного. Її: дитина може, дорослий допомагає йому, хвалить: «Ось як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уТани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добре вийшло — синій кулька прив'язаний до синьої ниточці» і т. п.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Потім швидко розкладається роздатковий матеріал (кружечки на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подносиках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і хлопці самостійно виконують ту ж ; Вихователь проходить по рядах і пропонує виправити допущені помилки.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7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309093"/>
            <a:ext cx="8806542" cy="54902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“В</a:t>
            </a:r>
            <a:r>
              <a:rPr lang="ru-RU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еликі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маленькі</a:t>
            </a:r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дитину чергувати предмети за величиною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Чотири великих і маленьких намистини (приблизно 2 і 1см) однакового кольору. Шнур або м'яка дріт, лялька й кошик.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Вихователь показує дитині гарну ляльку, говорить, що лялька прийшла до малюка в гості і принесла щось у кошичку. Потім вихователь садить ляльку на стіл і, виймаючи з кошика коробочку, показує дитині, що там лежать великі і маленькі намистини і нитка. Сказавши, що лялька попросила малюка зробити для неї гарні намиста, вихователь звертає увагу дитини на те, що намиста можна нанизувати по-різному. Спочатку вихователь сам показує, як треба збирати намиста, а потім пропонує зробити це дитині. Важливо почати чергування з великої намистини, тому що якщо чергувати намиста навпаки, тобто спочатку брати маленьку, потім більшу, дитині буде важко впоратися із завданням, тому що його в першу чергу приваблюють великі намистини. Потім ляльці показують, які вийшло намисто.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/>
              <a:t> </a:t>
            </a:r>
            <a:endParaRPr lang="ru-RU" sz="1350" dirty="0"/>
          </a:p>
          <a:p>
            <a:r>
              <a:rPr lang="uk-UA" sz="1350" dirty="0"/>
              <a:t> 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21799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540913"/>
            <a:ext cx="8806542" cy="52584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«Веселі парасольки»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вправляти у розрізненні і називання чотирьох основних кольорів, форми: коло; розвивати дрібну моторику, координацію рухів рук.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картки з парасольками, різнокольорові кружечки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Дорослий пропонує ігрову ситуацію: «Парасольку порвався. Що ж робити? Щоб дощ не замочив, треба парасольку заштопати, поставити круглі латки! »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вправляти у розрізненні помаранчевого і фіолетового кольору.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6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528034"/>
            <a:ext cx="8806542" cy="527133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300" b="1" dirty="0">
                <a:solidFill>
                  <a:srgbClr val="FF0000"/>
                </a:solidFill>
              </a:rPr>
              <a:t> </a:t>
            </a:r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«Високий-низький »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вчити розрізняти високий - низький; розвивати дрібну моторику, називати кольори: коричневий, жовтий; спонукати дітей вкладати грибочки в отвори.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 вкладиші грибочків: високі-низькі.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Перед вами грибочки. Скільки їх?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Подивіться, який з грибочків найвищий? А який найнижчий?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Якого кольору капелюшок у грибочка? А ніжка якого кольору у грибочка.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Покажіть де високий грибочок?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де низький грибочок?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2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показує дітям дощечку з грибами. Потім називає колір грибів. Звільняє дощечку від грибів і говорить, а тепер я поставлю грибочки по місцях. І показує, як це потрібно зробити, пояснюючи свою розповідь. Після цього роздає дітям по 2 гриба (одного кольору) і пропонує самим розташувати гриби по місцях і назвати їх колір.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/>
              <a:t> 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19808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566670"/>
            <a:ext cx="8806542" cy="52326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«Сюрприз»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сухий басейн з крупою, (піском, пробками, дрібні іграшки, геометричні форми: коло, квадрат, трикутник.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Збагачувати сенсорні відчуття дітей, створити радісний настрій від знаходження «сюрпризу», познайомити з формою: коло, квадрат, трикутник, розвивати дрібну моторику.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варіант: сюрприз – іграшки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варіант: сюрприз – геометричні форми.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Дорослий каже, що в басейні що заховано, і пропонує пошукати. Коли дитина знаходить сюрприз, дорослий запитує: «Що ти знайшов? Що це? Назви! »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0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463639"/>
            <a:ext cx="8806542" cy="53357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Мозаїка</a:t>
            </a:r>
            <a:r>
              <a:rPr lang="uk-UA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3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закріпити знання про основні кольорах; формувати вміння створювати образ предмета з мозаїки, розвивати зорове сприйняття, увагу, пам'ять, розумові операції.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великі картки із зображенням предметів складених з мозаїки, кольору і розміру.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1.Вихователь пропонує дитині розглянути картинку і сказати з яких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мозаїк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складене зображення. Скільки і якого вони кольору.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2.Вихователь пропонує розглянути картинку і викласти таку ж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мозаїк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спочатку методом накладення на картці, а потім на столі.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3.Можна ускладнити завдання і попросити дитину викласти предмет з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мозаїк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пам'яті.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4.З даних з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мозаїк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виклади зображення будь-якого предмета.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7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4173" y="425003"/>
            <a:ext cx="8806542" cy="53743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«Знайди за кольором»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/>
              <a:t> </a:t>
            </a:r>
            <a:endParaRPr lang="ru-RU" sz="1350" dirty="0"/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Вчити дітей підбирати до своїх картинок 6 різнокольорових фарб: синій, жовтий, зелений, червоний, білий, коричневий. Вчити дітей розрізняти і називати кольори. Розвивати словник дітей, зорове сприйняття, увагу.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картинка 6 квітами, синій, жовтий, зелений, червоний, білий, коричневий гурток.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Ігрові дії з дітьми: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Розглянь і назви, якого кольору коло.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Гра на розвиток дрібної моторики рук.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гри: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 дає дітям картинки, а гуртки перемішує і розкладає на столі кольоровий стороною вгору. Вихователь пропонує підібрати на свою картинку 6 різнокольорових гуртків. Гра продовжується до тих пір, поки всі навколишні не підберуть на свої картинки 6 гуртків. Переможцем вважається той, хто зробив це першим.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19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57154" y="669701"/>
            <a:ext cx="8806542" cy="54242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«Теплий - холодний»</a:t>
            </a:r>
          </a:p>
          <a:p>
            <a:pPr algn="ctr"/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вправляти дітей в умінні тактильним шляхом, встановлювати відмінності різних предметів (текстильних виробів), розвивати вміння розповідати про своїх чуттєвих вражень.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чудесний мішечок, різні предмети, панно з різними видами предметами.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гри.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1Вариант: Дітям пропонується чудовий мішечок з різними предметами. Дитина тактильним шляхом повинен встановити відмінності предметів і розповісти про своїх чуттєвих вражень. 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2Вариант: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Дітям пропонується панно з різними видами тканин. Дитина тактильним шляхом повинен встановити відмінності текстильних виробів і розповісти про своїх чуттєвих вражень.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0629" y="463639"/>
            <a:ext cx="8806542" cy="53466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«Підбери фігуру»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вчити дітей обстежувати предмети різної форми і кольору, вчити використовувати означені властивості геометричної фігури (колір, форма, розмір); розвивати творчу уяву.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Матеріал:</a:t>
            </a:r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предмети різної форми і кольори, геометричні фігури.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Хід гри.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варіант. 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 дитині вибрати для нього картку і за допомогою геометричних фігур викласти малюнок за зразком.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варіант. </a:t>
            </a:r>
            <a:endParaRPr lang="ru-RU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 дитині, з допомогою різних геометричних фігур скласти свій малюнок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1197</Words>
  <Application>Microsoft Office PowerPoint</Application>
  <PresentationFormat>Экран (4:3)</PresentationFormat>
  <Paragraphs>233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Надик</dc:creator>
  <cp:lastModifiedBy>Надик</cp:lastModifiedBy>
  <cp:revision>11</cp:revision>
  <dcterms:created xsi:type="dcterms:W3CDTF">2021-06-18T19:36:26Z</dcterms:created>
  <dcterms:modified xsi:type="dcterms:W3CDTF">2021-06-19T05:19:32Z</dcterms:modified>
</cp:coreProperties>
</file>