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5" r:id="rId4"/>
    <p:sldId id="267" r:id="rId5"/>
    <p:sldId id="260" r:id="rId6"/>
    <p:sldId id="269" r:id="rId7"/>
    <p:sldId id="268" r:id="rId8"/>
    <p:sldId id="270" r:id="rId9"/>
    <p:sldId id="271" r:id="rId10"/>
    <p:sldId id="274" r:id="rId11"/>
    <p:sldId id="272" r:id="rId12"/>
    <p:sldId id="276" r:id="rId13"/>
    <p:sldId id="277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682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914400" y="1815207"/>
            <a:ext cx="7200800" cy="1737484"/>
            <a:chOff x="1115616" y="2146448"/>
            <a:chExt cx="7165477" cy="226858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3261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56001" y="3932804"/>
              <a:ext cx="5084703" cy="482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62000" y="1350077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0070C0"/>
                </a:solidFill>
                <a:cs typeface="Arial" charset="0"/>
              </a:rPr>
              <a:t>Які ознаки зими.</a:t>
            </a:r>
            <a:br>
              <a:rPr lang="uk-UA" sz="6000" b="1" dirty="0">
                <a:solidFill>
                  <a:srgbClr val="0070C0"/>
                </a:solidFill>
                <a:cs typeface="Arial" charset="0"/>
              </a:rPr>
            </a:br>
            <a:r>
              <a:rPr lang="uk-UA" sz="6000" b="1" dirty="0">
                <a:solidFill>
                  <a:srgbClr val="0070C0"/>
                </a:solidFill>
                <a:cs typeface="Arial" charset="0"/>
              </a:rPr>
              <a:t>Зимові </a:t>
            </a:r>
            <a:r>
              <a:rPr lang="uk-UA" sz="6000" b="1" dirty="0" smtClean="0">
                <a:solidFill>
                  <a:srgbClr val="0070C0"/>
                </a:solidFill>
                <a:cs typeface="Arial" charset="0"/>
              </a:rPr>
              <a:t>місяці.</a:t>
            </a:r>
            <a:endParaRPr lang="ru-RU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109128" y="1905555"/>
            <a:ext cx="6952150" cy="4071683"/>
            <a:chOff x="607288" y="-815361"/>
            <a:chExt cx="7925152" cy="3716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484185" y="2535827"/>
              <a:ext cx="6491880" cy="36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" y="753719"/>
            <a:ext cx="8229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err="1">
                <a:solidFill>
                  <a:srgbClr val="0070C0"/>
                </a:solidFill>
              </a:rPr>
              <a:t>Лютий</a:t>
            </a:r>
            <a:r>
              <a:rPr lang="ru-RU" sz="5400" b="1" i="1" dirty="0">
                <a:solidFill>
                  <a:srgbClr val="0070C0"/>
                </a:solidFill>
              </a:rPr>
              <a:t> </a:t>
            </a:r>
            <a:endParaRPr lang="ru-RU" sz="54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dirty="0" err="1" smtClean="0">
                <a:solidFill>
                  <a:srgbClr val="0070C0"/>
                </a:solidFill>
              </a:rPr>
              <a:t>Зміни</a:t>
            </a:r>
            <a:r>
              <a:rPr lang="ru-RU" sz="4400" dirty="0" smtClean="0">
                <a:solidFill>
                  <a:srgbClr val="0070C0"/>
                </a:solidFill>
              </a:rPr>
              <a:t> </a:t>
            </a:r>
            <a:r>
              <a:rPr lang="ru-RU" sz="4400" dirty="0">
                <a:solidFill>
                  <a:srgbClr val="0070C0"/>
                </a:solidFill>
              </a:rPr>
              <a:t>в </a:t>
            </a:r>
            <a:r>
              <a:rPr lang="ru-RU" sz="4400" dirty="0" err="1">
                <a:solidFill>
                  <a:srgbClr val="0070C0"/>
                </a:solidFill>
              </a:rPr>
              <a:t>неживій</a:t>
            </a:r>
            <a:r>
              <a:rPr lang="ru-RU" sz="4400" dirty="0">
                <a:solidFill>
                  <a:srgbClr val="0070C0"/>
                </a:solidFill>
              </a:rPr>
              <a:t> </a:t>
            </a:r>
            <a:r>
              <a:rPr lang="ru-RU" sz="4400" dirty="0" err="1">
                <a:solidFill>
                  <a:srgbClr val="0070C0"/>
                </a:solidFill>
              </a:rPr>
              <a:t>природі</a:t>
            </a:r>
            <a:r>
              <a:rPr lang="ru-RU" sz="4400" dirty="0">
                <a:solidFill>
                  <a:srgbClr val="0070C0"/>
                </a:solidFill>
              </a:rPr>
              <a:t> </a:t>
            </a:r>
            <a:endParaRPr lang="ru-RU" sz="4400" dirty="0" smtClean="0">
              <a:solidFill>
                <a:srgbClr val="0070C0"/>
              </a:solidFill>
            </a:endParaRPr>
          </a:p>
          <a:p>
            <a:r>
              <a:rPr lang="ru-RU" sz="3200" dirty="0" smtClean="0"/>
              <a:t>• </a:t>
            </a:r>
            <a:r>
              <a:rPr lang="ru-RU" sz="3200" dirty="0" err="1"/>
              <a:t>Морозисько</a:t>
            </a:r>
            <a:r>
              <a:rPr lang="ru-RU" sz="3200" dirty="0"/>
              <a:t> </a:t>
            </a:r>
            <a:r>
              <a:rPr lang="ru-RU" sz="3200" dirty="0" err="1"/>
              <a:t>пекучий</a:t>
            </a:r>
            <a:r>
              <a:rPr lang="ru-RU" sz="3200" dirty="0"/>
              <a:t>, як </a:t>
            </a:r>
            <a:r>
              <a:rPr lang="ru-RU" sz="3200" dirty="0" err="1"/>
              <a:t>вогонь</a:t>
            </a:r>
            <a:r>
              <a:rPr lang="ru-RU" sz="3200" dirty="0"/>
              <a:t>, і </a:t>
            </a:r>
            <a:r>
              <a:rPr lang="ru-RU" sz="3200" dirty="0" err="1"/>
              <a:t>хуртовини</a:t>
            </a:r>
            <a:r>
              <a:rPr lang="ru-RU" sz="3200" dirty="0"/>
              <a:t> </a:t>
            </a:r>
            <a:r>
              <a:rPr lang="ru-RU" sz="3200" dirty="0" err="1"/>
              <a:t>злющі</a:t>
            </a:r>
            <a:r>
              <a:rPr lang="ru-RU" sz="3200" dirty="0"/>
              <a:t>; </a:t>
            </a:r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/>
              <a:t>З-за </a:t>
            </a:r>
            <a:r>
              <a:rPr lang="ru-RU" sz="3200" dirty="0" err="1"/>
              <a:t>хмар</a:t>
            </a:r>
            <a:r>
              <a:rPr lang="ru-RU" sz="3200" dirty="0"/>
              <a:t> </a:t>
            </a:r>
            <a:r>
              <a:rPr lang="ru-RU" sz="3200" dirty="0" err="1"/>
              <a:t>частіше</a:t>
            </a:r>
            <a:r>
              <a:rPr lang="ru-RU" sz="3200" dirty="0"/>
              <a:t> </a:t>
            </a:r>
            <a:r>
              <a:rPr lang="ru-RU" sz="3200" dirty="0" err="1"/>
              <a:t>виглядає</a:t>
            </a:r>
            <a:r>
              <a:rPr lang="ru-RU" sz="3200" dirty="0"/>
              <a:t> </a:t>
            </a:r>
            <a:r>
              <a:rPr lang="ru-RU" sz="3200" dirty="0" err="1"/>
              <a:t>сонце</a:t>
            </a:r>
            <a:r>
              <a:rPr lang="ru-RU" sz="3200" dirty="0"/>
              <a:t>; </a:t>
            </a:r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 err="1"/>
              <a:t>Заторохтіли</a:t>
            </a:r>
            <a:r>
              <a:rPr lang="ru-RU" sz="3200" dirty="0"/>
              <a:t>, </a:t>
            </a:r>
            <a:r>
              <a:rPr lang="ru-RU" sz="3200" dirty="0" err="1"/>
              <a:t>зриваючись</a:t>
            </a:r>
            <a:r>
              <a:rPr lang="ru-RU" sz="3200" dirty="0"/>
              <a:t> з </a:t>
            </a:r>
            <a:r>
              <a:rPr lang="ru-RU" sz="3200" dirty="0" err="1"/>
              <a:t>буруль</a:t>
            </a:r>
            <a:r>
              <a:rPr lang="ru-RU" sz="3200" dirty="0"/>
              <a:t>, </a:t>
            </a:r>
            <a:r>
              <a:rPr lang="ru-RU" sz="3200" dirty="0" err="1"/>
              <a:t>краплини</a:t>
            </a:r>
            <a:r>
              <a:rPr lang="ru-RU" sz="3200" dirty="0"/>
              <a:t>, </a:t>
            </a:r>
            <a:r>
              <a:rPr lang="ru-RU" sz="3200" dirty="0" err="1"/>
              <a:t>прокинувся</a:t>
            </a:r>
            <a:r>
              <a:rPr lang="ru-RU" sz="3200" dirty="0"/>
              <a:t> з-</a:t>
            </a:r>
            <a:r>
              <a:rPr lang="ru-RU" sz="3200" dirty="0" err="1"/>
              <a:t>під</a:t>
            </a:r>
            <a:r>
              <a:rPr lang="ru-RU" sz="3200" dirty="0"/>
              <a:t> </a:t>
            </a:r>
            <a:r>
              <a:rPr lang="ru-RU" sz="3200" dirty="0" err="1"/>
              <a:t>криги</a:t>
            </a:r>
            <a:r>
              <a:rPr lang="ru-RU" sz="3200" dirty="0"/>
              <a:t> перший </a:t>
            </a:r>
            <a:r>
              <a:rPr lang="ru-RU" sz="3200" dirty="0" err="1"/>
              <a:t>кволенький</a:t>
            </a:r>
            <a:r>
              <a:rPr lang="ru-RU" sz="3200" dirty="0"/>
              <a:t> </a:t>
            </a:r>
            <a:r>
              <a:rPr lang="ru-RU" sz="3200" dirty="0" err="1"/>
              <a:t>струмочок</a:t>
            </a:r>
            <a:r>
              <a:rPr lang="ru-RU" sz="3200" dirty="0"/>
              <a:t>; </a:t>
            </a:r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 err="1"/>
              <a:t>Бувають</a:t>
            </a:r>
            <a:r>
              <a:rPr lang="ru-RU" sz="3200" dirty="0"/>
              <a:t> </a:t>
            </a:r>
            <a:r>
              <a:rPr lang="ru-RU" sz="3200" dirty="0" err="1"/>
              <a:t>відлиги</a:t>
            </a:r>
            <a:r>
              <a:rPr lang="ru-RU" sz="3200" dirty="0"/>
              <a:t>, </a:t>
            </a:r>
            <a:r>
              <a:rPr lang="ru-RU" sz="3200" dirty="0" err="1"/>
              <a:t>крізь</a:t>
            </a:r>
            <a:r>
              <a:rPr lang="ru-RU" sz="3200" dirty="0"/>
              <a:t> хмари </a:t>
            </a:r>
            <a:r>
              <a:rPr lang="ru-RU" sz="3200" dirty="0" err="1"/>
              <a:t>частіше</a:t>
            </a:r>
            <a:r>
              <a:rPr lang="ru-RU" sz="3200" dirty="0"/>
              <a:t> </a:t>
            </a:r>
            <a:r>
              <a:rPr lang="ru-RU" sz="3200" dirty="0" err="1"/>
              <a:t>проглядає</a:t>
            </a:r>
            <a:r>
              <a:rPr lang="ru-RU" sz="3200" dirty="0"/>
              <a:t> </a:t>
            </a:r>
            <a:r>
              <a:rPr lang="ru-RU" sz="3200" dirty="0" err="1"/>
              <a:t>блакитне</a:t>
            </a:r>
            <a:r>
              <a:rPr lang="ru-RU" sz="3200" dirty="0"/>
              <a:t> небо. </a:t>
            </a:r>
            <a:endParaRPr lang="ru-RU" sz="3200" dirty="0" smtClean="0">
              <a:solidFill>
                <a:schemeClr val="accent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109128" y="1905555"/>
            <a:ext cx="6952150" cy="4071683"/>
            <a:chOff x="607288" y="-815361"/>
            <a:chExt cx="7925152" cy="3716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484185" y="2535827"/>
              <a:ext cx="6491880" cy="36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44843" y="753719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solidFill>
                  <a:schemeClr val="accent1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381000"/>
            <a:ext cx="83058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err="1" smtClean="0">
                <a:solidFill>
                  <a:srgbClr val="0070C0"/>
                </a:solidFill>
              </a:rPr>
              <a:t>Лютий</a:t>
            </a:r>
            <a:r>
              <a:rPr lang="ru-RU" sz="5400" b="1" i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4400" dirty="0" err="1" smtClean="0">
                <a:solidFill>
                  <a:srgbClr val="0070C0"/>
                </a:solidFill>
              </a:rPr>
              <a:t>Зміни</a:t>
            </a:r>
            <a:r>
              <a:rPr lang="ru-RU" sz="4400" dirty="0" smtClean="0">
                <a:solidFill>
                  <a:srgbClr val="0070C0"/>
                </a:solidFill>
              </a:rPr>
              <a:t> </a:t>
            </a:r>
            <a:r>
              <a:rPr lang="ru-RU" sz="4400" dirty="0">
                <a:solidFill>
                  <a:srgbClr val="0070C0"/>
                </a:solidFill>
              </a:rPr>
              <a:t>в </a:t>
            </a:r>
            <a:r>
              <a:rPr lang="ru-RU" sz="4400" dirty="0" err="1">
                <a:solidFill>
                  <a:srgbClr val="0070C0"/>
                </a:solidFill>
              </a:rPr>
              <a:t>живій</a:t>
            </a:r>
            <a:r>
              <a:rPr lang="ru-RU" sz="4400" dirty="0">
                <a:solidFill>
                  <a:srgbClr val="0070C0"/>
                </a:solidFill>
              </a:rPr>
              <a:t> </a:t>
            </a:r>
            <a:r>
              <a:rPr lang="ru-RU" sz="4400" dirty="0" err="1">
                <a:solidFill>
                  <a:srgbClr val="0070C0"/>
                </a:solidFill>
              </a:rPr>
              <a:t>природі</a:t>
            </a:r>
            <a:r>
              <a:rPr lang="ru-RU" sz="4400" dirty="0">
                <a:solidFill>
                  <a:srgbClr val="0070C0"/>
                </a:solidFill>
              </a:rPr>
              <a:t> </a:t>
            </a:r>
            <a:endParaRPr lang="ru-RU" sz="4400" dirty="0" smtClean="0">
              <a:solidFill>
                <a:srgbClr val="0070C0"/>
              </a:solidFill>
            </a:endParaRPr>
          </a:p>
          <a:p>
            <a:r>
              <a:rPr lang="ru-RU" sz="3200" dirty="0" smtClean="0"/>
              <a:t>• </a:t>
            </a:r>
            <a:r>
              <a:rPr lang="ru-RU" sz="3200" dirty="0" err="1"/>
              <a:t>Збільшились</a:t>
            </a:r>
            <a:r>
              <a:rPr lang="ru-RU" sz="3200" dirty="0"/>
              <a:t> </a:t>
            </a:r>
            <a:r>
              <a:rPr lang="ru-RU" sz="3200" dirty="0" err="1"/>
              <a:t>бруньки</a:t>
            </a:r>
            <a:r>
              <a:rPr lang="ru-RU" sz="3200" dirty="0"/>
              <a:t> на деревах; </a:t>
            </a:r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/>
              <a:t>Весело </a:t>
            </a:r>
            <a:r>
              <a:rPr lang="ru-RU" sz="3200" dirty="0" err="1"/>
              <a:t>зацінькали</a:t>
            </a:r>
            <a:r>
              <a:rPr lang="ru-RU" sz="3200" dirty="0"/>
              <a:t> </a:t>
            </a:r>
            <a:r>
              <a:rPr lang="ru-RU" sz="3200" dirty="0" err="1"/>
              <a:t>синиці</a:t>
            </a:r>
            <a:r>
              <a:rPr lang="ru-RU" sz="3200" dirty="0"/>
              <a:t>, </a:t>
            </a:r>
            <a:r>
              <a:rPr lang="ru-RU" sz="3200" dirty="0" err="1"/>
              <a:t>сповіщаючи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зими</a:t>
            </a:r>
            <a:r>
              <a:rPr lang="ru-RU" sz="3200" dirty="0"/>
              <a:t> до </a:t>
            </a:r>
            <a:r>
              <a:rPr lang="ru-RU" sz="3200" dirty="0" err="1"/>
              <a:t>весни</a:t>
            </a:r>
            <a:r>
              <a:rPr lang="ru-RU" sz="3200" dirty="0"/>
              <a:t> </a:t>
            </a:r>
            <a:r>
              <a:rPr lang="ru-RU" sz="3200" dirty="0" err="1"/>
              <a:t>тепер</a:t>
            </a:r>
            <a:r>
              <a:rPr lang="ru-RU" sz="3200" dirty="0"/>
              <a:t> уже один </a:t>
            </a:r>
            <a:r>
              <a:rPr lang="ru-RU" sz="3200" dirty="0" err="1"/>
              <a:t>крок</a:t>
            </a:r>
            <a:r>
              <a:rPr lang="ru-RU" sz="3200" dirty="0"/>
              <a:t> </a:t>
            </a:r>
            <a:r>
              <a:rPr lang="ru-RU" sz="3200" dirty="0" err="1"/>
              <a:t>ступити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06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109128" y="1905555"/>
            <a:ext cx="6952150" cy="4071683"/>
            <a:chOff x="607288" y="-815361"/>
            <a:chExt cx="7925152" cy="3716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484185" y="2535827"/>
              <a:ext cx="6491880" cy="36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44842" y="753719"/>
            <a:ext cx="7341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err="1">
                <a:solidFill>
                  <a:srgbClr val="0070C0"/>
                </a:solidFill>
              </a:rPr>
              <a:t>Зимові</a:t>
            </a:r>
            <a:r>
              <a:rPr lang="ru-RU" sz="5400" b="1" i="1" dirty="0">
                <a:solidFill>
                  <a:srgbClr val="0070C0"/>
                </a:solidFill>
              </a:rPr>
              <a:t> </a:t>
            </a:r>
            <a:r>
              <a:rPr lang="ru-RU" sz="5400" b="1" i="1" dirty="0" err="1">
                <a:solidFill>
                  <a:srgbClr val="0070C0"/>
                </a:solidFill>
              </a:rPr>
              <a:t>природні</a:t>
            </a:r>
            <a:r>
              <a:rPr lang="ru-RU" sz="5400" b="1" i="1" dirty="0">
                <a:solidFill>
                  <a:srgbClr val="0070C0"/>
                </a:solidFill>
              </a:rPr>
              <a:t> </a:t>
            </a:r>
            <a:r>
              <a:rPr lang="ru-RU" sz="5400" b="1" i="1" dirty="0" err="1">
                <a:solidFill>
                  <a:srgbClr val="0070C0"/>
                </a:solidFill>
              </a:rPr>
              <a:t>явища</a:t>
            </a:r>
            <a:endParaRPr lang="ru-RU" sz="5400" b="1" i="1" dirty="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44842" y="1643945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err="1">
                <a:solidFill>
                  <a:srgbClr val="0070C0"/>
                </a:solidFill>
              </a:rPr>
              <a:t>Вибиває</a:t>
            </a:r>
            <a:r>
              <a:rPr lang="ru-RU" sz="3200" b="1" dirty="0">
                <a:solidFill>
                  <a:srgbClr val="0070C0"/>
                </a:solidFill>
              </a:rPr>
              <a:t> день </a:t>
            </a:r>
            <a:r>
              <a:rPr lang="ru-RU" sz="3200" b="1" dirty="0" smtClean="0">
                <a:solidFill>
                  <a:srgbClr val="0070C0"/>
                </a:solidFill>
              </a:rPr>
              <a:t>перину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- Диво-пух з небес </a:t>
            </a:r>
            <a:r>
              <a:rPr lang="ru-RU" sz="3200" b="1" dirty="0" err="1">
                <a:solidFill>
                  <a:srgbClr val="0070C0"/>
                </a:solidFill>
              </a:rPr>
              <a:t>летить</a:t>
            </a:r>
            <a:r>
              <a:rPr lang="ru-RU" sz="32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На </a:t>
            </a:r>
            <a:r>
              <a:rPr lang="ru-RU" sz="3200" b="1" dirty="0" err="1">
                <a:solidFill>
                  <a:srgbClr val="0070C0"/>
                </a:solidFill>
              </a:rPr>
              <a:t>сосні</a:t>
            </a:r>
            <a:r>
              <a:rPr lang="ru-RU" sz="3200" b="1" dirty="0">
                <a:solidFill>
                  <a:srgbClr val="0070C0"/>
                </a:solidFill>
              </a:rPr>
              <a:t> і на </a:t>
            </a:r>
            <a:r>
              <a:rPr lang="ru-RU" sz="3200" b="1" dirty="0" err="1">
                <a:solidFill>
                  <a:srgbClr val="0070C0"/>
                </a:solidFill>
              </a:rPr>
              <a:t>ялині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3200" b="1" dirty="0" err="1" smtClean="0">
                <a:solidFill>
                  <a:srgbClr val="0070C0"/>
                </a:solidFill>
              </a:rPr>
              <a:t>Діамантами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блищить</a:t>
            </a:r>
            <a:r>
              <a:rPr lang="ru-RU" sz="3200" b="1" dirty="0" smtClean="0">
                <a:solidFill>
                  <a:srgbClr val="0070C0"/>
                </a:solidFill>
              </a:rPr>
              <a:t>.</a:t>
            </a:r>
          </a:p>
          <a:p>
            <a:pPr algn="r"/>
            <a:r>
              <a:rPr lang="ru-RU" sz="3200" b="1" dirty="0" err="1" smtClean="0">
                <a:solidFill>
                  <a:srgbClr val="0070C0"/>
                </a:solidFill>
              </a:rPr>
              <a:t>Сніг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038600"/>
            <a:ext cx="2743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6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109128" y="1905555"/>
            <a:ext cx="6952150" cy="4071683"/>
            <a:chOff x="607288" y="-815361"/>
            <a:chExt cx="7925152" cy="3716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484185" y="2535827"/>
              <a:ext cx="6491880" cy="36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44842" y="753719"/>
            <a:ext cx="7341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err="1">
                <a:solidFill>
                  <a:srgbClr val="0070C0"/>
                </a:solidFill>
              </a:rPr>
              <a:t>Зимові</a:t>
            </a:r>
            <a:r>
              <a:rPr lang="ru-RU" sz="5400" b="1" i="1" dirty="0">
                <a:solidFill>
                  <a:srgbClr val="0070C0"/>
                </a:solidFill>
              </a:rPr>
              <a:t> </a:t>
            </a:r>
            <a:r>
              <a:rPr lang="ru-RU" sz="5400" b="1" i="1" dirty="0" err="1">
                <a:solidFill>
                  <a:srgbClr val="0070C0"/>
                </a:solidFill>
              </a:rPr>
              <a:t>природні</a:t>
            </a:r>
            <a:r>
              <a:rPr lang="ru-RU" sz="5400" b="1" i="1" dirty="0">
                <a:solidFill>
                  <a:srgbClr val="0070C0"/>
                </a:solidFill>
              </a:rPr>
              <a:t> </a:t>
            </a:r>
            <a:r>
              <a:rPr lang="ru-RU" sz="5400" b="1" i="1" dirty="0" err="1">
                <a:solidFill>
                  <a:srgbClr val="0070C0"/>
                </a:solidFill>
              </a:rPr>
              <a:t>явища</a:t>
            </a:r>
            <a:endParaRPr lang="ru-RU" sz="5400" b="1" i="1" dirty="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4842" y="1524001"/>
            <a:ext cx="55131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Коли холодно </a:t>
            </a:r>
            <a:r>
              <a:rPr lang="ru-RU" sz="3200" b="1" dirty="0" smtClean="0">
                <a:solidFill>
                  <a:srgbClr val="0070C0"/>
                </a:solidFill>
              </a:rPr>
              <a:t>зимою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– </a:t>
            </a:r>
            <a:r>
              <a:rPr lang="ru-RU" sz="3200" b="1" dirty="0" err="1">
                <a:solidFill>
                  <a:srgbClr val="0070C0"/>
                </a:solidFill>
              </a:rPr>
              <a:t>Річка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замерзає</a:t>
            </a:r>
            <a:r>
              <a:rPr lang="ru-RU" sz="3200" b="1" dirty="0">
                <a:solidFill>
                  <a:srgbClr val="0070C0"/>
                </a:solidFill>
              </a:rPr>
              <a:t>. </a:t>
            </a:r>
            <a:r>
              <a:rPr lang="ru-RU" sz="3200" b="1" dirty="0" err="1">
                <a:solidFill>
                  <a:srgbClr val="0070C0"/>
                </a:solidFill>
              </a:rPr>
              <a:t>Її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скельце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під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собою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До </a:t>
            </a:r>
            <a:r>
              <a:rPr lang="ru-RU" sz="3200" b="1" dirty="0" err="1">
                <a:solidFill>
                  <a:srgbClr val="0070C0"/>
                </a:solidFill>
              </a:rPr>
              <a:t>весни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ховає</a:t>
            </a:r>
            <a:r>
              <a:rPr lang="ru-RU" sz="3200" b="1" dirty="0">
                <a:solidFill>
                  <a:srgbClr val="0070C0"/>
                </a:solidFill>
              </a:rPr>
              <a:t>.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algn="r"/>
            <a:r>
              <a:rPr lang="ru-RU" sz="3200" b="1" dirty="0" err="1" smtClean="0">
                <a:solidFill>
                  <a:srgbClr val="0070C0"/>
                </a:solidFill>
              </a:rPr>
              <a:t>Крига</a:t>
            </a:r>
            <a:r>
              <a:rPr lang="ru-RU" sz="3200" b="1" dirty="0" smtClean="0">
                <a:solidFill>
                  <a:srgbClr val="0070C0"/>
                </a:solidFill>
              </a:rPr>
              <a:t>(</a:t>
            </a:r>
            <a:r>
              <a:rPr lang="ru-RU" sz="3200" b="1" dirty="0" err="1" smtClean="0">
                <a:solidFill>
                  <a:srgbClr val="0070C0"/>
                </a:solidFill>
              </a:rPr>
              <a:t>лід</a:t>
            </a:r>
            <a:r>
              <a:rPr lang="ru-RU" sz="3200" b="1" dirty="0" smtClean="0">
                <a:solidFill>
                  <a:srgbClr val="0070C0"/>
                </a:solidFill>
              </a:rPr>
              <a:t>)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4315836"/>
            <a:ext cx="3047998" cy="20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4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109128" y="1905555"/>
            <a:ext cx="6952150" cy="4071683"/>
            <a:chOff x="607288" y="-815361"/>
            <a:chExt cx="7925152" cy="3716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484185" y="2535827"/>
              <a:ext cx="6491880" cy="36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44842" y="753719"/>
            <a:ext cx="7341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err="1">
                <a:solidFill>
                  <a:srgbClr val="0070C0"/>
                </a:solidFill>
              </a:rPr>
              <a:t>Зимові</a:t>
            </a:r>
            <a:r>
              <a:rPr lang="ru-RU" sz="5400" b="1" i="1" dirty="0">
                <a:solidFill>
                  <a:srgbClr val="0070C0"/>
                </a:solidFill>
              </a:rPr>
              <a:t> </a:t>
            </a:r>
            <a:r>
              <a:rPr lang="ru-RU" sz="5400" b="1" i="1" dirty="0" err="1">
                <a:solidFill>
                  <a:srgbClr val="0070C0"/>
                </a:solidFill>
              </a:rPr>
              <a:t>природні</a:t>
            </a:r>
            <a:r>
              <a:rPr lang="ru-RU" sz="5400" b="1" i="1" dirty="0">
                <a:solidFill>
                  <a:srgbClr val="0070C0"/>
                </a:solidFill>
              </a:rPr>
              <a:t> </a:t>
            </a:r>
            <a:r>
              <a:rPr lang="ru-RU" sz="5400" b="1" i="1" dirty="0" err="1">
                <a:solidFill>
                  <a:srgbClr val="0070C0"/>
                </a:solidFill>
              </a:rPr>
              <a:t>явища</a:t>
            </a:r>
            <a:endParaRPr lang="ru-RU" sz="5400" b="1" i="1" dirty="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447800"/>
            <a:ext cx="64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Ущипне</a:t>
            </a:r>
            <a:r>
              <a:rPr lang="ru-RU" sz="3200" b="1" dirty="0">
                <a:solidFill>
                  <a:srgbClr val="0070C0"/>
                </a:solidFill>
              </a:rPr>
              <a:t> за </a:t>
            </a:r>
            <a:r>
              <a:rPr lang="ru-RU" sz="3200" b="1" dirty="0" err="1">
                <a:solidFill>
                  <a:srgbClr val="0070C0"/>
                </a:solidFill>
              </a:rPr>
              <a:t>щічки</a:t>
            </a:r>
            <a:r>
              <a:rPr lang="ru-RU" sz="3200" b="1" dirty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Носик </a:t>
            </a:r>
            <a:r>
              <a:rPr lang="ru-RU" sz="3200" b="1" dirty="0" err="1">
                <a:solidFill>
                  <a:srgbClr val="0070C0"/>
                </a:solidFill>
              </a:rPr>
              <a:t>поцілує</a:t>
            </a:r>
            <a:r>
              <a:rPr lang="ru-RU" sz="3200" b="1" dirty="0">
                <a:solidFill>
                  <a:srgbClr val="0070C0"/>
                </a:solidFill>
              </a:rPr>
              <a:t>...</a:t>
            </a: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Під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покровом </a:t>
            </a:r>
            <a:r>
              <a:rPr lang="ru-RU" sz="3200" b="1" dirty="0" err="1" smtClean="0">
                <a:solidFill>
                  <a:srgbClr val="0070C0"/>
                </a:solidFill>
              </a:rPr>
              <a:t>нічки</a:t>
            </a:r>
            <a:endParaRPr lang="ru-RU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Шибки </a:t>
            </a:r>
            <a:r>
              <a:rPr lang="ru-RU" sz="3200" b="1" dirty="0" err="1">
                <a:solidFill>
                  <a:srgbClr val="0070C0"/>
                </a:solidFill>
              </a:rPr>
              <a:t>розфарбує</a:t>
            </a:r>
            <a:r>
              <a:rPr lang="ru-RU" sz="3200" b="1" dirty="0">
                <a:solidFill>
                  <a:srgbClr val="0070C0"/>
                </a:solidFill>
              </a:rPr>
              <a:t>...</a:t>
            </a:r>
          </a:p>
          <a:p>
            <a:pPr algn="r"/>
            <a:r>
              <a:rPr lang="ru-RU" sz="3200" b="1" dirty="0">
                <a:solidFill>
                  <a:srgbClr val="0070C0"/>
                </a:solidFill>
              </a:rPr>
              <a:t>Мороз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114800"/>
            <a:ext cx="3352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109128" y="1828800"/>
            <a:ext cx="6952150" cy="4071683"/>
            <a:chOff x="607288" y="-815361"/>
            <a:chExt cx="7925152" cy="3716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484185" y="2535827"/>
              <a:ext cx="6491880" cy="36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44842" y="753719"/>
            <a:ext cx="7341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err="1">
                <a:solidFill>
                  <a:srgbClr val="0070C0"/>
                </a:solidFill>
              </a:rPr>
              <a:t>Зимові</a:t>
            </a:r>
            <a:r>
              <a:rPr lang="ru-RU" sz="5400" b="1" i="1" dirty="0">
                <a:solidFill>
                  <a:srgbClr val="0070C0"/>
                </a:solidFill>
              </a:rPr>
              <a:t> </a:t>
            </a:r>
            <a:r>
              <a:rPr lang="ru-RU" sz="5400" b="1" i="1" dirty="0" err="1">
                <a:solidFill>
                  <a:srgbClr val="0070C0"/>
                </a:solidFill>
              </a:rPr>
              <a:t>природні</a:t>
            </a:r>
            <a:r>
              <a:rPr lang="ru-RU" sz="5400" b="1" i="1" dirty="0">
                <a:solidFill>
                  <a:srgbClr val="0070C0"/>
                </a:solidFill>
              </a:rPr>
              <a:t> </a:t>
            </a:r>
            <a:r>
              <a:rPr lang="ru-RU" sz="5400" b="1" i="1" dirty="0" err="1">
                <a:solidFill>
                  <a:srgbClr val="0070C0"/>
                </a:solidFill>
              </a:rPr>
              <a:t>явища</a:t>
            </a:r>
            <a:endParaRPr lang="ru-RU" sz="5400" b="1" i="1" dirty="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1447800"/>
            <a:ext cx="5791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70C0"/>
                </a:solidFill>
              </a:rPr>
              <a:t>Сипле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снігом</a:t>
            </a:r>
            <a:endParaRPr lang="ru-RU" sz="3200" b="1" dirty="0">
              <a:solidFill>
                <a:srgbClr val="0070C0"/>
              </a:solidFill>
            </a:endParaRPr>
          </a:p>
          <a:p>
            <a:r>
              <a:rPr lang="ru-RU" sz="3200" b="1" dirty="0">
                <a:solidFill>
                  <a:srgbClr val="0070C0"/>
                </a:solidFill>
              </a:rPr>
              <a:t>в </a:t>
            </a:r>
            <a:r>
              <a:rPr lang="ru-RU" sz="3200" b="1" dirty="0" err="1">
                <a:solidFill>
                  <a:srgbClr val="0070C0"/>
                </a:solidFill>
              </a:rPr>
              <a:t>очі</a:t>
            </a:r>
            <a:r>
              <a:rPr lang="ru-RU" sz="3200" b="1" dirty="0">
                <a:solidFill>
                  <a:srgbClr val="0070C0"/>
                </a:solidFill>
              </a:rPr>
              <a:t> й </a:t>
            </a:r>
            <a:r>
              <a:rPr lang="ru-RU" sz="3200" b="1" dirty="0" err="1">
                <a:solidFill>
                  <a:srgbClr val="0070C0"/>
                </a:solidFill>
              </a:rPr>
              <a:t>вуха</a:t>
            </a:r>
            <a:r>
              <a:rPr lang="ru-RU" sz="3200" b="1" dirty="0">
                <a:solidFill>
                  <a:srgbClr val="0070C0"/>
                </a:solidFill>
              </a:rPr>
              <a:t> –</a:t>
            </a:r>
          </a:p>
          <a:p>
            <a:r>
              <a:rPr lang="ru-RU" sz="3200" b="1" dirty="0" err="1">
                <a:solidFill>
                  <a:srgbClr val="0070C0"/>
                </a:solidFill>
              </a:rPr>
              <a:t>Це</a:t>
            </a:r>
            <a:r>
              <a:rPr lang="ru-RU" sz="3200" b="1" dirty="0">
                <a:solidFill>
                  <a:srgbClr val="0070C0"/>
                </a:solidFill>
              </a:rPr>
              <a:t>, </a:t>
            </a:r>
            <a:r>
              <a:rPr lang="ru-RU" sz="3200" b="1" dirty="0" err="1">
                <a:solidFill>
                  <a:srgbClr val="0070C0"/>
                </a:solidFill>
              </a:rPr>
              <a:t>звичайно</a:t>
            </a:r>
            <a:r>
              <a:rPr lang="ru-RU" sz="3200" b="1" dirty="0">
                <a:solidFill>
                  <a:srgbClr val="0070C0"/>
                </a:solidFill>
              </a:rPr>
              <a:t>…</a:t>
            </a:r>
          </a:p>
          <a:p>
            <a:pPr algn="r"/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Завірюха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4105912"/>
            <a:ext cx="3047998" cy="22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1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109128" y="1905555"/>
            <a:ext cx="6952150" cy="4071683"/>
            <a:chOff x="607288" y="-815361"/>
            <a:chExt cx="7925152" cy="3716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484185" y="2535827"/>
              <a:ext cx="6491880" cy="36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47800" y="753719"/>
            <a:ext cx="7341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i="1" dirty="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44842" y="164394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200" b="1" dirty="0" smtClean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86973"/>
            <a:ext cx="7982498" cy="449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dirty="0" smtClean="0">
                <a:solidFill>
                  <a:srgbClr val="0070C0"/>
                </a:solidFill>
              </a:rPr>
              <a:t>Зима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804333" y="2743200"/>
            <a:ext cx="3352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Сніжна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953000" y="1600200"/>
            <a:ext cx="33528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Холодна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037667" y="2861734"/>
            <a:ext cx="3352800" cy="1176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Пухнаста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09600" y="1524000"/>
            <a:ext cx="3352800" cy="1185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Морозна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971800" y="4572000"/>
            <a:ext cx="3352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Святкова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 i="1" dirty="0" smtClean="0">
                <a:solidFill>
                  <a:srgbClr val="0070C0"/>
                </a:solidFill>
              </a:rPr>
              <a:t>Зимові Місяці</a:t>
            </a:r>
            <a:endParaRPr lang="ru-RU" sz="6000" i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85801"/>
            <a:ext cx="7772400" cy="35051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81000" y="795867"/>
            <a:ext cx="35052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solidFill>
                  <a:srgbClr val="FF0000"/>
                </a:solidFill>
              </a:rPr>
              <a:t>Грудень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667000" y="2057400"/>
            <a:ext cx="3352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solidFill>
                  <a:srgbClr val="FF0000"/>
                </a:solidFill>
              </a:rPr>
              <a:t>Січень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638800" y="2857500"/>
            <a:ext cx="3124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solidFill>
                  <a:srgbClr val="FF0000"/>
                </a:solidFill>
              </a:rPr>
              <a:t>Лютий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1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7" y="381000"/>
            <a:ext cx="4412403" cy="57451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"/>
            <a:ext cx="4293655" cy="5745163"/>
          </a:xfrm>
        </p:spPr>
      </p:pic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109128" y="1905555"/>
            <a:ext cx="6952150" cy="4071683"/>
            <a:chOff x="607288" y="-815361"/>
            <a:chExt cx="7925152" cy="3716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484185" y="2535827"/>
              <a:ext cx="6491880" cy="36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44843" y="753719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solidFill>
                  <a:schemeClr val="accent1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417357"/>
            <a:ext cx="4191000" cy="619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109128" y="1905555"/>
            <a:ext cx="6952150" cy="4071683"/>
            <a:chOff x="607288" y="-815361"/>
            <a:chExt cx="7925152" cy="3716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484185" y="2535827"/>
              <a:ext cx="6491880" cy="36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4800" y="753719"/>
            <a:ext cx="8458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err="1">
                <a:solidFill>
                  <a:srgbClr val="0070C0"/>
                </a:solidFill>
              </a:rPr>
              <a:t>Грудень</a:t>
            </a:r>
            <a:r>
              <a:rPr lang="ru-RU" sz="5400" b="1" i="1" dirty="0">
                <a:solidFill>
                  <a:srgbClr val="0070C0"/>
                </a:solidFill>
              </a:rPr>
              <a:t> </a:t>
            </a:r>
            <a:endParaRPr lang="ru-RU" sz="54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dirty="0" err="1" smtClean="0">
                <a:solidFill>
                  <a:srgbClr val="0070C0"/>
                </a:solidFill>
              </a:rPr>
              <a:t>Зміни</a:t>
            </a:r>
            <a:r>
              <a:rPr lang="ru-RU" sz="4400" dirty="0" smtClean="0">
                <a:solidFill>
                  <a:srgbClr val="0070C0"/>
                </a:solidFill>
              </a:rPr>
              <a:t> </a:t>
            </a:r>
            <a:r>
              <a:rPr lang="ru-RU" sz="4400" dirty="0">
                <a:solidFill>
                  <a:srgbClr val="0070C0"/>
                </a:solidFill>
              </a:rPr>
              <a:t>в </a:t>
            </a:r>
            <a:r>
              <a:rPr lang="ru-RU" sz="4400" dirty="0" err="1">
                <a:solidFill>
                  <a:srgbClr val="0070C0"/>
                </a:solidFill>
              </a:rPr>
              <a:t>неживій</a:t>
            </a:r>
            <a:r>
              <a:rPr lang="ru-RU" sz="4400" dirty="0">
                <a:solidFill>
                  <a:srgbClr val="0070C0"/>
                </a:solidFill>
              </a:rPr>
              <a:t> </a:t>
            </a:r>
            <a:r>
              <a:rPr lang="ru-RU" sz="4400" dirty="0" err="1">
                <a:solidFill>
                  <a:srgbClr val="0070C0"/>
                </a:solidFill>
              </a:rPr>
              <a:t>природі</a:t>
            </a:r>
            <a:r>
              <a:rPr lang="ru-RU" sz="4400" dirty="0">
                <a:solidFill>
                  <a:srgbClr val="0070C0"/>
                </a:solidFill>
              </a:rPr>
              <a:t> </a:t>
            </a:r>
            <a:endParaRPr lang="ru-RU" sz="4400" dirty="0" smtClean="0">
              <a:solidFill>
                <a:srgbClr val="0070C0"/>
              </a:solidFill>
            </a:endParaRPr>
          </a:p>
          <a:p>
            <a:r>
              <a:rPr lang="ru-RU" sz="3200" dirty="0" smtClean="0"/>
              <a:t>• </a:t>
            </a:r>
            <a:r>
              <a:rPr lang="ru-RU" sz="3200" dirty="0" err="1"/>
              <a:t>Сонце</a:t>
            </a:r>
            <a:r>
              <a:rPr lang="ru-RU" sz="3200" dirty="0"/>
              <a:t>, </a:t>
            </a:r>
            <a:r>
              <a:rPr lang="ru-RU" sz="3200" dirty="0" err="1"/>
              <a:t>хоч</a:t>
            </a:r>
            <a:r>
              <a:rPr lang="ru-RU" sz="3200" dirty="0"/>
              <a:t> і </a:t>
            </a:r>
            <a:r>
              <a:rPr lang="ru-RU" sz="3200" dirty="0" err="1"/>
              <a:t>виглядає</a:t>
            </a:r>
            <a:r>
              <a:rPr lang="ru-RU" sz="3200" dirty="0"/>
              <a:t> з-за </a:t>
            </a:r>
            <a:r>
              <a:rPr lang="ru-RU" sz="3200" dirty="0" err="1"/>
              <a:t>хмар</a:t>
            </a:r>
            <a:r>
              <a:rPr lang="ru-RU" sz="3200" dirty="0"/>
              <a:t>, та не </a:t>
            </a:r>
            <a:r>
              <a:rPr lang="ru-RU" sz="3200" dirty="0" err="1"/>
              <a:t>гріє</a:t>
            </a:r>
            <a:r>
              <a:rPr lang="ru-RU" sz="3200" dirty="0"/>
              <a:t>; </a:t>
            </a:r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 err="1"/>
              <a:t>Дні</a:t>
            </a:r>
            <a:r>
              <a:rPr lang="ru-RU" sz="3200" dirty="0"/>
              <a:t> </a:t>
            </a:r>
            <a:r>
              <a:rPr lang="ru-RU" sz="3200" dirty="0" err="1"/>
              <a:t>сірі</a:t>
            </a:r>
            <a:r>
              <a:rPr lang="ru-RU" sz="3200" dirty="0"/>
              <a:t> і </a:t>
            </a:r>
            <a:r>
              <a:rPr lang="ru-RU" sz="3200" dirty="0" err="1"/>
              <a:t>зовсім</a:t>
            </a:r>
            <a:r>
              <a:rPr lang="ru-RU" sz="3200" dirty="0"/>
              <a:t> </a:t>
            </a:r>
            <a:r>
              <a:rPr lang="ru-RU" sz="3200" dirty="0" err="1"/>
              <a:t>короткі</a:t>
            </a:r>
            <a:r>
              <a:rPr lang="ru-RU" sz="3200" dirty="0"/>
              <a:t>, </a:t>
            </a:r>
            <a:r>
              <a:rPr lang="ru-RU" sz="3200" dirty="0" err="1"/>
              <a:t>тільки</a:t>
            </a:r>
            <a:r>
              <a:rPr lang="ru-RU" sz="3200" dirty="0"/>
              <a:t> </a:t>
            </a:r>
            <a:r>
              <a:rPr lang="ru-RU" sz="3200" dirty="0" err="1"/>
              <a:t>морозні</a:t>
            </a:r>
            <a:r>
              <a:rPr lang="ru-RU" sz="3200" dirty="0"/>
              <a:t> </a:t>
            </a:r>
            <a:r>
              <a:rPr lang="ru-RU" sz="3200" dirty="0" err="1"/>
              <a:t>ночі</a:t>
            </a:r>
            <a:r>
              <a:rPr lang="ru-RU" sz="3200" dirty="0"/>
              <a:t> </a:t>
            </a:r>
            <a:r>
              <a:rPr lang="ru-RU" sz="3200" dirty="0" err="1"/>
              <a:t>світлішають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зірок</a:t>
            </a:r>
            <a:r>
              <a:rPr lang="ru-RU" sz="3200" dirty="0"/>
              <a:t>; </a:t>
            </a:r>
            <a:endParaRPr lang="ru-RU" sz="3200" dirty="0" smtClean="0"/>
          </a:p>
          <a:p>
            <a:r>
              <a:rPr lang="ru-RU" sz="3200" dirty="0" smtClean="0"/>
              <a:t>• Небо </a:t>
            </a:r>
            <a:r>
              <a:rPr lang="ru-RU" sz="3200" dirty="0" err="1"/>
              <a:t>частіше</a:t>
            </a:r>
            <a:r>
              <a:rPr lang="ru-RU" sz="3200" dirty="0"/>
              <a:t> </a:t>
            </a:r>
            <a:r>
              <a:rPr lang="ru-RU" sz="3200" dirty="0" err="1"/>
              <a:t>вкрите</a:t>
            </a:r>
            <a:r>
              <a:rPr lang="ru-RU" sz="3200" dirty="0"/>
              <a:t> </a:t>
            </a:r>
            <a:r>
              <a:rPr lang="ru-RU" sz="3200" dirty="0" err="1"/>
              <a:t>важкими</a:t>
            </a:r>
            <a:r>
              <a:rPr lang="ru-RU" sz="3200" dirty="0"/>
              <a:t> </a:t>
            </a:r>
            <a:r>
              <a:rPr lang="ru-RU" sz="3200" dirty="0" err="1"/>
              <a:t>темними</a:t>
            </a:r>
            <a:r>
              <a:rPr lang="ru-RU" sz="3200" dirty="0"/>
              <a:t> </a:t>
            </a:r>
            <a:r>
              <a:rPr lang="ru-RU" sz="3200" dirty="0" err="1"/>
              <a:t>хмарами</a:t>
            </a:r>
            <a:r>
              <a:rPr lang="ru-RU" sz="3200" dirty="0"/>
              <a:t>; </a:t>
            </a:r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 err="1"/>
              <a:t>Іде</a:t>
            </a:r>
            <a:r>
              <a:rPr lang="ru-RU" sz="3200" dirty="0"/>
              <a:t> </a:t>
            </a:r>
            <a:r>
              <a:rPr lang="ru-RU" sz="3200" dirty="0" err="1"/>
              <a:t>сніг</a:t>
            </a:r>
            <a:r>
              <a:rPr lang="ru-RU" sz="3200" dirty="0"/>
              <a:t>, </a:t>
            </a:r>
            <a:r>
              <a:rPr lang="ru-RU" sz="3200" dirty="0" err="1"/>
              <a:t>під</a:t>
            </a:r>
            <a:r>
              <a:rPr lang="ru-RU" sz="3200" dirty="0"/>
              <a:t> </a:t>
            </a:r>
            <a:r>
              <a:rPr lang="ru-RU" sz="3200" dirty="0" err="1"/>
              <a:t>сніговою</a:t>
            </a:r>
            <a:r>
              <a:rPr lang="ru-RU" sz="3200" dirty="0"/>
              <a:t> </a:t>
            </a:r>
            <a:r>
              <a:rPr lang="ru-RU" sz="3200" dirty="0" err="1"/>
              <a:t>ковдрою</a:t>
            </a:r>
            <a:r>
              <a:rPr lang="ru-RU" sz="3200" dirty="0"/>
              <a:t> спить земля; </a:t>
            </a:r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 err="1"/>
              <a:t>Крига</a:t>
            </a:r>
            <a:r>
              <a:rPr lang="ru-RU" sz="3200" dirty="0"/>
              <a:t> </a:t>
            </a:r>
            <a:r>
              <a:rPr lang="ru-RU" sz="3200" dirty="0" err="1"/>
              <a:t>міцно</a:t>
            </a:r>
            <a:r>
              <a:rPr lang="ru-RU" sz="3200" dirty="0"/>
              <a:t> </a:t>
            </a:r>
            <a:r>
              <a:rPr lang="ru-RU" sz="3200" dirty="0" err="1"/>
              <a:t>скувала</a:t>
            </a:r>
            <a:r>
              <a:rPr lang="ru-RU" sz="3200" dirty="0"/>
              <a:t> </a:t>
            </a:r>
            <a:r>
              <a:rPr lang="ru-RU" sz="3200" dirty="0" err="1"/>
              <a:t>річки</a:t>
            </a:r>
            <a:r>
              <a:rPr lang="ru-RU" sz="3200" dirty="0"/>
              <a:t> та озера.</a:t>
            </a:r>
            <a:endParaRPr lang="ru-RU" sz="3200" dirty="0" smtClean="0">
              <a:solidFill>
                <a:schemeClr val="accent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109128" y="1905555"/>
            <a:ext cx="6952150" cy="4071683"/>
            <a:chOff x="607288" y="-815361"/>
            <a:chExt cx="7925152" cy="3716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484185" y="2535827"/>
              <a:ext cx="6491880" cy="36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4800" y="381001"/>
            <a:ext cx="8458199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err="1">
                <a:solidFill>
                  <a:srgbClr val="0070C0"/>
                </a:solidFill>
              </a:rPr>
              <a:t>Грудень</a:t>
            </a:r>
            <a:r>
              <a:rPr lang="ru-RU" sz="5400" b="1" i="1" dirty="0">
                <a:solidFill>
                  <a:srgbClr val="0070C0"/>
                </a:solidFill>
              </a:rPr>
              <a:t> </a:t>
            </a:r>
            <a:endParaRPr lang="ru-RU" sz="54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dirty="0" err="1" smtClean="0">
                <a:solidFill>
                  <a:srgbClr val="0070C0"/>
                </a:solidFill>
              </a:rPr>
              <a:t>Зміни</a:t>
            </a:r>
            <a:r>
              <a:rPr lang="ru-RU" sz="4400" dirty="0" smtClean="0">
                <a:solidFill>
                  <a:srgbClr val="0070C0"/>
                </a:solidFill>
              </a:rPr>
              <a:t> </a:t>
            </a:r>
            <a:r>
              <a:rPr lang="ru-RU" sz="4400" dirty="0">
                <a:solidFill>
                  <a:srgbClr val="0070C0"/>
                </a:solidFill>
              </a:rPr>
              <a:t>в </a:t>
            </a:r>
            <a:r>
              <a:rPr lang="ru-RU" sz="4400" dirty="0" err="1">
                <a:solidFill>
                  <a:srgbClr val="0070C0"/>
                </a:solidFill>
              </a:rPr>
              <a:t>живій</a:t>
            </a:r>
            <a:r>
              <a:rPr lang="ru-RU" sz="4400" dirty="0">
                <a:solidFill>
                  <a:srgbClr val="0070C0"/>
                </a:solidFill>
              </a:rPr>
              <a:t> </a:t>
            </a:r>
            <a:r>
              <a:rPr lang="ru-RU" sz="4400" dirty="0" err="1">
                <a:solidFill>
                  <a:srgbClr val="0070C0"/>
                </a:solidFill>
              </a:rPr>
              <a:t>природі</a:t>
            </a:r>
            <a:r>
              <a:rPr lang="ru-RU" sz="4400" dirty="0">
                <a:solidFill>
                  <a:srgbClr val="0070C0"/>
                </a:solidFill>
              </a:rPr>
              <a:t> </a:t>
            </a:r>
            <a:endParaRPr lang="ru-RU" sz="4400" dirty="0" smtClean="0">
              <a:solidFill>
                <a:srgbClr val="0070C0"/>
              </a:solidFill>
            </a:endParaRPr>
          </a:p>
          <a:p>
            <a:r>
              <a:rPr lang="ru-RU" sz="3200" dirty="0" smtClean="0"/>
              <a:t>• </a:t>
            </a:r>
            <a:r>
              <a:rPr lang="ru-RU" sz="3200" dirty="0"/>
              <a:t>Дерева стоять </a:t>
            </a:r>
            <a:r>
              <a:rPr lang="ru-RU" sz="3200" dirty="0" err="1"/>
              <a:t>голі</a:t>
            </a:r>
            <a:r>
              <a:rPr lang="ru-RU" sz="3200" dirty="0"/>
              <a:t>, </a:t>
            </a:r>
            <a:r>
              <a:rPr lang="ru-RU" sz="3200" dirty="0" err="1"/>
              <a:t>тільки</a:t>
            </a:r>
            <a:r>
              <a:rPr lang="ru-RU" sz="3200" dirty="0"/>
              <a:t> на дубах </a:t>
            </a:r>
            <a:r>
              <a:rPr lang="ru-RU" sz="3200" dirty="0" err="1"/>
              <a:t>шелестить</a:t>
            </a:r>
            <a:r>
              <a:rPr lang="ru-RU" sz="3200" dirty="0"/>
              <a:t> </a:t>
            </a:r>
            <a:r>
              <a:rPr lang="ru-RU" sz="3200" dirty="0" err="1"/>
              <a:t>неопале</a:t>
            </a:r>
            <a:r>
              <a:rPr lang="ru-RU" sz="3200" dirty="0"/>
              <a:t> </a:t>
            </a:r>
            <a:r>
              <a:rPr lang="ru-RU" sz="3200" dirty="0" err="1"/>
              <a:t>листя</a:t>
            </a:r>
            <a:r>
              <a:rPr lang="ru-RU" sz="3200" dirty="0"/>
              <a:t>; </a:t>
            </a:r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 err="1"/>
              <a:t>Зеленіють</a:t>
            </a:r>
            <a:r>
              <a:rPr lang="ru-RU" sz="3200" dirty="0"/>
              <a:t> листочки-</a:t>
            </a:r>
            <a:r>
              <a:rPr lang="ru-RU" sz="3200" dirty="0" err="1"/>
              <a:t>хвоїнки</a:t>
            </a:r>
            <a:r>
              <a:rPr lang="ru-RU" sz="3200" dirty="0"/>
              <a:t> на </a:t>
            </a:r>
            <a:r>
              <a:rPr lang="ru-RU" sz="3200" dirty="0" err="1"/>
              <a:t>ялинах</a:t>
            </a:r>
            <a:r>
              <a:rPr lang="ru-RU" sz="3200" dirty="0"/>
              <a:t> та соснах, </a:t>
            </a:r>
            <a:r>
              <a:rPr lang="ru-RU" sz="3200" dirty="0" err="1"/>
              <a:t>полум’яніють</a:t>
            </a:r>
            <a:r>
              <a:rPr lang="ru-RU" sz="3200" dirty="0"/>
              <a:t> </a:t>
            </a:r>
            <a:r>
              <a:rPr lang="ru-RU" sz="3200" dirty="0" err="1"/>
              <a:t>кетяги</a:t>
            </a:r>
            <a:r>
              <a:rPr lang="ru-RU" sz="3200" dirty="0"/>
              <a:t> </a:t>
            </a:r>
            <a:r>
              <a:rPr lang="ru-RU" sz="3200" dirty="0" err="1"/>
              <a:t>горобини</a:t>
            </a:r>
            <a:r>
              <a:rPr lang="ru-RU" sz="3200" dirty="0"/>
              <a:t> </a:t>
            </a:r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 err="1"/>
              <a:t>Немов</a:t>
            </a:r>
            <a:r>
              <a:rPr lang="ru-RU" sz="3200" dirty="0"/>
              <a:t> </a:t>
            </a:r>
            <a:r>
              <a:rPr lang="ru-RU" sz="3200" dirty="0" err="1"/>
              <a:t>намистинки</a:t>
            </a:r>
            <a:r>
              <a:rPr lang="ru-RU" sz="3200" dirty="0"/>
              <a:t>, </a:t>
            </a:r>
            <a:r>
              <a:rPr lang="ru-RU" sz="3200" dirty="0" err="1"/>
              <a:t>червоніють</a:t>
            </a:r>
            <a:r>
              <a:rPr lang="ru-RU" sz="3200" dirty="0"/>
              <a:t> </a:t>
            </a:r>
            <a:r>
              <a:rPr lang="ru-RU" sz="3200" dirty="0" smtClean="0"/>
              <a:t>плоди </a:t>
            </a:r>
            <a:r>
              <a:rPr lang="ru-RU" sz="3200" dirty="0" err="1" smtClean="0"/>
              <a:t>шипшини</a:t>
            </a:r>
            <a:r>
              <a:rPr lang="ru-RU" sz="3200" dirty="0"/>
              <a:t>; </a:t>
            </a:r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 err="1"/>
              <a:t>Сплять</a:t>
            </a:r>
            <a:r>
              <a:rPr lang="ru-RU" sz="3200" dirty="0"/>
              <a:t> </a:t>
            </a:r>
            <a:r>
              <a:rPr lang="ru-RU" sz="3200" dirty="0" err="1"/>
              <a:t>метелики</a:t>
            </a:r>
            <a:r>
              <a:rPr lang="ru-RU" sz="3200" dirty="0"/>
              <a:t>, мурашки, </a:t>
            </a:r>
            <a:r>
              <a:rPr lang="ru-RU" sz="3200" dirty="0" err="1"/>
              <a:t>їжаки</a:t>
            </a:r>
            <a:r>
              <a:rPr lang="ru-RU" sz="3200" dirty="0"/>
              <a:t>; </a:t>
            </a:r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 err="1"/>
              <a:t>Ближче</a:t>
            </a:r>
            <a:r>
              <a:rPr lang="ru-RU" sz="3200" dirty="0"/>
              <a:t> до </a:t>
            </a:r>
            <a:r>
              <a:rPr lang="ru-RU" sz="3200" dirty="0" err="1"/>
              <a:t>жител</a:t>
            </a:r>
            <a:r>
              <a:rPr lang="ru-RU" sz="3200" dirty="0"/>
              <a:t> </a:t>
            </a:r>
            <a:r>
              <a:rPr lang="ru-RU" sz="3200" dirty="0" err="1"/>
              <a:t>пересносяться</a:t>
            </a:r>
            <a:r>
              <a:rPr lang="ru-RU" sz="3200" dirty="0"/>
              <a:t> з </a:t>
            </a:r>
            <a:r>
              <a:rPr lang="ru-RU" sz="3200" dirty="0" err="1"/>
              <a:t>полів</a:t>
            </a:r>
            <a:r>
              <a:rPr lang="ru-RU" sz="3200" dirty="0"/>
              <a:t>, </a:t>
            </a:r>
            <a:r>
              <a:rPr lang="ru-RU" sz="3200" dirty="0" err="1"/>
              <a:t>лісів</a:t>
            </a:r>
            <a:r>
              <a:rPr lang="ru-RU" sz="3200" dirty="0"/>
              <a:t> сороки, ворони, </a:t>
            </a:r>
            <a:r>
              <a:rPr lang="ru-RU" sz="3200" dirty="0" err="1"/>
              <a:t>горобці</a:t>
            </a:r>
            <a:r>
              <a:rPr lang="ru-RU" sz="3200" dirty="0"/>
              <a:t>, </a:t>
            </a:r>
            <a:r>
              <a:rPr lang="ru-RU" sz="3200" dirty="0" err="1"/>
              <a:t>синиці</a:t>
            </a:r>
            <a:r>
              <a:rPr lang="ru-RU" sz="3200" dirty="0"/>
              <a:t>.</a:t>
            </a:r>
            <a:endParaRPr lang="ru-RU" sz="3200" dirty="0" smtClean="0">
              <a:solidFill>
                <a:schemeClr val="accent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109128" y="1905555"/>
            <a:ext cx="6952150" cy="4071683"/>
            <a:chOff x="607288" y="-815361"/>
            <a:chExt cx="7925152" cy="3716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484185" y="2535827"/>
              <a:ext cx="6491880" cy="36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44843" y="753719"/>
            <a:ext cx="648072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err="1">
                <a:solidFill>
                  <a:srgbClr val="0070C0"/>
                </a:solidFill>
              </a:rPr>
              <a:t>Січень</a:t>
            </a:r>
            <a:r>
              <a:rPr lang="ru-RU" sz="5400" b="1" i="1" dirty="0">
                <a:solidFill>
                  <a:srgbClr val="0070C0"/>
                </a:solidFill>
              </a:rPr>
              <a:t> </a:t>
            </a:r>
            <a:endParaRPr lang="ru-RU" sz="54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dirty="0" err="1" smtClean="0">
                <a:solidFill>
                  <a:srgbClr val="0070C0"/>
                </a:solidFill>
              </a:rPr>
              <a:t>Зміни</a:t>
            </a:r>
            <a:r>
              <a:rPr lang="ru-RU" sz="4400" dirty="0" smtClean="0">
                <a:solidFill>
                  <a:srgbClr val="0070C0"/>
                </a:solidFill>
              </a:rPr>
              <a:t> </a:t>
            </a:r>
            <a:r>
              <a:rPr lang="ru-RU" sz="4400" dirty="0">
                <a:solidFill>
                  <a:srgbClr val="0070C0"/>
                </a:solidFill>
              </a:rPr>
              <a:t>в </a:t>
            </a:r>
            <a:r>
              <a:rPr lang="ru-RU" sz="4400" dirty="0" err="1">
                <a:solidFill>
                  <a:srgbClr val="0070C0"/>
                </a:solidFill>
              </a:rPr>
              <a:t>неживій</a:t>
            </a:r>
            <a:r>
              <a:rPr lang="ru-RU" sz="4400" dirty="0">
                <a:solidFill>
                  <a:srgbClr val="0070C0"/>
                </a:solidFill>
              </a:rPr>
              <a:t> </a:t>
            </a:r>
            <a:r>
              <a:rPr lang="ru-RU" sz="4400" dirty="0" err="1">
                <a:solidFill>
                  <a:srgbClr val="0070C0"/>
                </a:solidFill>
              </a:rPr>
              <a:t>природі</a:t>
            </a:r>
            <a:r>
              <a:rPr lang="ru-RU" sz="4400" dirty="0">
                <a:solidFill>
                  <a:srgbClr val="0070C0"/>
                </a:solidFill>
              </a:rPr>
              <a:t> </a:t>
            </a:r>
            <a:endParaRPr lang="ru-RU" sz="4400" dirty="0" smtClean="0">
              <a:solidFill>
                <a:srgbClr val="0070C0"/>
              </a:solidFill>
            </a:endParaRPr>
          </a:p>
          <a:p>
            <a:r>
              <a:rPr lang="ru-RU" sz="3200" dirty="0" smtClean="0"/>
              <a:t>• </a:t>
            </a:r>
            <a:r>
              <a:rPr lang="ru-RU" sz="3200" dirty="0" err="1"/>
              <a:t>Сонце</a:t>
            </a:r>
            <a:r>
              <a:rPr lang="ru-RU" sz="3200" dirty="0"/>
              <a:t> </a:t>
            </a:r>
            <a:r>
              <a:rPr lang="ru-RU" sz="3200" dirty="0" err="1"/>
              <a:t>підбивається</a:t>
            </a:r>
            <a:r>
              <a:rPr lang="ru-RU" sz="3200" dirty="0"/>
              <a:t> </a:t>
            </a:r>
            <a:r>
              <a:rPr lang="ru-RU" sz="3200" dirty="0" err="1"/>
              <a:t>вище</a:t>
            </a:r>
            <a:r>
              <a:rPr lang="ru-RU" sz="3200" dirty="0"/>
              <a:t>, </a:t>
            </a:r>
            <a:r>
              <a:rPr lang="ru-RU" sz="3200" dirty="0" err="1"/>
              <a:t>робить</a:t>
            </a:r>
            <a:r>
              <a:rPr lang="ru-RU" sz="3200" dirty="0"/>
              <a:t> </a:t>
            </a:r>
            <a:r>
              <a:rPr lang="ru-RU" sz="3200" dirty="0" err="1"/>
              <a:t>перші</a:t>
            </a:r>
            <a:r>
              <a:rPr lang="ru-RU" sz="3200" dirty="0"/>
              <a:t> </a:t>
            </a:r>
            <a:r>
              <a:rPr lang="ru-RU" sz="3200" dirty="0" err="1"/>
              <a:t>несміливі</a:t>
            </a:r>
            <a:r>
              <a:rPr lang="ru-RU" sz="3200" dirty="0"/>
              <a:t> кроки до </a:t>
            </a:r>
            <a:r>
              <a:rPr lang="ru-RU" sz="3200" dirty="0" err="1"/>
              <a:t>весни</a:t>
            </a:r>
            <a:r>
              <a:rPr lang="ru-RU" sz="3200" dirty="0"/>
              <a:t>; </a:t>
            </a:r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 err="1"/>
              <a:t>Дні</a:t>
            </a:r>
            <a:r>
              <a:rPr lang="ru-RU" sz="3200" dirty="0"/>
              <a:t> </a:t>
            </a:r>
            <a:r>
              <a:rPr lang="ru-RU" sz="3200" dirty="0" err="1"/>
              <a:t>стають</a:t>
            </a:r>
            <a:r>
              <a:rPr lang="ru-RU" sz="3200" dirty="0"/>
              <a:t> </a:t>
            </a:r>
            <a:r>
              <a:rPr lang="ru-RU" sz="3200" dirty="0" err="1"/>
              <a:t>довшими</a:t>
            </a:r>
            <a:r>
              <a:rPr lang="ru-RU" sz="3200" dirty="0"/>
              <a:t>, та </a:t>
            </a:r>
            <a:r>
              <a:rPr lang="ru-RU" sz="3200" dirty="0" err="1"/>
              <a:t>морози</a:t>
            </a:r>
            <a:r>
              <a:rPr lang="ru-RU" sz="3200" dirty="0"/>
              <a:t> й </a:t>
            </a:r>
            <a:r>
              <a:rPr lang="ru-RU" sz="3200" dirty="0" err="1"/>
              <a:t>заметілі</a:t>
            </a:r>
            <a:r>
              <a:rPr lang="ru-RU" sz="3200" dirty="0"/>
              <a:t> </a:t>
            </a:r>
            <a:r>
              <a:rPr lang="ru-RU" sz="3200" dirty="0" err="1"/>
              <a:t>ще</a:t>
            </a:r>
            <a:r>
              <a:rPr lang="ru-RU" sz="3200" dirty="0"/>
              <a:t> </a:t>
            </a:r>
            <a:r>
              <a:rPr lang="ru-RU" sz="3200" dirty="0" err="1"/>
              <a:t>люті</a:t>
            </a:r>
            <a:r>
              <a:rPr lang="ru-RU" sz="3200" dirty="0"/>
              <a:t>; </a:t>
            </a:r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/>
              <a:t>Все </a:t>
            </a:r>
            <a:r>
              <a:rPr lang="ru-RU" sz="3200" dirty="0" err="1"/>
              <a:t>навкруги</a:t>
            </a:r>
            <a:r>
              <a:rPr lang="ru-RU" sz="3200" dirty="0"/>
              <a:t> </a:t>
            </a:r>
            <a:r>
              <a:rPr lang="ru-RU" sz="3200" dirty="0" err="1"/>
              <a:t>вкрите</a:t>
            </a:r>
            <a:r>
              <a:rPr lang="ru-RU" sz="3200" dirty="0"/>
              <a:t> </a:t>
            </a:r>
            <a:r>
              <a:rPr lang="ru-RU" sz="3200" dirty="0" err="1"/>
              <a:t>снігами</a:t>
            </a:r>
            <a:r>
              <a:rPr lang="ru-RU" sz="3200" dirty="0"/>
              <a:t> й </a:t>
            </a:r>
            <a:r>
              <a:rPr lang="ru-RU" sz="3200" dirty="0" err="1"/>
              <a:t>кригою</a:t>
            </a:r>
            <a:r>
              <a:rPr lang="ru-RU" sz="3200" dirty="0"/>
              <a:t>.</a:t>
            </a:r>
            <a:endParaRPr lang="ru-RU" sz="3200" dirty="0" smtClean="0">
              <a:solidFill>
                <a:schemeClr val="accent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109128" y="1905555"/>
            <a:ext cx="6952150" cy="4071683"/>
            <a:chOff x="607288" y="-815361"/>
            <a:chExt cx="7925152" cy="3716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484185" y="2535827"/>
              <a:ext cx="6491880" cy="36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14400" y="753719"/>
            <a:ext cx="691116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err="1">
                <a:solidFill>
                  <a:srgbClr val="0070C0"/>
                </a:solidFill>
              </a:rPr>
              <a:t>Січень</a:t>
            </a:r>
            <a:r>
              <a:rPr lang="ru-RU" sz="5400" b="1" i="1" dirty="0">
                <a:solidFill>
                  <a:srgbClr val="0070C0"/>
                </a:solidFill>
              </a:rPr>
              <a:t> </a:t>
            </a:r>
            <a:endParaRPr lang="ru-RU" sz="54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dirty="0" err="1" smtClean="0">
                <a:solidFill>
                  <a:srgbClr val="0070C0"/>
                </a:solidFill>
              </a:rPr>
              <a:t>Зміни</a:t>
            </a:r>
            <a:r>
              <a:rPr lang="ru-RU" sz="4400" dirty="0" smtClean="0">
                <a:solidFill>
                  <a:srgbClr val="0070C0"/>
                </a:solidFill>
              </a:rPr>
              <a:t> </a:t>
            </a:r>
            <a:r>
              <a:rPr lang="ru-RU" sz="4400" dirty="0">
                <a:solidFill>
                  <a:srgbClr val="0070C0"/>
                </a:solidFill>
              </a:rPr>
              <a:t>в </a:t>
            </a:r>
            <a:r>
              <a:rPr lang="ru-RU" sz="4400" dirty="0" err="1">
                <a:solidFill>
                  <a:srgbClr val="0070C0"/>
                </a:solidFill>
              </a:rPr>
              <a:t>живій</a:t>
            </a:r>
            <a:r>
              <a:rPr lang="ru-RU" sz="4400" dirty="0">
                <a:solidFill>
                  <a:srgbClr val="0070C0"/>
                </a:solidFill>
              </a:rPr>
              <a:t> </a:t>
            </a:r>
            <a:r>
              <a:rPr lang="ru-RU" sz="4400" dirty="0" err="1" smtClean="0">
                <a:solidFill>
                  <a:srgbClr val="0070C0"/>
                </a:solidFill>
              </a:rPr>
              <a:t>природі</a:t>
            </a:r>
            <a:endParaRPr lang="ru-RU" sz="4400" dirty="0" smtClean="0">
              <a:solidFill>
                <a:srgbClr val="0070C0"/>
              </a:solidFill>
            </a:endParaRPr>
          </a:p>
          <a:p>
            <a:r>
              <a:rPr lang="ru-RU" sz="3200" dirty="0" smtClean="0"/>
              <a:t>• </a:t>
            </a:r>
            <a:r>
              <a:rPr lang="ru-RU" sz="3200" dirty="0"/>
              <a:t>Приник, </a:t>
            </a:r>
            <a:r>
              <a:rPr lang="ru-RU" sz="3200" dirty="0" err="1"/>
              <a:t>ніби</a:t>
            </a:r>
            <a:r>
              <a:rPr lang="ru-RU" sz="3200" dirty="0"/>
              <a:t> </a:t>
            </a:r>
            <a:r>
              <a:rPr lang="ru-RU" sz="3200" dirty="0" err="1"/>
              <a:t>поринув</a:t>
            </a:r>
            <a:r>
              <a:rPr lang="ru-RU" sz="3200" dirty="0"/>
              <a:t> у </a:t>
            </a:r>
            <a:r>
              <a:rPr lang="ru-RU" sz="3200" dirty="0" err="1"/>
              <a:t>задуму</a:t>
            </a:r>
            <a:r>
              <a:rPr lang="ru-RU" sz="3200" dirty="0"/>
              <a:t> </a:t>
            </a:r>
            <a:r>
              <a:rPr lang="ru-RU" sz="3200" dirty="0" err="1"/>
              <a:t>ліс</a:t>
            </a:r>
            <a:r>
              <a:rPr lang="ru-RU" sz="3200" dirty="0"/>
              <a:t>; </a:t>
            </a:r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 err="1"/>
              <a:t>Рослини</a:t>
            </a:r>
            <a:r>
              <a:rPr lang="ru-RU" sz="3200" dirty="0"/>
              <a:t> не </a:t>
            </a:r>
            <a:r>
              <a:rPr lang="ru-RU" sz="3200" dirty="0" err="1"/>
              <a:t>ростуть</a:t>
            </a:r>
            <a:r>
              <a:rPr lang="ru-RU" sz="3200" dirty="0"/>
              <a:t> – вони </a:t>
            </a:r>
            <a:r>
              <a:rPr lang="ru-RU" sz="3200" dirty="0" err="1"/>
              <a:t>перебувають</a:t>
            </a:r>
            <a:r>
              <a:rPr lang="ru-RU" sz="3200" dirty="0"/>
              <a:t> у </a:t>
            </a:r>
            <a:r>
              <a:rPr lang="ru-RU" sz="3200" dirty="0" err="1"/>
              <a:t>стані</a:t>
            </a:r>
            <a:r>
              <a:rPr lang="ru-RU" sz="3200" dirty="0"/>
              <a:t> </a:t>
            </a:r>
            <a:r>
              <a:rPr lang="ru-RU" sz="3200" dirty="0" err="1"/>
              <a:t>спокою</a:t>
            </a:r>
            <a:r>
              <a:rPr lang="ru-RU" sz="3200" dirty="0"/>
              <a:t>; </a:t>
            </a:r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/>
              <a:t>На них </a:t>
            </a:r>
            <a:r>
              <a:rPr lang="ru-RU" sz="3200" dirty="0" err="1"/>
              <a:t>менше</a:t>
            </a:r>
            <a:r>
              <a:rPr lang="ru-RU" sz="3200" dirty="0"/>
              <a:t> </a:t>
            </a:r>
            <a:r>
              <a:rPr lang="ru-RU" sz="3200" dirty="0" err="1"/>
              <a:t>залишилося</a:t>
            </a:r>
            <a:r>
              <a:rPr lang="ru-RU" sz="3200" dirty="0"/>
              <a:t> </a:t>
            </a:r>
            <a:r>
              <a:rPr lang="ru-RU" sz="3200" dirty="0" err="1"/>
              <a:t>плодів</a:t>
            </a:r>
            <a:r>
              <a:rPr lang="ru-RU" sz="3200" dirty="0"/>
              <a:t>: </a:t>
            </a:r>
            <a:r>
              <a:rPr lang="ru-RU" sz="3200" dirty="0" err="1"/>
              <a:t>одні</a:t>
            </a:r>
            <a:r>
              <a:rPr lang="ru-RU" sz="3200" dirty="0"/>
              <a:t> </a:t>
            </a:r>
            <a:r>
              <a:rPr lang="ru-RU" sz="3200" dirty="0" err="1"/>
              <a:t>з’їли</a:t>
            </a:r>
            <a:r>
              <a:rPr lang="ru-RU" sz="3200" dirty="0"/>
              <a:t> птахи, </a:t>
            </a:r>
            <a:r>
              <a:rPr lang="ru-RU" sz="3200" dirty="0" err="1"/>
              <a:t>інші</a:t>
            </a:r>
            <a:r>
              <a:rPr lang="ru-RU" sz="3200" dirty="0"/>
              <a:t> </a:t>
            </a:r>
            <a:r>
              <a:rPr lang="ru-RU" sz="3200" dirty="0" err="1"/>
              <a:t>зірвав</a:t>
            </a:r>
            <a:r>
              <a:rPr lang="ru-RU" sz="3200" dirty="0"/>
              <a:t> </a:t>
            </a:r>
            <a:r>
              <a:rPr lang="ru-RU" sz="3200" dirty="0" err="1"/>
              <a:t>вітер</a:t>
            </a:r>
            <a:r>
              <a:rPr lang="ru-RU" sz="3200" dirty="0"/>
              <a:t>.</a:t>
            </a:r>
            <a:endParaRPr lang="ru-RU" sz="3200" dirty="0" smtClean="0">
              <a:solidFill>
                <a:schemeClr val="accent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4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370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1_Тема Office</vt:lpstr>
      <vt:lpstr>Презентация PowerPoint</vt:lpstr>
      <vt:lpstr>Зима</vt:lpstr>
      <vt:lpstr>Зимові Місяці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nata</cp:lastModifiedBy>
  <cp:revision>38</cp:revision>
  <dcterms:created xsi:type="dcterms:W3CDTF">2014-07-06T18:18:01Z</dcterms:created>
  <dcterms:modified xsi:type="dcterms:W3CDTF">2021-02-27T15:22:40Z</dcterms:modified>
</cp:coreProperties>
</file>