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8"/>
  </p:notesMasterIdLst>
  <p:sldIdLst>
    <p:sldId id="302" r:id="rId3"/>
    <p:sldId id="301" r:id="rId4"/>
    <p:sldId id="269" r:id="rId5"/>
    <p:sldId id="270" r:id="rId6"/>
    <p:sldId id="271" r:id="rId7"/>
    <p:sldId id="27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99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Помірний стиль 4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114BB-CB28-440F-9BE2-614F5228B7BF}" type="datetimeFigureOut">
              <a:rPr lang="uk-UA" smtClean="0"/>
              <a:pPr/>
              <a:t>09.01.2016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F503B-FD48-4D05-AA13-597E5974C61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977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503B-FD48-4D05-AA13-597E5974C618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F2C4-8767-419D-95DF-98ECFD4AE481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AE3D-98D2-4FE3-8E76-07823426C260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89C3-1FBB-4D9A-8BCB-A54EA6D925FA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55AD-F43E-450D-983B-2B0DEC708F09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5C1F-AC55-4380-BF6B-07816E5F433E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1133-1DF1-4681-A71F-57B665ABCC27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7F0B-CF6B-4ED6-A1BB-47B483908A77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F700-A7D4-40C1-B427-FEB64797956B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D9D7-0A7D-4700-B8E6-9FC53D00EC12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2C82-2F3D-417E-B6C2-594DCFEF7063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9D667-CD15-4869-AA02-A22743573EDB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800" dirty="0" smtClean="0"/>
              <a:t>Виховна година</a:t>
            </a:r>
            <a:endParaRPr lang="uk-UA" sz="8800" dirty="0"/>
          </a:p>
        </p:txBody>
      </p:sp>
      <p:sp>
        <p:nvSpPr>
          <p:cNvPr id="7" name="Пі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00B050"/>
                </a:solidFill>
              </a:rPr>
              <a:t>6 клас</a:t>
            </a:r>
            <a:endParaRPr lang="uk-UA" sz="7200" dirty="0">
              <a:solidFill>
                <a:srgbClr val="00B050"/>
              </a:solidFill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dirty="0" smtClean="0"/>
              <a:t>«Засвітило сонечко для всіх» 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 descr="C:\Users\Natalie\Desktop\771452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43237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Вправа </a:t>
            </a:r>
            <a:r>
              <a:rPr lang="uk-UA" dirty="0" smtClean="0"/>
              <a:t>«Чого й тобі бажаю».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7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B050"/>
                </a:solidFill>
              </a:rPr>
              <a:t>«У мене краще всього виходить …. Чого й тобі бажаю»</a:t>
            </a:r>
            <a:endParaRPr lang="uk-UA" sz="4400" dirty="0">
              <a:solidFill>
                <a:srgbClr val="00B050"/>
              </a:solidFill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Моя мрія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C:\Users\Natalie\Desktop\132707173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6120680" cy="4466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Загадка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Вона нічого не коштує, але створює багато чого. Вона збагачує тих, хто її одержує, не збіднюючи тих, хто її дарує. Вона триває мить, а в душі залишається надовго. Немає багатіїв, хто міг прожити без неї і немає таких бідних, які б не стали б багатшими її милістю. Вона створює щастя в душі. Водночас, її не можна купити, ні вкрасти, ні позичити, бо вона – це цінність, яка не прагне жодної користі, якщо не йтиме від щирого серця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dirty="0" smtClean="0"/>
              <a:t>(Усмішка) 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Побажання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 lnSpcReduction="10000"/>
          </a:bodyPr>
          <a:lstStyle/>
          <a:p>
            <a:r>
              <a:rPr lang="uk-UA" sz="4000" dirty="0" smtClean="0">
                <a:solidFill>
                  <a:srgbClr val="00B050"/>
                </a:solidFill>
              </a:rPr>
              <a:t>- Бажаю, щоб усмішка не сходила з вашого обличчя. Пам’ятайте, що кожен з вас отримав право на життя і ви повинні прожити його якнайкраще!!! 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uk-UA" sz="40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 descr="C:\Users\Natalie\Desktop\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89776" cy="309634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6700" b="1" dirty="0" smtClean="0"/>
              <a:t>Психологічний тренінг </a:t>
            </a:r>
            <a:br>
              <a:rPr lang="uk-UA" sz="6700" b="1" dirty="0" smtClean="0"/>
            </a:br>
            <a:r>
              <a:rPr lang="uk-UA" sz="6700" b="1" dirty="0" smtClean="0">
                <a:solidFill>
                  <a:srgbClr val="00B050"/>
                </a:solidFill>
              </a:rPr>
              <a:t>"Який я?"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60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Мета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6693-9B7D-4A0E-8BE1-51C6821890A9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3650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2400" dirty="0" smtClean="0"/>
              <a:t>Змусити дітей задуматися над тим, ким в даний момент вони себе відчують. </a:t>
            </a:r>
          </a:p>
          <a:p>
            <a:pPr>
              <a:lnSpc>
                <a:spcPct val="120000"/>
              </a:lnSpc>
            </a:pPr>
            <a:r>
              <a:rPr lang="uk-UA" sz="2400" dirty="0" smtClean="0"/>
              <a:t>Вчити обґрунтовувати свою думку, доводити її до кінця. </a:t>
            </a:r>
          </a:p>
          <a:p>
            <a:pPr>
              <a:lnSpc>
                <a:spcPct val="120000"/>
              </a:lnSpc>
            </a:pPr>
            <a:r>
              <a:rPr lang="uk-UA" sz="2400" dirty="0" smtClean="0"/>
              <a:t>Допомогти дітям звернути увагу на себе не тільки, як істоту, а як на особистість, дати змогу розібратись у своїх позитивних і негативних рисах характеру, уподобаннях. </a:t>
            </a:r>
          </a:p>
          <a:p>
            <a:pPr>
              <a:lnSpc>
                <a:spcPct val="120000"/>
              </a:lnSpc>
            </a:pPr>
            <a:r>
              <a:rPr lang="uk-UA" sz="2400" dirty="0" smtClean="0"/>
              <a:t>Допомогти кожній дитині скласти  свій автопортрет, перебороти в собі скутість та пасивність, контролювати емоційний стан кожного учня. </a:t>
            </a:r>
            <a:br>
              <a:rPr lang="uk-UA" sz="2400" dirty="0" smtClean="0"/>
            </a:b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19900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«Охарактеризуй своє ім'я».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08512"/>
          </a:xfrm>
          <a:noFill/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00B0F0"/>
                </a:solidFill>
              </a:rPr>
              <a:t>П</a:t>
            </a:r>
            <a:r>
              <a:rPr lang="uk-UA" sz="2800" dirty="0" smtClean="0">
                <a:solidFill>
                  <a:srgbClr val="00B0F0"/>
                </a:solidFill>
              </a:rPr>
              <a:t> </a:t>
            </a:r>
            <a:r>
              <a:rPr lang="uk-UA" sz="2800" dirty="0" smtClean="0"/>
              <a:t>– принципова, </a:t>
            </a:r>
            <a:br>
              <a:rPr lang="uk-UA" sz="2800" dirty="0" smtClean="0"/>
            </a:br>
            <a:r>
              <a:rPr lang="uk-UA" sz="2800" b="1" i="1" dirty="0" smtClean="0">
                <a:solidFill>
                  <a:srgbClr val="00B0F0"/>
                </a:solidFill>
              </a:rPr>
              <a:t>О</a:t>
            </a:r>
            <a:r>
              <a:rPr lang="uk-UA" sz="2800" dirty="0" smtClean="0">
                <a:solidFill>
                  <a:srgbClr val="00B0F0"/>
                </a:solidFill>
              </a:rPr>
              <a:t> </a:t>
            </a:r>
            <a:r>
              <a:rPr lang="uk-UA" sz="2800" dirty="0" smtClean="0"/>
              <a:t>– охайна, </a:t>
            </a:r>
            <a:br>
              <a:rPr lang="uk-UA" sz="2800" dirty="0" smtClean="0"/>
            </a:br>
            <a:r>
              <a:rPr lang="uk-UA" sz="2800" b="1" i="1" dirty="0" smtClean="0">
                <a:solidFill>
                  <a:srgbClr val="00B0F0"/>
                </a:solidFill>
              </a:rPr>
              <a:t>Л</a:t>
            </a:r>
            <a:r>
              <a:rPr lang="uk-UA" sz="2800" dirty="0" smtClean="0"/>
              <a:t> – люб’язна, </a:t>
            </a:r>
            <a:br>
              <a:rPr lang="uk-UA" sz="2800" dirty="0" smtClean="0"/>
            </a:br>
            <a:r>
              <a:rPr lang="uk-UA" sz="2800" b="1" i="1" dirty="0" smtClean="0">
                <a:solidFill>
                  <a:srgbClr val="00B0F0"/>
                </a:solidFill>
              </a:rPr>
              <a:t>І</a:t>
            </a:r>
            <a:r>
              <a:rPr lang="uk-UA" sz="2800" dirty="0" smtClean="0">
                <a:solidFill>
                  <a:srgbClr val="00B0F0"/>
                </a:solidFill>
              </a:rPr>
              <a:t> </a:t>
            </a:r>
            <a:r>
              <a:rPr lang="uk-UA" sz="2800" dirty="0" smtClean="0"/>
              <a:t>– інтелігента, </a:t>
            </a:r>
            <a:br>
              <a:rPr lang="uk-UA" sz="2800" dirty="0" smtClean="0"/>
            </a:br>
            <a:r>
              <a:rPr lang="uk-UA" sz="2800" b="1" i="1" dirty="0" smtClean="0">
                <a:solidFill>
                  <a:srgbClr val="00B0F0"/>
                </a:solidFill>
              </a:rPr>
              <a:t>Н</a:t>
            </a:r>
            <a:r>
              <a:rPr lang="uk-UA" sz="2800" dirty="0" smtClean="0"/>
              <a:t> – наполеглива, </a:t>
            </a:r>
            <a:br>
              <a:rPr lang="uk-UA" sz="2800" dirty="0" smtClean="0"/>
            </a:br>
            <a:r>
              <a:rPr lang="uk-UA" sz="2800" b="1" i="1" dirty="0" smtClean="0">
                <a:solidFill>
                  <a:srgbClr val="00B0F0"/>
                </a:solidFill>
              </a:rPr>
              <a:t>А</a:t>
            </a:r>
            <a:r>
              <a:rPr lang="uk-UA" sz="2800" dirty="0" smtClean="0"/>
              <a:t> – артистична.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В </a:t>
            </a:r>
            <a:r>
              <a:rPr lang="uk-UA" sz="2800" dirty="0" smtClean="0"/>
              <a:t>– весела, </a:t>
            </a:r>
            <a:br>
              <a:rPr lang="uk-UA" sz="2800" dirty="0" smtClean="0"/>
            </a:br>
            <a:r>
              <a:rPr lang="uk-UA" sz="2800" b="1" i="1" dirty="0" smtClean="0">
                <a:solidFill>
                  <a:srgbClr val="FF0000"/>
                </a:solidFill>
              </a:rPr>
              <a:t>І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/>
              <a:t>– інтелігентна, </a:t>
            </a:r>
            <a:br>
              <a:rPr lang="uk-UA" sz="2800" dirty="0" smtClean="0"/>
            </a:br>
            <a:r>
              <a:rPr lang="uk-UA" sz="2800" b="1" i="1" dirty="0" smtClean="0">
                <a:solidFill>
                  <a:srgbClr val="FF0000"/>
                </a:solidFill>
              </a:rPr>
              <a:t>Т</a:t>
            </a:r>
            <a:r>
              <a:rPr lang="uk-UA" sz="2800" b="1" i="1" dirty="0" smtClean="0"/>
              <a:t> </a:t>
            </a:r>
            <a:r>
              <a:rPr lang="uk-UA" sz="2800" dirty="0" smtClean="0"/>
              <a:t>– толерантна, </a:t>
            </a:r>
            <a:br>
              <a:rPr lang="uk-UA" sz="2800" dirty="0" smtClean="0"/>
            </a:br>
            <a:r>
              <a:rPr lang="uk-UA" sz="2800" b="1" i="1" dirty="0" smtClean="0">
                <a:solidFill>
                  <a:srgbClr val="FF0000"/>
                </a:solidFill>
              </a:rPr>
              <a:t>А</a:t>
            </a:r>
            <a:r>
              <a:rPr lang="uk-UA" sz="2800" dirty="0" smtClean="0"/>
              <a:t> – активна… </a:t>
            </a:r>
            <a:br>
              <a:rPr lang="uk-UA" sz="2800" dirty="0" smtClean="0"/>
            </a:br>
            <a:r>
              <a:rPr lang="uk-UA" sz="4000" dirty="0" smtClean="0"/>
              <a:t> 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8EAD-A081-46D0-B8CF-51B844E3CFED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9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latin typeface="Times New Roman" pitchFamily="18" charset="0"/>
                <a:cs typeface="Times New Roman" pitchFamily="18" charset="0"/>
              </a:rPr>
              <a:t>Вправа</a:t>
            </a:r>
            <a:endParaRPr lang="uk-UA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0394-4A57-4B91-8441-2F8F3FA0E0E4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611560" y="1340769"/>
            <a:ext cx="8229600" cy="3888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7200" dirty="0" smtClean="0"/>
              <a:t> </a:t>
            </a:r>
            <a:r>
              <a:rPr lang="uk-UA" sz="7200" dirty="0" smtClean="0">
                <a:solidFill>
                  <a:schemeClr val="accent6">
                    <a:lumMod val="75000"/>
                  </a:schemeClr>
                </a:solidFill>
              </a:rPr>
              <a:t>« Хлопніть у долоні ті, хто…» </a:t>
            </a:r>
            <a:endParaRPr lang="uk-UA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7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Вправа</a:t>
            </a:r>
            <a:endParaRPr lang="uk-UA" dirty="0"/>
          </a:p>
        </p:txBody>
      </p:sp>
      <p:sp>
        <p:nvSpPr>
          <p:cNvPr id="13" name="Місце для вмісту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«Мій надпис» </a:t>
            </a:r>
            <a:endParaRPr lang="uk-UA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05B9-3192-4952-A169-86CBD2EBA12D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6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вправа «Продовж за мною» 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Найбільше мені подобається у собі… </a:t>
            </a:r>
            <a:br>
              <a:rPr lang="uk-UA" dirty="0" smtClean="0"/>
            </a:br>
            <a:r>
              <a:rPr lang="uk-UA" dirty="0" smtClean="0"/>
              <a:t>2. Я почуваюсь щасливою людиною, коли … </a:t>
            </a:r>
            <a:br>
              <a:rPr lang="uk-UA" dirty="0" smtClean="0"/>
            </a:br>
            <a:r>
              <a:rPr lang="uk-UA" dirty="0" smtClean="0"/>
              <a:t>3. Я сумую, коли… </a:t>
            </a:r>
            <a:br>
              <a:rPr lang="uk-UA" dirty="0" smtClean="0"/>
            </a:br>
            <a:r>
              <a:rPr lang="uk-UA" dirty="0" smtClean="0"/>
              <a:t>4. Батьки називають мене… </a:t>
            </a:r>
            <a:br>
              <a:rPr lang="uk-UA" dirty="0" smtClean="0"/>
            </a:br>
            <a:r>
              <a:rPr lang="uk-UA" dirty="0" smtClean="0"/>
              <a:t>5. Понад усе я люблю… </a:t>
            </a:r>
            <a:br>
              <a:rPr lang="uk-UA" dirty="0" smtClean="0"/>
            </a:br>
            <a:r>
              <a:rPr lang="uk-UA" dirty="0" smtClean="0"/>
              <a:t>6. Я хочу, щоб друзі… </a:t>
            </a:r>
            <a:br>
              <a:rPr lang="uk-UA" dirty="0" smtClean="0"/>
            </a:br>
            <a:r>
              <a:rPr lang="uk-UA" dirty="0" smtClean="0"/>
              <a:t>7. Я посміхаюся, коли… 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45365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Яка це радість – жити! </a:t>
            </a:r>
            <a:br>
              <a:rPr lang="uk-UA" dirty="0" smtClean="0"/>
            </a:br>
            <a:r>
              <a:rPr lang="uk-UA" dirty="0" smtClean="0"/>
              <a:t>Творити чудеса! </a:t>
            </a:r>
            <a:br>
              <a:rPr lang="uk-UA" dirty="0" smtClean="0"/>
            </a:br>
            <a:r>
              <a:rPr lang="uk-UA" dirty="0" smtClean="0"/>
              <a:t>Сміятись та радіти, </a:t>
            </a:r>
            <a:br>
              <a:rPr lang="uk-UA" dirty="0" smtClean="0"/>
            </a:br>
            <a:r>
              <a:rPr lang="uk-UA" dirty="0" smtClean="0"/>
              <a:t>Як вранішня роса! </a:t>
            </a:r>
            <a:br>
              <a:rPr lang="uk-UA" dirty="0" smtClean="0"/>
            </a:br>
            <a:r>
              <a:rPr lang="uk-UA" dirty="0" smtClean="0"/>
              <a:t>Ти знаєш, що ти – людина? </a:t>
            </a:r>
            <a:br>
              <a:rPr lang="uk-UA" dirty="0" smtClean="0"/>
            </a:br>
            <a:r>
              <a:rPr lang="uk-UA" dirty="0" smtClean="0"/>
              <a:t>Ти знаєш про це, чи ні? </a:t>
            </a:r>
            <a:br>
              <a:rPr lang="uk-UA" dirty="0" smtClean="0"/>
            </a:br>
            <a:r>
              <a:rPr lang="uk-UA" dirty="0" smtClean="0"/>
              <a:t>Усмішка твоя – єдина, </a:t>
            </a:r>
            <a:br>
              <a:rPr lang="uk-UA" dirty="0" smtClean="0"/>
            </a:br>
            <a:r>
              <a:rPr lang="uk-UA" dirty="0" smtClean="0"/>
              <a:t>Мука твоя – єдина, </a:t>
            </a:r>
            <a:br>
              <a:rPr lang="uk-UA" dirty="0" smtClean="0"/>
            </a:br>
            <a:r>
              <a:rPr lang="uk-UA" dirty="0" smtClean="0"/>
              <a:t>Очі твої одні!!! </a:t>
            </a:r>
            <a:br>
              <a:rPr lang="uk-UA" dirty="0" smtClean="0"/>
            </a:br>
            <a:r>
              <a:rPr lang="uk-UA" dirty="0" smtClean="0"/>
              <a:t>Більше такого не буде, </a:t>
            </a:r>
            <a:br>
              <a:rPr lang="uk-UA" dirty="0" smtClean="0"/>
            </a:br>
            <a:r>
              <a:rPr lang="uk-UA" dirty="0" smtClean="0"/>
              <a:t>Завтра на цій Землі, </a:t>
            </a:r>
            <a:br>
              <a:rPr lang="uk-UA" dirty="0" smtClean="0"/>
            </a:br>
            <a:r>
              <a:rPr lang="uk-UA" dirty="0" smtClean="0"/>
              <a:t>Інші ходитимуть люди, </a:t>
            </a:r>
            <a:br>
              <a:rPr lang="uk-UA" dirty="0" smtClean="0"/>
            </a:br>
            <a:r>
              <a:rPr lang="uk-UA" dirty="0" smtClean="0"/>
              <a:t>Інші любитимуть люди, </a:t>
            </a:r>
            <a:br>
              <a:rPr lang="uk-UA" dirty="0" smtClean="0"/>
            </a:br>
            <a:r>
              <a:rPr lang="uk-UA" dirty="0" smtClean="0"/>
              <a:t>Добрі, ласкаві чи злі!!! </a:t>
            </a:r>
            <a:br>
              <a:rPr lang="uk-UA" dirty="0" smtClean="0"/>
            </a:br>
            <a:r>
              <a:rPr lang="uk-UA" dirty="0" smtClean="0"/>
              <a:t>Але такого не буде </a:t>
            </a:r>
            <a:br>
              <a:rPr lang="uk-UA" dirty="0" smtClean="0"/>
            </a:br>
            <a:r>
              <a:rPr lang="uk-UA" dirty="0" smtClean="0"/>
              <a:t>Єдиний ти на Землі!!! 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Продовж речення…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Найбільше мені подобається у собі… </a:t>
            </a:r>
            <a:br>
              <a:rPr lang="uk-UA" dirty="0" smtClean="0"/>
            </a:br>
            <a:r>
              <a:rPr lang="uk-UA" dirty="0" smtClean="0"/>
              <a:t>2. Я почуваюсь щасливою людиною, коли … </a:t>
            </a:r>
            <a:br>
              <a:rPr lang="uk-UA" dirty="0" smtClean="0"/>
            </a:br>
            <a:r>
              <a:rPr lang="uk-UA" dirty="0" smtClean="0"/>
              <a:t>3. Я сумую, коли… </a:t>
            </a:r>
            <a:br>
              <a:rPr lang="uk-UA" dirty="0" smtClean="0"/>
            </a:br>
            <a:r>
              <a:rPr lang="uk-UA" dirty="0" smtClean="0"/>
              <a:t>4. Батьки називають мене… </a:t>
            </a:r>
            <a:br>
              <a:rPr lang="uk-UA" dirty="0" smtClean="0"/>
            </a:br>
            <a:r>
              <a:rPr lang="uk-UA" dirty="0" smtClean="0"/>
              <a:t>5. Понад усе я люблю… </a:t>
            </a:r>
            <a:br>
              <a:rPr lang="uk-UA" dirty="0" smtClean="0"/>
            </a:br>
            <a:r>
              <a:rPr lang="uk-UA" dirty="0" smtClean="0"/>
              <a:t>6. Я хочу, щоб друзі… </a:t>
            </a:r>
            <a:br>
              <a:rPr lang="uk-UA" dirty="0" smtClean="0"/>
            </a:br>
            <a:r>
              <a:rPr lang="uk-UA" dirty="0" smtClean="0"/>
              <a:t>7. Я посміхаюся, коли… 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09.01.2016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359</TotalTime>
  <Words>305</Words>
  <Application>Microsoft Office PowerPoint</Application>
  <PresentationFormat>Екран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TS101908700</vt:lpstr>
      <vt:lpstr>Виховна година</vt:lpstr>
      <vt:lpstr> Психологічний тренінг  "Який я?" </vt:lpstr>
      <vt:lpstr>Мета</vt:lpstr>
      <vt:lpstr> «Охарактеризуй своє ім'я».  </vt:lpstr>
      <vt:lpstr>Вправа</vt:lpstr>
      <vt:lpstr>Вправа</vt:lpstr>
      <vt:lpstr> вправа «Продовж за мною»  </vt:lpstr>
      <vt:lpstr>Слайд 8</vt:lpstr>
      <vt:lpstr>Продовж речення…</vt:lpstr>
      <vt:lpstr>«Засвітило сонечко для всіх» </vt:lpstr>
      <vt:lpstr>Вправа «Чого й тобі бажаю». </vt:lpstr>
      <vt:lpstr>Моя мрія</vt:lpstr>
      <vt:lpstr>Загадка</vt:lpstr>
      <vt:lpstr>Побажання</vt:lpstr>
      <vt:lpstr>Слайд 15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>Шаблон оформления</dc:subject>
  <dc:creator>kekc</dc:creator>
  <dc:description>Шаблон оформления
Корпорация Майкрософт</dc:description>
  <cp:lastModifiedBy>Natalie</cp:lastModifiedBy>
  <cp:revision>53</cp:revision>
  <dcterms:created xsi:type="dcterms:W3CDTF">2014-07-04T13:12:19Z</dcterms:created>
  <dcterms:modified xsi:type="dcterms:W3CDTF">2016-01-09T19:34:48Z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