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4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37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19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49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870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50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5643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317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549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56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5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39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64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93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6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B322-F0D4-4063-92DA-444BF48B7129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9306-1DC5-43DF-A55A-0A346DCCA4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08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800" dirty="0" smtClean="0"/>
              <a:t>Історія розвитку футболу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Підготував : </a:t>
            </a:r>
            <a:r>
              <a:rPr lang="uk-UA" b="1" dirty="0" err="1" smtClean="0"/>
              <a:t>Стрельцов</a:t>
            </a:r>
            <a:r>
              <a:rPr lang="uk-UA" b="1" dirty="0" smtClean="0"/>
              <a:t> В. Є.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73706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131" y="445066"/>
            <a:ext cx="41570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Футбол - один з найпопулярніших видів спорту в Європі та Америці. У нього яскрава і цікава історія в світі спорту. Футбол в його нинішньому вигляді виник в Англії в середині 19 століття. Але альтернативні версії гри існували набагато раніше і є частиною футбольної історії.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94" y="445066"/>
            <a:ext cx="4406891" cy="2556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59" y="3585452"/>
            <a:ext cx="4280053" cy="2853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31" y="3604947"/>
            <a:ext cx="4308991" cy="28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2227" y="5058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Ранні свідчення того, що в футбол грають як в спортивну гру, зустрічаються у Китаї в 2 і 3 століттях до нашої ери. У Китаї, а конкретніше за часів династії </a:t>
            </a:r>
            <a:r>
              <a:rPr lang="uk-UA" b="1" dirty="0" err="1" smtClean="0"/>
              <a:t>Хань</a:t>
            </a:r>
            <a:r>
              <a:rPr lang="uk-UA" b="1" dirty="0" smtClean="0"/>
              <a:t>, люди змащували шкіряні кульки і штовхали їх в маленьку сітку. Записані свідчення також підтверджують той факт, що стародавні римляни і греки грали в м'яч заради веселощів і жартів. Деякі відомості вказують на Кіото в Японії, де удар по м'ячу був популярним видом спорту.</a:t>
            </a:r>
          </a:p>
          <a:p>
            <a:r>
              <a:rPr lang="ru-RU" b="1" dirty="0" smtClean="0"/>
              <a:t>Коли і де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зародився</a:t>
            </a:r>
            <a:r>
              <a:rPr lang="ru-RU" b="1" dirty="0" smtClean="0"/>
              <a:t> футбол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, на яке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точної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відповіді</a:t>
            </a:r>
            <a:r>
              <a:rPr lang="ru-RU" b="1" dirty="0" smtClean="0"/>
              <a:t>. Ви можете легко </a:t>
            </a:r>
            <a:r>
              <a:rPr lang="ru-RU" b="1" dirty="0" err="1" smtClean="0"/>
              <a:t>сказати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в </a:t>
            </a:r>
            <a:r>
              <a:rPr lang="ru-RU" b="1" dirty="0" err="1" smtClean="0"/>
              <a:t>цю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популярну</a:t>
            </a:r>
            <a:r>
              <a:rPr lang="ru-RU" b="1" dirty="0" smtClean="0"/>
              <a:t> </a:t>
            </a:r>
            <a:r>
              <a:rPr lang="ru-RU" b="1" dirty="0" err="1" smtClean="0"/>
              <a:t>гру</a:t>
            </a:r>
            <a:r>
              <a:rPr lang="ru-RU" b="1" dirty="0" smtClean="0"/>
              <a:t> </a:t>
            </a:r>
            <a:r>
              <a:rPr lang="ru-RU" b="1" dirty="0" err="1" smtClean="0"/>
              <a:t>грають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трьох</a:t>
            </a:r>
            <a:r>
              <a:rPr lang="ru-RU" b="1" dirty="0" smtClean="0"/>
              <a:t>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. </a:t>
            </a:r>
            <a:r>
              <a:rPr lang="ru-RU" b="1" dirty="0" err="1" smtClean="0"/>
              <a:t>Народження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футболу приписано </a:t>
            </a:r>
            <a:r>
              <a:rPr lang="ru-RU" b="1" dirty="0" err="1" smtClean="0"/>
              <a:t>Великобританії</a:t>
            </a:r>
            <a:r>
              <a:rPr lang="ru-RU" b="1" dirty="0" smtClean="0"/>
              <a:t>. 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" y="505842"/>
            <a:ext cx="3850395" cy="2887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96" y="4753158"/>
            <a:ext cx="3341784" cy="1717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" y="3602515"/>
            <a:ext cx="3850395" cy="286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407" y="634902"/>
            <a:ext cx="58095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Історія сучасного футболу стартувала в 1863 році. У жовтні 1863 року одинадцять представників лондонських клубів і шкіл зустрілися в таверні масонів, щоб встановити загальні фундаментальні правила для контролю матчів між собою. Підсумком цієї зустрічі стало формування Футбольної асоціації</a:t>
            </a:r>
            <a:r>
              <a:rPr lang="uk-UA" b="1" dirty="0" smtClean="0"/>
              <a:t>.</a:t>
            </a:r>
            <a:endParaRPr lang="en-US" b="1" dirty="0" smtClean="0"/>
          </a:p>
          <a:p>
            <a:r>
              <a:rPr lang="uk-UA" b="1" dirty="0"/>
              <a:t>1867 року проведено перший у світі, як вважають, офіційний футбольний турнір, кубок </a:t>
            </a:r>
            <a:r>
              <a:rPr lang="uk-UA" b="1" dirty="0" err="1"/>
              <a:t>Юдана</a:t>
            </a:r>
            <a:r>
              <a:rPr lang="uk-UA" b="1" dirty="0"/>
              <a:t>, найстаріший у футболі трофей, </a:t>
            </a:r>
            <a:r>
              <a:rPr lang="uk-UA" b="1" dirty="0" smtClean="0"/>
              <a:t>названий </a:t>
            </a:r>
            <a:r>
              <a:rPr lang="uk-UA" b="1" dirty="0"/>
              <a:t>на честь місцевого футбольного ентузіаста і власник театру Томаса </a:t>
            </a:r>
            <a:r>
              <a:rPr lang="uk-UA" b="1" dirty="0" err="1"/>
              <a:t>Юдана</a:t>
            </a:r>
            <a:r>
              <a:rPr lang="uk-UA" b="1" dirty="0"/>
              <a:t>. Змагання проводилися у два тури. В першому турі гралися стикові матчі, коли команда, яка програла, вибувала із змагання. У фіналі зустрілися три команди, які зіграли по дві зустрічі між собою по черзі. У фінальній стадії турніру </a:t>
            </a:r>
            <a:r>
              <a:rPr lang="uk-UA" b="1" dirty="0" err="1"/>
              <a:t>Халлам</a:t>
            </a:r>
            <a:r>
              <a:rPr lang="uk-UA" b="1" dirty="0"/>
              <a:t> завдав дві поразки клубам Норфолк та Макензі і здобув головний трофей. Друге місце посів клуб Норфолк, завдавши поразки </a:t>
            </a:r>
            <a:r>
              <a:rPr lang="uk-UA" b="1" dirty="0" smtClean="0"/>
              <a:t>Макензі</a:t>
            </a:r>
            <a:r>
              <a:rPr lang="en-US" b="1" dirty="0"/>
              <a:t>.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65" y="3730569"/>
            <a:ext cx="4552950" cy="2536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65" y="1024568"/>
            <a:ext cx="2783596" cy="22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826" y="508985"/>
            <a:ext cx="6646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Кубок Виклику (</a:t>
            </a:r>
            <a:r>
              <a:rPr lang="uk-UA" b="1" dirty="0" err="1"/>
              <a:t>англ</a:t>
            </a:r>
            <a:r>
              <a:rPr lang="uk-UA" b="1" dirty="0"/>
              <a:t>. </a:t>
            </a:r>
            <a:r>
              <a:rPr lang="en-US" b="1" dirty="0"/>
              <a:t>The Football Association Challenge Cup) </a:t>
            </a:r>
            <a:r>
              <a:rPr lang="uk-UA" b="1" dirty="0"/>
              <a:t>футбольної асоціації (більш відомий як Кубок Англії), на момент старту в 1871 році, став першим значним змаганням. </a:t>
            </a:r>
            <a:endParaRPr lang="en-US" b="1" dirty="0" smtClean="0"/>
          </a:p>
          <a:p>
            <a:r>
              <a:rPr lang="uk-UA" b="1" dirty="0" smtClean="0"/>
              <a:t>Наступного </a:t>
            </a:r>
            <a:r>
              <a:rPr lang="uk-UA" b="1" dirty="0"/>
              <a:t>року вперше був зіграний матч між двома національними збірними. Матч, в якому брали участь Англія і Шотландія, закінчився рахунком 0:0 і його глядачами було 4 000 чоловік в </a:t>
            </a:r>
            <a:r>
              <a:rPr lang="en-US" b="1" dirty="0"/>
              <a:t>Hamilton Crescent.</a:t>
            </a:r>
          </a:p>
          <a:p>
            <a:r>
              <a:rPr lang="uk-UA" b="1" dirty="0"/>
              <a:t>Дванадцять років по тому, в 1883 році, відбувся перший міжнародний турнір, до якого увійшли чотири національні команди: Англії, Ірландії, Шотландії та Уельсу.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5" y="3926709"/>
            <a:ext cx="4336514" cy="2436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5" y="921816"/>
            <a:ext cx="3243665" cy="2313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96" y="3926709"/>
            <a:ext cx="4431074" cy="24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2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524" y="2017119"/>
            <a:ext cx="64375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Міжнародна федерація футбольних асоціацій (ФІФА) була заснована в 1904 році, і установчий акт був підписаний представниками Франції, Бельгії, Данії, Нідерландів, Іспанії, Швеції та Швейцарії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 </a:t>
            </a:r>
            <a:r>
              <a:rPr lang="uk-UA" b="1" dirty="0"/>
              <a:t>Англія та інші країни британського союзу з самого початку не приєдналися до ФІФА, тому що не бачили причин підкорятися асоціації вважаючи себе винахідниками гри. Проте, приєдналися в наступному році, але не брали участь в чемпіонаті світу до 1950 року.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03" y="2017119"/>
            <a:ext cx="3035837" cy="26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5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0360" y="2824582"/>
            <a:ext cx="42231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 1908 </a:t>
            </a:r>
            <a:r>
              <a:rPr lang="ru-RU" b="1" dirty="0" err="1"/>
              <a:t>році</a:t>
            </a:r>
            <a:r>
              <a:rPr lang="ru-RU" b="1" dirty="0"/>
              <a:t> футбол </a:t>
            </a:r>
            <a:r>
              <a:rPr lang="ru-RU" b="1" dirty="0" err="1"/>
              <a:t>вперше</a:t>
            </a:r>
            <a:r>
              <a:rPr lang="ru-RU" b="1" dirty="0"/>
              <a:t> буде включений в </a:t>
            </a:r>
            <a:r>
              <a:rPr lang="ru-RU" b="1" dirty="0" err="1"/>
              <a:t>якості</a:t>
            </a:r>
            <a:r>
              <a:rPr lang="ru-RU" b="1" dirty="0"/>
              <a:t> </a:t>
            </a:r>
            <a:r>
              <a:rPr lang="ru-RU" b="1" dirty="0" err="1"/>
              <a:t>офіційного</a:t>
            </a:r>
            <a:r>
              <a:rPr lang="ru-RU" b="1" dirty="0"/>
              <a:t> виду спорту в </a:t>
            </a:r>
            <a:r>
              <a:rPr lang="ru-RU" b="1" dirty="0" err="1"/>
              <a:t>Олімпійських</a:t>
            </a:r>
            <a:r>
              <a:rPr lang="ru-RU" b="1" dirty="0"/>
              <a:t> </a:t>
            </a:r>
            <a:r>
              <a:rPr lang="ru-RU" b="1" dirty="0" err="1"/>
              <a:t>іграх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До </a:t>
            </a:r>
            <a:r>
              <a:rPr lang="ru-RU" b="1" dirty="0" err="1"/>
              <a:t>проведення</a:t>
            </a:r>
            <a:r>
              <a:rPr lang="ru-RU" b="1" dirty="0"/>
              <a:t> в 1930 </a:t>
            </a:r>
            <a:r>
              <a:rPr lang="ru-RU" b="1" dirty="0" err="1"/>
              <a:t>році</a:t>
            </a:r>
            <a:r>
              <a:rPr lang="ru-RU" b="1" dirty="0"/>
              <a:t> </a:t>
            </a:r>
            <a:r>
              <a:rPr lang="ru-RU" b="1" dirty="0" err="1"/>
              <a:t>першого</a:t>
            </a:r>
            <a:r>
              <a:rPr lang="ru-RU" b="1" dirty="0"/>
              <a:t> </a:t>
            </a:r>
            <a:r>
              <a:rPr lang="ru-RU" b="1" dirty="0" err="1"/>
              <a:t>чемпіонату</a:t>
            </a:r>
            <a:r>
              <a:rPr lang="ru-RU" b="1" dirty="0"/>
              <a:t> </a:t>
            </a:r>
            <a:r>
              <a:rPr lang="ru-RU" b="1" dirty="0" err="1"/>
              <a:t>світу</a:t>
            </a:r>
            <a:r>
              <a:rPr lang="ru-RU" b="1" dirty="0"/>
              <a:t> з футболу, </a:t>
            </a:r>
            <a:r>
              <a:rPr lang="ru-RU" b="1" dirty="0" err="1"/>
              <a:t>футбольний</a:t>
            </a:r>
            <a:r>
              <a:rPr lang="ru-RU" b="1" dirty="0"/>
              <a:t> </a:t>
            </a:r>
            <a:r>
              <a:rPr lang="ru-RU" b="1" dirty="0" err="1"/>
              <a:t>турнір</a:t>
            </a:r>
            <a:r>
              <a:rPr lang="ru-RU" b="1" dirty="0"/>
              <a:t> </a:t>
            </a:r>
            <a:r>
              <a:rPr lang="ru-RU" b="1" dirty="0" err="1"/>
              <a:t>Олімпійських</a:t>
            </a:r>
            <a:r>
              <a:rPr lang="ru-RU" b="1" dirty="0"/>
              <a:t> </a:t>
            </a:r>
            <a:r>
              <a:rPr lang="ru-RU" b="1" dirty="0" err="1"/>
              <a:t>ігор</a:t>
            </a:r>
            <a:r>
              <a:rPr lang="ru-RU" b="1" dirty="0"/>
              <a:t> </a:t>
            </a:r>
            <a:r>
              <a:rPr lang="ru-RU" b="1" dirty="0" err="1"/>
              <a:t>вважався</a:t>
            </a:r>
            <a:r>
              <a:rPr lang="ru-RU" b="1" dirty="0"/>
              <a:t> </a:t>
            </a:r>
            <a:r>
              <a:rPr lang="ru-RU" b="1" dirty="0" err="1"/>
              <a:t>найпрестижнішим</a:t>
            </a:r>
            <a:r>
              <a:rPr lang="ru-RU" b="1" dirty="0"/>
              <a:t>. 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91" y="3536414"/>
            <a:ext cx="4513932" cy="2537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12" y="466895"/>
            <a:ext cx="3297429" cy="1945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91" y="466895"/>
            <a:ext cx="34925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1291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85</TotalTime>
  <Words>530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Берлин</vt:lpstr>
      <vt:lpstr>Історія розвитку футболу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розвитку футболу</dc:title>
  <dc:creator>Користувач Windows</dc:creator>
  <cp:lastModifiedBy>Користувач Windows</cp:lastModifiedBy>
  <cp:revision>9</cp:revision>
  <dcterms:created xsi:type="dcterms:W3CDTF">2021-06-11T11:03:53Z</dcterms:created>
  <dcterms:modified xsi:type="dcterms:W3CDTF">2021-06-11T12:48:38Z</dcterms:modified>
</cp:coreProperties>
</file>