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4" r:id="rId3"/>
    <p:sldId id="257" r:id="rId4"/>
    <p:sldId id="267" r:id="rId5"/>
    <p:sldId id="268" r:id="rId6"/>
    <p:sldId id="269" r:id="rId7"/>
    <p:sldId id="27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7B2F0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30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C4D4E-0BAD-4828-B033-8A01EA29A4AD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776EA-C625-4EB7-9ECB-5F62582FF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76EA-C625-4EB7-9ECB-5F62582FF48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776EA-C625-4EB7-9ECB-5F62582FF48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9DB2F-7F9D-4C20-A70B-4E25769ED2AD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D9DB2F-7F9D-4C20-A70B-4E25769ED2AD}" type="datetimeFigureOut">
              <a:rPr lang="ru-RU" smtClean="0"/>
              <a:pPr/>
              <a:t>01.02.2021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E244261-60F6-4B48-B176-0250C824E6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7650" y="4289102"/>
            <a:ext cx="5637010" cy="882119"/>
          </a:xfrm>
        </p:spPr>
        <p:txBody>
          <a:bodyPr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2500306"/>
            <a:ext cx="6172072" cy="1571636"/>
          </a:xfrm>
        </p:spPr>
        <p:txBody>
          <a:bodyPr/>
          <a:lstStyle/>
          <a:p>
            <a:pPr marL="182880" indent="0">
              <a:buNone/>
            </a:pPr>
            <a:r>
              <a:rPr lang="uk-UA" sz="2800" dirty="0" smtClean="0">
                <a:solidFill>
                  <a:srgbClr val="0000FF"/>
                </a:solidFill>
              </a:rPr>
              <a:t>Бердянський НВК “ЗНЗ-І-ІІІ </a:t>
            </a:r>
            <a:r>
              <a:rPr lang="uk-UA" sz="2800" dirty="0" err="1" smtClean="0">
                <a:solidFill>
                  <a:srgbClr val="0000FF"/>
                </a:solidFill>
              </a:rPr>
              <a:t>ст.-ДНЗ”</a:t>
            </a:r>
            <a:r>
              <a:rPr lang="uk-UA" sz="2800" dirty="0" smtClean="0">
                <a:solidFill>
                  <a:srgbClr val="0000FF"/>
                </a:solidFill>
              </a:rPr>
              <a:t> </a:t>
            </a:r>
            <a:r>
              <a:rPr lang="uk-UA" sz="2800" dirty="0" err="1" smtClean="0">
                <a:solidFill>
                  <a:srgbClr val="0000FF"/>
                </a:solidFill>
              </a:rPr>
              <a:t>Зачепилівської</a:t>
            </a:r>
            <a:r>
              <a:rPr lang="uk-UA" sz="2800" dirty="0" smtClean="0">
                <a:solidFill>
                  <a:srgbClr val="0000FF"/>
                </a:solidFill>
              </a:rPr>
              <a:t> селищної ради </a:t>
            </a:r>
            <a:r>
              <a:rPr lang="uk-UA" sz="2800" dirty="0" err="1" smtClean="0">
                <a:solidFill>
                  <a:srgbClr val="0000FF"/>
                </a:solidFill>
              </a:rPr>
              <a:t>Зачепилівського</a:t>
            </a:r>
            <a:r>
              <a:rPr lang="uk-UA" sz="2800" dirty="0" smtClean="0">
                <a:solidFill>
                  <a:srgbClr val="0000FF"/>
                </a:solidFill>
              </a:rPr>
              <a:t> району Харківської області</a:t>
            </a:r>
            <a:endParaRPr lang="ru-RU" sz="2800" dirty="0">
              <a:solidFill>
                <a:srgbClr val="0000FF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-9475" y="0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0" name="Группа 9"/>
          <p:cNvGrpSpPr/>
          <p:nvPr/>
        </p:nvGrpSpPr>
        <p:grpSpPr>
          <a:xfrm>
            <a:off x="7710261" y="6871"/>
            <a:ext cx="1438225" cy="6858000"/>
            <a:chOff x="-9475" y="0"/>
            <a:chExt cx="1438225" cy="6858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7517" y="687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71221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Рисунок 17" descr="http://shule.ucoz.com.br/_nw/0/s0550783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95132">
            <a:off x="3236512" y="181475"/>
            <a:ext cx="3438418" cy="224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shule.ucoz.com.br/_ph/1/394192857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16607" y="4293096"/>
            <a:ext cx="3896835" cy="247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http://shule.ucoz.com.br/_nw/0/s05507836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95132">
            <a:off x="3233242" y="143276"/>
            <a:ext cx="3438418" cy="2246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520432881"/>
      </p:ext>
    </p:extLst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7650" y="4725144"/>
            <a:ext cx="5637010" cy="100811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dirty="0" smtClean="0"/>
              <a:t>Підготувала вчитель російської мови і зарубіжної літератури</a:t>
            </a:r>
          </a:p>
          <a:p>
            <a:pPr algn="ctr"/>
            <a:r>
              <a:rPr lang="uk-UA" dirty="0" err="1" smtClean="0"/>
              <a:t>Вагаршакян</a:t>
            </a:r>
            <a:r>
              <a:rPr lang="uk-UA" dirty="0" smtClean="0"/>
              <a:t> Яна Олександрівна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1604" y="1124744"/>
            <a:ext cx="6172072" cy="2947198"/>
          </a:xfrm>
        </p:spPr>
        <p:txBody>
          <a:bodyPr/>
          <a:lstStyle/>
          <a:p>
            <a:pPr marL="182880" lvl="3" algn="ctr" rtl="0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</a:pPr>
            <a:r>
              <a:rPr lang="uk-UA" sz="32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Педагогічний професіоналізм  учителя зарубіжної літератури, російської мови в контексті </a:t>
            </a:r>
            <a:r>
              <a:rPr lang="uk-UA" sz="3200" b="1" dirty="0" err="1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акмеології</a:t>
            </a:r>
            <a:endParaRPr lang="ru-RU" sz="2800" dirty="0">
              <a:solidFill>
                <a:srgbClr val="0000FF"/>
              </a:solidFill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-9475" y="0"/>
            <a:ext cx="1438225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9" name="Группа 9"/>
          <p:cNvGrpSpPr/>
          <p:nvPr/>
        </p:nvGrpSpPr>
        <p:grpSpPr>
          <a:xfrm>
            <a:off x="7710261" y="6871"/>
            <a:ext cx="1438225" cy="6858000"/>
            <a:chOff x="-9475" y="0"/>
            <a:chExt cx="1438225" cy="6858000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171221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520432881"/>
      </p:ext>
    </p:extLst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-9475" y="0"/>
            <a:ext cx="1053083" cy="3356992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290" y="-60158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941168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0" y="188640"/>
            <a:ext cx="8964488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умовах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цивілізаційно-історичних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освітніх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викликів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ХХІ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століття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сучасний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педагог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живе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працює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режимі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виступаючи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активним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суб’єктом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власного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професійно-особистісного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самовдосконалення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самотрансценденції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становить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неперервний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прогресивного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гуманістичного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прагне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підняти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себе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вершинних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еталонів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3" algn="just"/>
            <a:r>
              <a:rPr lang="ru-RU" sz="2000" b="1" u="sng" dirty="0" err="1" smtClean="0">
                <a:latin typeface="Times New Roman" pitchFamily="18" charset="0"/>
                <a:cs typeface="Times New Roman" pitchFamily="18" charset="0"/>
              </a:rPr>
              <a:t>Акме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др.-грець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ακμή,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akme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розквіт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вершина,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зрілість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вищий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чогось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Педагогічна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акмеологія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напрямок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предметом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становлення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педагога,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ним вершин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шляхи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удосконалювання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професіонала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Одне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центральних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понять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акмеології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професіоналізму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педагога. 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Професіоналізм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педагога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інтегральна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характеристика педагога, яка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передбачає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ним видами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наявність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педагога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важливих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забезпечують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дорослих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професіоналізм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не просто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пристрасть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життєвий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порив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3" algn="just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3" algn="just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ransition advClick="0" advTm="4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/>
          <p:nvPr/>
        </p:nvGrpSpPr>
        <p:grpSpPr>
          <a:xfrm>
            <a:off x="1" y="0"/>
            <a:ext cx="971599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57290" y="-60158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68" y="4929198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000232" y="260649"/>
            <a:ext cx="614366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>
              <a:buNone/>
            </a:pPr>
            <a:endParaRPr lang="ru-RU" sz="3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99592" y="0"/>
            <a:ext cx="7992888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професіоналізму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охоплює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професіонала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відображає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результат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значимість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продукту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соціуму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сучасних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характеризує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клімат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атмосферу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професіонала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визначає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ціннісні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орієнтації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внутрішній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сенс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менталітет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Педагогічна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включає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себе: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вчителя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психологічні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вікові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зміст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шкільних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вивчати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ситуацію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ставити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адекватні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відбирати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групувати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оновлювати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матеріал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вивчати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їхню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пам'ять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.), стан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навченості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вихованості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прогнозувати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зону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ближнього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відбирати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комбінувати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виховання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предметник, методист, новатор;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ерудиція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обізнаність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прийняття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педагогом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/>
          <p:nvPr/>
        </p:nvGrpSpPr>
        <p:grpSpPr>
          <a:xfrm>
            <a:off x="-9475" y="0"/>
            <a:ext cx="765051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941168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1547664" y="260649"/>
            <a:ext cx="712879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just"/>
            <a:endParaRPr lang="ru-RU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3">
              <a:buNone/>
            </a:pPr>
            <a:endParaRPr lang="ru-RU" sz="32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188640"/>
            <a:ext cx="820891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Педагогічне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комунікативна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компетентність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етику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ставити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широкий спектр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загальних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гнучко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перебудовувати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ході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демократичного стилю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відкритої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спілкуванні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вивчати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досвід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колег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брати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співпраці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проектування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творчого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взаємопізнання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взаєморозуміння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взаємокорекції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безконфліктна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співпраця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колегами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позитивного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психологічного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клімату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гуманіст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«психотерапевт»,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актор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учасник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суб’єкт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співпраці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емпатія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співпереживання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такт (як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розумна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міра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виборі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умов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учасників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чутливість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емоційна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саморегуляція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дотримання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етики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норм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прийнятих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"/>
          <p:cNvGrpSpPr/>
          <p:nvPr/>
        </p:nvGrpSpPr>
        <p:grpSpPr>
          <a:xfrm>
            <a:off x="-9475" y="0"/>
            <a:ext cx="909067" cy="6858000"/>
            <a:chOff x="-9475" y="0"/>
            <a:chExt cx="1438225" cy="685800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124971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75" y="2492896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17032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276850"/>
              <a:ext cx="1428750" cy="1581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1680267" cy="15339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DFCF8"/>
              </a:clrFrom>
              <a:clrTo>
                <a:srgbClr val="FDFC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68" y="4929198"/>
            <a:ext cx="1747465" cy="175441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323528" y="188640"/>
            <a:ext cx="86409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 algn="just"/>
            <a:r>
              <a:rPr lang="ru-RU" sz="2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188640"/>
            <a:ext cx="813690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Особистість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професіонала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педагогічні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самодіагностика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усвідомлена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індивідуальність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проектування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себе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професіонала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побудувати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оптимальний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сценарій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слідувати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ним;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максимальне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людиною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можливостей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компенсація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індивідуального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стилю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максимально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мобілізувати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сконцентрувати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зусилля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адекватність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економічність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поведінкових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поєднувати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високу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мобілізованість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концентрацію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зусиль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підтримувати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задоволення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працею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позитивне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себе як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професіоналу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нової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вдосконалення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вироблення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індивідуального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оптимуму;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обізнаність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необхідних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якостей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усвідомлення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багатовершинності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,;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володіння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прийомами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побудування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індивідуальної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програми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до вершин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професіоналізму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акмеограми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3294498"/>
      </p:ext>
    </p:extLst>
  </p:cSld>
  <p:clrMapOvr>
    <a:masterClrMapping/>
  </p:clrMapOvr>
  <p:transition advClick="0" advTm="4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285728"/>
            <a:ext cx="7992888" cy="5447528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uk-UA" sz="28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неповторно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індивідуальна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у кожного </a:t>
            </a: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нас – своя вершина, </a:t>
            </a: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свій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Олімп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Ми </a:t>
            </a: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олімпійці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в </a:t>
            </a:r>
            <a:r>
              <a:rPr lang="uk-UA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прагненні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вершини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здійсненності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endParaRPr lang="uk-UA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Бажаю всім нам успіхів!</a:t>
            </a:r>
          </a:p>
          <a:p>
            <a:pPr algn="ctr">
              <a:buNone/>
            </a:pPr>
            <a:r>
              <a:rPr lang="uk-UA" sz="5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Будьмо всі здорові!</a:t>
            </a:r>
            <a:endParaRPr lang="ru-RU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3"/>
          <p:cNvGrpSpPr/>
          <p:nvPr/>
        </p:nvGrpSpPr>
        <p:grpSpPr>
          <a:xfrm>
            <a:off x="2" y="5857890"/>
            <a:ext cx="9143998" cy="1000111"/>
            <a:chOff x="2" y="5857890"/>
            <a:chExt cx="9143998" cy="1000111"/>
          </a:xfrm>
        </p:grpSpPr>
        <p:pic>
          <p:nvPicPr>
            <p:cNvPr id="5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892989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6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3464724" y="4964905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7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6200000">
              <a:off x="6036492" y="4964903"/>
              <a:ext cx="1000109" cy="2786084"/>
            </a:xfrm>
            <a:prstGeom prst="rect">
              <a:avLst/>
            </a:prstGeom>
            <a:noFill/>
          </p:spPr>
        </p:pic>
        <p:pic>
          <p:nvPicPr>
            <p:cNvPr id="8" name="Picture 6" descr="C:\Documents and Settings\Учитель\Рабочий стол\орнаменти\Урок10рис2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DFFFC"/>
                </a:clrFrom>
                <a:clrTo>
                  <a:srgbClr val="FDFFFC">
                    <a:alpha val="0"/>
                  </a:srgbClr>
                </a:clrTo>
              </a:clrChange>
            </a:blip>
            <a:srcRect b="50000"/>
            <a:stretch>
              <a:fillRect/>
            </a:stretch>
          </p:blipFill>
          <p:spPr bwMode="auto">
            <a:xfrm rot="16200000">
              <a:off x="7947425" y="5661425"/>
              <a:ext cx="1000109" cy="1393041"/>
            </a:xfrm>
            <a:prstGeom prst="rect">
              <a:avLst/>
            </a:prstGeom>
            <a:noFill/>
          </p:spPr>
        </p:pic>
      </p:grpSp>
      <p:sp>
        <p:nvSpPr>
          <p:cNvPr id="25601" name="Rectangle 1"/>
          <p:cNvSpPr>
            <a:spLocks noChangeArrowheads="1"/>
          </p:cNvSpPr>
          <p:nvPr/>
        </p:nvSpPr>
        <p:spPr bwMode="auto">
          <a:xfrm rot="20666562" flipV="1">
            <a:off x="1500166" y="428604"/>
            <a:ext cx="142876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1F282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1F282C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479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advClick="0" advTm="25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езентация-укр-2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Презентация-укр-2</Template>
  <TotalTime>492</TotalTime>
  <Words>223</Words>
  <Application>Microsoft Office PowerPoint</Application>
  <PresentationFormat>Экран (4:3)</PresentationFormat>
  <Paragraphs>54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Презентация-укр-2</vt:lpstr>
      <vt:lpstr>Бердянський НВК “ЗНЗ-І-ІІІ ст.-ДНЗ” Зачепилівської селищної ради Зачепилівського району Харківської області</vt:lpstr>
      <vt:lpstr>Педагогічний професіоналізм  учителя зарубіжної літератури, російської мови в контексті акмеології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Бердянський НВК “ЗНЗ-І-ІІІ ст.-ДНЗ” Зачепилівської районної ради Харківської області</dc:title>
  <dc:creator>Admin</dc:creator>
  <cp:lastModifiedBy>User</cp:lastModifiedBy>
  <cp:revision>28</cp:revision>
  <dcterms:created xsi:type="dcterms:W3CDTF">2017-12-19T09:53:24Z</dcterms:created>
  <dcterms:modified xsi:type="dcterms:W3CDTF">2021-02-01T12:13:53Z</dcterms:modified>
</cp:coreProperties>
</file>