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4199-7E0E-40CF-A157-3FC17630BF48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0B0-D6A0-4F57-956B-A09E0509D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659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4199-7E0E-40CF-A157-3FC17630BF48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0B0-D6A0-4F57-956B-A09E0509D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18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4199-7E0E-40CF-A157-3FC17630BF48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0B0-D6A0-4F57-956B-A09E0509D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656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4199-7E0E-40CF-A157-3FC17630BF48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0B0-D6A0-4F57-956B-A09E0509D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06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4199-7E0E-40CF-A157-3FC17630BF48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0B0-D6A0-4F57-956B-A09E0509D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880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4199-7E0E-40CF-A157-3FC17630BF48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0B0-D6A0-4F57-956B-A09E0509D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928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4199-7E0E-40CF-A157-3FC17630BF48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0B0-D6A0-4F57-956B-A09E0509D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015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4199-7E0E-40CF-A157-3FC17630BF48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0B0-D6A0-4F57-956B-A09E0509D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983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4199-7E0E-40CF-A157-3FC17630BF48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0B0-D6A0-4F57-956B-A09E0509D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011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4199-7E0E-40CF-A157-3FC17630BF48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0B0-D6A0-4F57-956B-A09E0509D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203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24199-7E0E-40CF-A157-3FC17630BF48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130B0-D6A0-4F57-956B-A09E0509D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771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24199-7E0E-40CF-A157-3FC17630BF48}" type="datetimeFigureOut">
              <a:rPr lang="ru-RU" smtClean="0"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130B0-D6A0-4F57-956B-A09E0509D1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37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10" Type="http://schemas.openxmlformats.org/officeDocument/2006/relationships/image" Target="../media/image70.jpeg"/><Relationship Id="rId4" Type="http://schemas.openxmlformats.org/officeDocument/2006/relationships/image" Target="../media/image64.jpeg"/><Relationship Id="rId9" Type="http://schemas.openxmlformats.org/officeDocument/2006/relationships/image" Target="../media/image69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5292"/>
            <a:ext cx="12192001" cy="53427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75905" y="-39099"/>
            <a:ext cx="12407115" cy="2585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МАТЕМАТИЧНА </a:t>
            </a:r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ВІКТОРИНА </a:t>
            </a:r>
            <a:endParaRPr lang="ru-RU" sz="5400" b="0" cap="none" spc="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 </a:t>
            </a:r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ВИРАЗИ </a:t>
            </a:r>
            <a:r>
              <a:rPr lang="ru-RU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ОБЧИСЛИ - ЦЕГЛИНКУ ЗНАЙДИ.</a:t>
            </a:r>
          </a:p>
          <a:p>
            <a:pPr algn="ctr"/>
            <a:r>
              <a:rPr lang="uk-UA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Додавання і віднімання в межах 8»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69247" y="5445617"/>
            <a:ext cx="2235292" cy="738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Підготувала</a:t>
            </a:r>
          </a:p>
          <a:p>
            <a:pPr algn="ctr"/>
            <a:r>
              <a:rPr lang="uk-UA" sz="1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вчитель початкових класів</a:t>
            </a:r>
          </a:p>
          <a:p>
            <a:pPr algn="ctr"/>
            <a:r>
              <a:rPr lang="uk-UA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Кузюк Н.О</a:t>
            </a:r>
            <a:endParaRPr lang="ru-RU" sz="1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441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3305"/>
            <a:ext cx="12192001" cy="69313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63" y="1181061"/>
            <a:ext cx="3579402" cy="15588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260" y="1083500"/>
            <a:ext cx="3577578" cy="15569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57" y="2838000"/>
            <a:ext cx="3579402" cy="15588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397" y="2791842"/>
            <a:ext cx="3579402" cy="15588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425" y="4552315"/>
            <a:ext cx="3579402" cy="15588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148" y="4502106"/>
            <a:ext cx="3579399" cy="155885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05292" y="36116"/>
            <a:ext cx="8981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Розмісти</a:t>
            </a:r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 порядку зростання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51088" y="346299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82241" y="182219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306980" y="515506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827583" y="165983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45788" y="350572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89192" y="5155059"/>
            <a:ext cx="5357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042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984" y="0"/>
            <a:ext cx="1225698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260" y="4166830"/>
            <a:ext cx="2768836" cy="12058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261" y="3563906"/>
            <a:ext cx="2768836" cy="1205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260" y="2960982"/>
            <a:ext cx="2768837" cy="12058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259" y="2358058"/>
            <a:ext cx="2770842" cy="12058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259" y="1695585"/>
            <a:ext cx="2768838" cy="12058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254" y="1124973"/>
            <a:ext cx="2770841" cy="115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2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2" y="-29022"/>
            <a:ext cx="12171528" cy="68870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71" y="857181"/>
            <a:ext cx="3236007" cy="14093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255" y="5110466"/>
            <a:ext cx="3225956" cy="13228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770" y="3671414"/>
            <a:ext cx="3246058" cy="14136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248" y="2266486"/>
            <a:ext cx="3236007" cy="140930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947610" y="155759"/>
            <a:ext cx="62967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САМООЦІНЮВАННЯ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45" y="857181"/>
            <a:ext cx="1695731" cy="126996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049" y="2127144"/>
            <a:ext cx="1612912" cy="158097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828" y="3398904"/>
            <a:ext cx="2510291" cy="171156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210" y="4973652"/>
            <a:ext cx="1597573" cy="14596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17279" y="6035405"/>
            <a:ext cx="9644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Кузюк Н.О</a:t>
            </a:r>
            <a:endParaRPr lang="ru-RU" sz="1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119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9021"/>
            <a:ext cx="12192000" cy="68870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03822" y="386498"/>
            <a:ext cx="245451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3+5=</a:t>
            </a:r>
            <a:endParaRPr lang="ru-RU" sz="8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8020"/>
            <a:ext cx="3666147" cy="15966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064" y="4655296"/>
            <a:ext cx="3666147" cy="16514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610" y="2616750"/>
            <a:ext cx="3666147" cy="15954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669" y="3414489"/>
            <a:ext cx="3666147" cy="159663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669" y="1438661"/>
            <a:ext cx="3666147" cy="159663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3" y="1438662"/>
            <a:ext cx="3666146" cy="159663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597964" y="415520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195181" y="203584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323935" y="331771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12509" y="212129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169546" y="411247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58122" y="538579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219832" y="5941404"/>
            <a:ext cx="9644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Кузюк Н.О</a:t>
            </a:r>
            <a:endParaRPr lang="ru-RU" sz="1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044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63" y="5160"/>
            <a:ext cx="12197163" cy="68528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26663" y="642876"/>
            <a:ext cx="14430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8-4=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1786"/>
            <a:ext cx="3221227" cy="14028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830" y="4735909"/>
            <a:ext cx="3221227" cy="14018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515" y="3332808"/>
            <a:ext cx="3221763" cy="14031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293" y="2028478"/>
            <a:ext cx="3221764" cy="14031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6" y="402989"/>
            <a:ext cx="3221764" cy="140310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055" y="402990"/>
            <a:ext cx="3221764" cy="140310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443574" y="255713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56120" y="429193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468679" y="387319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30478" y="92489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09389" y="526616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460112" y="96761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023276" y="5890127"/>
            <a:ext cx="9644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Кузюк Н.О</a:t>
            </a:r>
            <a:endParaRPr lang="ru-RU" sz="1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462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" y="5160"/>
            <a:ext cx="12188620" cy="68528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31051" y="343777"/>
            <a:ext cx="1576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1+3=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37" y="773330"/>
            <a:ext cx="3486340" cy="15172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34" y="3636177"/>
            <a:ext cx="3486685" cy="15184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902" y="4875318"/>
            <a:ext cx="3486684" cy="15184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054" y="1157894"/>
            <a:ext cx="3486684" cy="15184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064" y="3636177"/>
            <a:ext cx="3486684" cy="15184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987" y="2473947"/>
            <a:ext cx="3486684" cy="151847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21031" y="423212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143933" y="421503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03946" y="138634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109759" y="178801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43572" y="542854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00843" y="302715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929273" y="6009771"/>
            <a:ext cx="9644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Кузюк Н.О</a:t>
            </a:r>
            <a:endParaRPr lang="ru-RU" sz="1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612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63" y="13706"/>
            <a:ext cx="12197163" cy="68442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89928" y="420687"/>
            <a:ext cx="14430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6-2=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628" y="4684372"/>
            <a:ext cx="4023110" cy="17520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46" y="3700698"/>
            <a:ext cx="3651606" cy="15891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031" y="401614"/>
            <a:ext cx="4127619" cy="17976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931" y="3435852"/>
            <a:ext cx="3775628" cy="16443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10" y="704726"/>
            <a:ext cx="3775628" cy="16443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405" y="2458140"/>
            <a:ext cx="3775626" cy="164431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417936" y="322371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391767" y="412103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52115" y="553107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22694" y="143762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331926" y="124962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49225" y="430902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459254" y="5975587"/>
            <a:ext cx="9644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Кузюк Н.О</a:t>
            </a:r>
            <a:endParaRPr lang="ru-RU" sz="1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230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42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81099" y="437778"/>
            <a:ext cx="1576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2+3=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4894" y="1343642"/>
            <a:ext cx="14430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4-2=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30530" y="2223845"/>
            <a:ext cx="14430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6-3=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40920" y="3018611"/>
            <a:ext cx="1576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3+5=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9283" y="3796276"/>
            <a:ext cx="1576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1+6=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24535" y="4556854"/>
            <a:ext cx="14430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2-1=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694" y="515560"/>
            <a:ext cx="3922518" cy="17082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267" y="484540"/>
            <a:ext cx="3948153" cy="17182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119" y="2402438"/>
            <a:ext cx="3922518" cy="17082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78" y="2494275"/>
            <a:ext cx="3922518" cy="17082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538" y="4403414"/>
            <a:ext cx="3896882" cy="16971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826" y="4517012"/>
            <a:ext cx="3896881" cy="169712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9665222" y="304424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43576" y="324934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20485" y="531743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452120" y="128381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750662" y="507814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622470" y="124962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0194334" y="6069588"/>
            <a:ext cx="9644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Кузюк Н.О</a:t>
            </a:r>
            <a:endParaRPr lang="ru-RU" sz="1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692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1530" cy="68442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550" y="4870466"/>
            <a:ext cx="3349868" cy="11861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678" y="3972054"/>
            <a:ext cx="3349868" cy="14588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678" y="3242607"/>
            <a:ext cx="3349868" cy="14588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679" y="2480558"/>
            <a:ext cx="3349868" cy="14588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678" y="1748119"/>
            <a:ext cx="3356739" cy="146188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677" y="986067"/>
            <a:ext cx="3379615" cy="14718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895092" y="5890130"/>
            <a:ext cx="9644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Кузюк Н.О</a:t>
            </a:r>
            <a:endParaRPr lang="ru-RU" sz="1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106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" y="5160"/>
            <a:ext cx="12180073" cy="68528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09160" y="2975881"/>
            <a:ext cx="23671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5+   =7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19811" y="2326396"/>
            <a:ext cx="2228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6-    =1 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89809" y="1523092"/>
            <a:ext cx="2071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8-    =7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3821" y="685604"/>
            <a:ext cx="25186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+1=8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00905" y="3693727"/>
            <a:ext cx="18703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-3=3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641" y="400135"/>
            <a:ext cx="2734654" cy="11909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883" y="673819"/>
            <a:ext cx="2732218" cy="11890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101" y="2240619"/>
            <a:ext cx="2734654" cy="11909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290" y="2447152"/>
            <a:ext cx="2734653" cy="119096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578" y="3826555"/>
            <a:ext cx="2734654" cy="119096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484" y="4155392"/>
            <a:ext cx="2734654" cy="119096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511946" y="461667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083946" y="83088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81960" y="284769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622616" y="4206481"/>
            <a:ext cx="5357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443016" y="2642593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657085" y="103597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443278" y="4420122"/>
            <a:ext cx="14430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-1=7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091643" y="6043951"/>
            <a:ext cx="9644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Кузюк Н.О</a:t>
            </a:r>
            <a:endParaRPr lang="ru-RU" sz="1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154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163" cy="68613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875" y="4226649"/>
            <a:ext cx="3315768" cy="14440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875" y="3427308"/>
            <a:ext cx="3381862" cy="14717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10" y="2655685"/>
            <a:ext cx="3378527" cy="14713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875" y="1861404"/>
            <a:ext cx="3381862" cy="14440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876" y="1083268"/>
            <a:ext cx="3381862" cy="14728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875" y="311259"/>
            <a:ext cx="3381862" cy="147282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877998" y="6009771"/>
            <a:ext cx="9644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Кузюк Н.О</a:t>
            </a:r>
            <a:endParaRPr lang="ru-RU" sz="1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085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126</Words>
  <Application>Microsoft Office PowerPoint</Application>
  <PresentationFormat>Широкоэкранный</PresentationFormat>
  <Paragraphs>75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Наталія Кузюк</dc:creator>
  <cp:lastModifiedBy>Наталія Кузюк</cp:lastModifiedBy>
  <cp:revision>27</cp:revision>
  <dcterms:created xsi:type="dcterms:W3CDTF">2021-11-05T17:18:46Z</dcterms:created>
  <dcterms:modified xsi:type="dcterms:W3CDTF">2021-11-05T20:54:37Z</dcterms:modified>
</cp:coreProperties>
</file>