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2" r:id="rId4"/>
    <p:sldId id="280" r:id="rId5"/>
    <p:sldId id="281" r:id="rId6"/>
    <p:sldId id="282" r:id="rId7"/>
    <p:sldId id="263" r:id="rId8"/>
    <p:sldId id="265" r:id="rId9"/>
    <p:sldId id="264" r:id="rId10"/>
    <p:sldId id="268" r:id="rId11"/>
    <p:sldId id="267" r:id="rId12"/>
    <p:sldId id="285" r:id="rId13"/>
    <p:sldId id="270" r:id="rId14"/>
    <p:sldId id="269" r:id="rId15"/>
    <p:sldId id="272" r:id="rId16"/>
    <p:sldId id="271" r:id="rId17"/>
    <p:sldId id="257" r:id="rId18"/>
    <p:sldId id="294" r:id="rId19"/>
    <p:sldId id="286" r:id="rId20"/>
    <p:sldId id="287" r:id="rId21"/>
    <p:sldId id="266" r:id="rId22"/>
    <p:sldId id="273" r:id="rId23"/>
    <p:sldId id="291" r:id="rId24"/>
    <p:sldId id="292" r:id="rId25"/>
    <p:sldId id="275" r:id="rId26"/>
    <p:sldId id="293" r:id="rId27"/>
    <p:sldId id="276" r:id="rId28"/>
    <p:sldId id="295" r:id="rId29"/>
    <p:sldId id="277" r:id="rId30"/>
    <p:sldId id="279" r:id="rId31"/>
    <p:sldId id="278" r:id="rId32"/>
    <p:sldId id="26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DFDE22-3CD1-420B-BFD7-91B939BC2BE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FAECB6-7022-4922-B77B-D6CA8AEB1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2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52;&#1040;&#1052;&#1040;\2014\&#1042;&#1080;&#1087;&#1091;&#1089;&#1082;\&#1059;&#1074;&#1072;&#1075;&#1072;!%202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2014\&#1042;&#1080;&#1087;&#1091;&#1089;&#1082;\&#1059;&#1074;&#1072;&#1075;&#1072;!.wma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2014\&#1042;&#1080;&#1087;&#1091;&#1089;&#1082;\&#1040;&#1074;&#1077;%20&#1052;&#1072;&#1088;&#1080;&#1103;%20(&#1084;&#1080;&#1085;&#1091;&#1089;).mp3" TargetMode="Externa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2014\&#1042;&#1080;&#1087;&#1091;&#1089;&#1082;\+Anna+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2014\&#1042;&#1080;&#1087;&#1091;&#1089;&#1082;\&#1059;&#1074;&#1072;&#1075;&#1072;!%204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гдан\Desktop\випуск 4-б\31e2fbc8bc2d89de8a6262e5058cbfa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804" y="1371600"/>
            <a:ext cx="8229600" cy="18288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Прощавай, </a:t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початкова 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школО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Kolok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94460" y="4286256"/>
            <a:ext cx="2020439" cy="196215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229600" cy="15001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Музичний подарунок від Бабич Олі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Study\Мама\Випуск\animaciya_14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огдан\Desktop\випуск 4-б\59b5402c6f40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428728" y="1214422"/>
            <a:ext cx="8229600" cy="235745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2015 рік – ми другокласники</a:t>
            </a:r>
            <a:endParaRPr kumimoji="0" lang="ru-RU" sz="60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Kolok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3143248"/>
            <a:ext cx="2020439" cy="196215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огдан\Desktop\випуск 4-б\4fd561d397311e0ca4b57564ff3970e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571480"/>
            <a:ext cx="9127377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229600" cy="15716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Музичний подарунок від Білецького Євгена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D:\Study\Мама\Випуск\dscn264011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6" y="1232281"/>
            <a:ext cx="7500958" cy="56257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lok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3246611"/>
            <a:ext cx="1806125" cy="1754025"/>
          </a:xfrm>
          <a:prstGeom prst="rect">
            <a:avLst/>
          </a:prstGeom>
        </p:spPr>
      </p:pic>
      <p:pic>
        <p:nvPicPr>
          <p:cNvPr id="10244" name="Picture 4" descr="C:\Users\Богдан\Desktop\випуск 4-б\81517595_Ramochka_moy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271490" y="1714488"/>
            <a:ext cx="8229600" cy="235745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2016 рік – ми третьокласники</a:t>
            </a:r>
            <a:endParaRPr kumimoji="0" lang="ru-RU" sz="60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tudy\Мама\Випуск\df9413c10dbc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229600" cy="15001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Музичний подарунок від </a:t>
            </a:r>
            <a:r>
              <a:rPr lang="uk-UA" sz="4800" b="1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Маценко</a:t>
            </a: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Лізи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огдан\Desktop\випуск 4-б\53c4ebe6e2f75_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285720" y="1571612"/>
            <a:ext cx="8515352" cy="235745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2017 рік – ми четвертокласники</a:t>
            </a:r>
            <a:endParaRPr kumimoji="0" lang="ru-RU" sz="60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Kolok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3609983"/>
            <a:ext cx="2020439" cy="196215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533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0" y="762000"/>
            <a:ext cx="9144000" cy="6096000"/>
          </a:xfrm>
        </p:spPr>
      </p:pic>
      <p:pic>
        <p:nvPicPr>
          <p:cNvPr id="51202" name="Picture 2" descr="D:\Study\Мама\Випуск\рупор ГО Ч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3143241" cy="235743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86116" y="-24"/>
            <a:ext cx="5715040" cy="68581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Увага! Увага!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Увага!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229600" cy="17144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Музичний подарунок від </a:t>
            </a:r>
            <a:r>
              <a:rPr lang="uk-UA" sz="4800" b="1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Захарченко</a:t>
            </a: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Варвари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4" descr="D:\Study\Мама\Випуск\tumblr_kx8jtcoMik1qzau3ro1_50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3753"/>
            <a:ext cx="9144000" cy="53042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огдан\Desktop\випуск 4-б\58c260a59802c040438aef3fa88daab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196" y="142852"/>
            <a:ext cx="8795490" cy="67151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tudy\Мама\Випуск\рупор ГО Ч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857489" cy="214311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86116" y="28540"/>
            <a:ext cx="5715040" cy="685816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</a:rPr>
              <a:t>Увага! Увага!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7" name="Увага!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01090" y="285728"/>
            <a:ext cx="304800" cy="304800"/>
          </a:xfrm>
          <a:prstGeom prst="rect">
            <a:avLst/>
          </a:prstGeom>
        </p:spPr>
      </p:pic>
      <p:pic>
        <p:nvPicPr>
          <p:cNvPr id="52228" name="Picture 4" descr="D:\Study\Мама\Випуск\поезд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7019" y="714357"/>
            <a:ext cx="7377013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Богдан\Desktop\випуск 4-б\shok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460" y="878489"/>
            <a:ext cx="8908696" cy="51222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229600" cy="8429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Пісня “100 % </a:t>
            </a:r>
            <a:r>
              <a:rPr lang="uk-UA" sz="4800" b="1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щастя”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C:\Users\Богдан\Desktop\випуск 4-б\1496220981-46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70467"/>
            <a:ext cx="9144000" cy="60875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229600" cy="14287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Нагородження дітей дипломами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D:\Study\Мама\Випуск\DU_05-500x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93909"/>
            <a:ext cx="5143504" cy="3363851"/>
          </a:xfrm>
          <a:prstGeom prst="rect">
            <a:avLst/>
          </a:prstGeom>
          <a:noFill/>
        </p:spPr>
      </p:pic>
      <p:pic>
        <p:nvPicPr>
          <p:cNvPr id="6149" name="Picture 5" descr="D:\Study\Мама\Випуск\DU_04-500x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1500" y="367665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-24"/>
            <a:ext cx="822960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Пісня </a:t>
            </a:r>
            <a:r>
              <a:rPr lang="uk-UA" sz="4800" b="1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“Ми</a:t>
            </a:r>
            <a:r>
              <a:rPr lang="uk-UA" sz="4800" b="1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</a:t>
            </a:r>
            <a:r>
              <a:rPr lang="uk-UA" sz="4800" b="1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країни </a:t>
            </a:r>
            <a:r>
              <a:rPr lang="uk-UA" sz="4800" b="1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діти”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C:\Users\Богдан\Desktop\випуск 4-б\1495531379_2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0" y="1000108"/>
            <a:ext cx="9145420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Богдан\Desktop\випуск 4-б\8888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0"/>
            <a:ext cx="690273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Молитва за маму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Аве Мария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  <p:pic>
        <p:nvPicPr>
          <p:cNvPr id="8194" name="Picture 2" descr="D:\Study\Мама\Випуск\2013-12-14-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903119"/>
            <a:ext cx="4429156" cy="59548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Богдан\Desktop\випуск 4-б\Vzroslye-i-detskie-ru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70"/>
            <a:ext cx="9143999" cy="5929330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0" y="-24"/>
            <a:ext cx="914400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Батьки і діти – </a:t>
            </a:r>
            <a:r>
              <a:rPr lang="uk-UA" sz="4800" b="1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сердця</a:t>
            </a:r>
            <a:r>
              <a:rPr lang="uk-UA" sz="4800" b="1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одні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-24"/>
            <a:ext cx="822960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Пісня </a:t>
            </a:r>
            <a:r>
              <a:rPr lang="uk-UA" sz="4800" b="1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“Батьки</a:t>
            </a:r>
            <a:r>
              <a:rPr lang="uk-UA" sz="4800" b="1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4800" b="1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мої”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D:\Study\Мама\Випуск\khor_detej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785770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Богдан\Desktop\випуск 4-б\shkola-karandashi-plastil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1928794" y="2500306"/>
            <a:ext cx="4714908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Клятва</a:t>
            </a:r>
            <a:endParaRPr kumimoji="0" lang="ru-RU" sz="72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Богдан\Desktop\випуск 4-б\1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2214554"/>
            <a:ext cx="914400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Фото-фільм</a:t>
            </a:r>
            <a:endParaRPr kumimoji="0" lang="ru-RU" sz="72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Богдан\Desktop\випуск 4-б\135508223_moy_lyubimuyy_klas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Kolok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51693" y="3681421"/>
            <a:ext cx="2020439" cy="196215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15304" cy="2857520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</a:rPr>
              <a:t>Запрошуємо випускників початкової школи 4-Б класу </a:t>
            </a:r>
            <a:br>
              <a:rPr lang="uk-UA" sz="4800" dirty="0" smtClean="0">
                <a:solidFill>
                  <a:srgbClr val="FFFF00"/>
                </a:solidFill>
              </a:rPr>
            </a:br>
            <a:r>
              <a:rPr lang="uk-UA" sz="4800" dirty="0" smtClean="0">
                <a:solidFill>
                  <a:srgbClr val="FFFF00"/>
                </a:solidFill>
              </a:rPr>
              <a:t>2018 року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8" name="+Anna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-24"/>
            <a:ext cx="822960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Прощальний танок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D:\Study\Мама\Випуск\x_4c0449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285860"/>
            <a:ext cx="5572164" cy="47746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-24"/>
            <a:ext cx="822960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Зірка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5" name="Picture 5" descr="D:\Study\Мама\Випуск\normal_coloured_star_animation_by_aimee_valentine-d4qh61j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28586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Study\Мама\Випуск\IMG_05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5" name="Picture 3" descr="D:\Study\Мама\Випуск\рупор ГО Ч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6124"/>
            <a:ext cx="2928926" cy="2196695"/>
          </a:xfrm>
          <a:prstGeom prst="rect">
            <a:avLst/>
          </a:prstGeom>
          <a:noFill/>
        </p:spPr>
      </p:pic>
      <p:pic>
        <p:nvPicPr>
          <p:cNvPr id="6" name="Увага!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гдан\Desktop\випуск 4-б\3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9144000" cy="46062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Богдан\Desktop\випуск 4-б\Admission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огдан\Desktop\випуск 4-б\3uzsKHGNPL6HinA9D4MM.r695x4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9143999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tudy\Мама\Випуск\animated_fractal_clock_wis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Пісня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lang="uk-UA" sz="46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Прощавай, початкова </a:t>
            </a:r>
            <a:r>
              <a:rPr lang="uk-UA" sz="4600" b="1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школо</a:t>
            </a:r>
            <a:r>
              <a:rPr kumimoji="0" lang="uk-UA" sz="4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ru-RU" sz="46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огдан\Desktop\випуск 4-б\32aec387fd516761ec5d30fe7a700cb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628680" y="1000108"/>
            <a:ext cx="8229600" cy="235745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2014 рік – ми першокласники</a:t>
            </a:r>
            <a:endParaRPr kumimoji="0" lang="ru-RU" sz="66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Kolok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37445" y="3000372"/>
            <a:ext cx="1663249" cy="161527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0" y="-24"/>
            <a:ext cx="914400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Перший раз у перший клас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Богдан\Desktop\випуск 4-б\a11c0d1520dbc2a9dd66a8d3f0fb1ed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908666"/>
            <a:ext cx="7000924" cy="58807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884</TotalTime>
  <Words>103</Words>
  <Application>Microsoft Office PowerPoint</Application>
  <PresentationFormat>Экран (4:3)</PresentationFormat>
  <Paragraphs>25</Paragraphs>
  <Slides>32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Прощавай,  початкова школО!</vt:lpstr>
      <vt:lpstr>Увага! Увага!</vt:lpstr>
      <vt:lpstr>Запрошуємо випускників початкової школи 4-Б класу  2018 року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Увага! Увага!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Прощавай, початкова школо!</dc:title>
  <dc:creator>xXx</dc:creator>
  <cp:lastModifiedBy>Богдан</cp:lastModifiedBy>
  <cp:revision>73</cp:revision>
  <dcterms:created xsi:type="dcterms:W3CDTF">2014-05-17T12:31:20Z</dcterms:created>
  <dcterms:modified xsi:type="dcterms:W3CDTF">2021-11-21T18:14:10Z</dcterms:modified>
</cp:coreProperties>
</file>