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73D68-4A3B-4268-852D-7FEE35CD3610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49ADC0-FA34-45CA-BE51-B3F810143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6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49ADC0-FA34-45CA-BE51-B3F810143A7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57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74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0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3915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957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7564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61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60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91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66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39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25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972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769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74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26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7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B01E8-03A2-4908-B0E2-ED3F9676B2A6}" type="datetimeFigureOut">
              <a:rPr lang="ru-RU" smtClean="0"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27440D4-5264-41B1-99D1-0383A10F3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8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091382"/>
            <a:ext cx="10087897" cy="3465870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ПРЕЗЕНТАЦІЯ  НА ТЕМУ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«ВИНИКНЕННЯ                                    ТА СТАНОВЛЕННЯ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РУСІ-УКРАЇНИ»   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35279" y="4734232"/>
            <a:ext cx="9822426" cy="1740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Підготувала Лариса ЗАМІХОРА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35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«ПАТРІОТИЧНА»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300748"/>
            <a:ext cx="8539089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 можна князя Святослава 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називати патріотом? Чому</a:t>
            </a:r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Добери факти і </a:t>
            </a:r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оведи власну думку.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5" name="Picture 2" descr="Image result for ÐºÐ½ÑÐ·Ñ ÑÐ³Ð¾Ñ ÑÐ¾Ð»Ð¾Ð²ÑÐº Ð¾Ð»ÑÐ³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1" y="163098"/>
            <a:ext cx="2759516" cy="352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62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</a:t>
            </a:r>
            <a:r>
              <a:rPr lang="uk-UA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«ПЕРЕВІР ЗНАННЯ»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300748"/>
            <a:ext cx="8539089" cy="361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ПРОЙДИ  ТЕСТУВАННЯ!</a:t>
            </a:r>
          </a:p>
          <a:p>
            <a:pPr algn="ctr"/>
            <a:r>
              <a:rPr lang="uk-UA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на вибір</a:t>
            </a:r>
          </a:p>
          <a:p>
            <a:pPr algn="ctr"/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Склади власний тест до теми.</a:t>
            </a:r>
          </a:p>
          <a:p>
            <a:pPr algn="ctr"/>
            <a:r>
              <a:rPr lang="uk-UA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Склади запитання до теми для друга.</a:t>
            </a:r>
          </a:p>
          <a:p>
            <a:pPr algn="ctr"/>
            <a:endParaRPr lang="uk-UA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29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 ГРИ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7930" y="2521974"/>
            <a:ext cx="8539089" cy="361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вважаю…</a:t>
            </a:r>
          </a:p>
          <a:p>
            <a:pPr algn="ctr"/>
            <a:r>
              <a:rPr lang="uk-UA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Я розумію…</a:t>
            </a:r>
          </a:p>
          <a:p>
            <a:r>
              <a:rPr lang="uk-UA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знаю…</a:t>
            </a:r>
          </a:p>
          <a:p>
            <a:pPr algn="ctr"/>
            <a:r>
              <a:rPr lang="uk-UA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думаю…</a:t>
            </a:r>
          </a:p>
        </p:txBody>
      </p:sp>
    </p:spTree>
    <p:extLst>
      <p:ext uri="{BB962C8B-B14F-4D97-AF65-F5344CB8AC3E}">
        <p14:creationId xmlns:p14="http://schemas.microsoft.com/office/powerpoint/2010/main" val="191539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 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7930" y="2521974"/>
            <a:ext cx="8539089" cy="3613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uk-UA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 СОБІ САМ!!!</a:t>
            </a:r>
          </a:p>
        </p:txBody>
      </p:sp>
    </p:spTree>
    <p:extLst>
      <p:ext uri="{BB962C8B-B14F-4D97-AF65-F5344CB8AC3E}">
        <p14:creationId xmlns:p14="http://schemas.microsoft.com/office/powerpoint/2010/main" val="156145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ГРА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«ЗОРЯНИЙ ЧАС»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241754"/>
            <a:ext cx="8539089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НАШІ ОЧІКУВАННЯ</a:t>
            </a:r>
            <a:endParaRPr lang="uk-UA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СКРИНЬКА ІСТОРИЧНА –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ДУЖЕ СИМПАТИЧНА!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ВСЕ, ЩО БУДЕМО ВИВЧАТИ, 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СКРИНЬКУ БУДЕМО СКЛАДАТИ.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ПРИЙДЕ «ЗОРЯНИЙ ЧАС, 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ЩОБИ ПЕРЕВІРИТЬ НАС-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СКРИНЬКУ БУДЕМ ВІДКРИВАТИ </a:t>
            </a:r>
          </a:p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ЗНАННЯ ДЕМОНСТРУВАТИ!</a:t>
            </a:r>
          </a:p>
          <a:p>
            <a:pPr algn="ctr"/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  <a:solidFill>
            <a:schemeClr val="accent1">
              <a:lumMod val="20000"/>
              <a:lumOff val="80000"/>
            </a:schemeClr>
          </a:solidFill>
          <a:ln w="76200">
            <a:solidFill>
              <a:srgbClr val="FF66CC"/>
            </a:solidFill>
          </a:ln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ІСТОРИЧНОЇ ГРИ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44394"/>
            <a:ext cx="8596668" cy="4797083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ЧАС ПОДОРОЖІ ДО РУСІ-УКРАЇНИ </a:t>
            </a:r>
          </a:p>
          <a:p>
            <a:pPr marL="0" indent="0" algn="ctr"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БУДЕМО ЯКИМИ?</a:t>
            </a:r>
            <a:endParaRPr lang="uk-U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    І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       С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    Т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    О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     Р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        И 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Ч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        Н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   А</a:t>
            </a:r>
          </a:p>
          <a:p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45128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ГРА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«ЗОРЯНИЙ ЧАС»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241754"/>
            <a:ext cx="8539089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 </a:t>
            </a: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«ХРОНОЛОГІЧНА»</a:t>
            </a:r>
            <a:endParaRPr lang="ru-RU" sz="6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47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ГРА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«ЗОРЯНИЙ ЧАС»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241754"/>
            <a:ext cx="8539089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 </a:t>
            </a: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«СЛОВНИЧОК-ДОВІДНИЧОК»</a:t>
            </a:r>
            <a:endParaRPr lang="ru-RU" sz="6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42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ГРА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«ЗОРЯНИЙ ЧАС»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241754"/>
            <a:ext cx="8539089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 </a:t>
            </a: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«ЗАГАДКОВА»</a:t>
            </a:r>
          </a:p>
        </p:txBody>
      </p:sp>
    </p:spTree>
    <p:extLst>
      <p:ext uri="{BB962C8B-B14F-4D97-AF65-F5344CB8AC3E}">
        <p14:creationId xmlns:p14="http://schemas.microsoft.com/office/powerpoint/2010/main" val="261214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ГРА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«ЗОРЯНИЙ ЧАС»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241754"/>
            <a:ext cx="8539089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 </a:t>
            </a: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УПІЗНАЙ ГЕРОЯ                        ЗА СЕНКАНОМ</a:t>
            </a:r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47129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ГРА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«ЗОРЯНИЙ ЧАС»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4911" y="2241754"/>
            <a:ext cx="8539089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 </a:t>
            </a:r>
          </a:p>
          <a:p>
            <a:pPr algn="ctr"/>
            <a:r>
              <a:rPr lang="uk-UA" sz="6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«РЕПЕТИТОР»</a:t>
            </a:r>
          </a:p>
        </p:txBody>
      </p:sp>
    </p:spTree>
    <p:extLst>
      <p:ext uri="{BB962C8B-B14F-4D97-AF65-F5344CB8AC3E}">
        <p14:creationId xmlns:p14="http://schemas.microsoft.com/office/powerpoint/2010/main" val="306894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0245" y="486698"/>
            <a:ext cx="8406582" cy="1622321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ІСТОРИЧНА ГРА </a:t>
            </a:r>
            <a:b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«ЗОРЯНИЙ ЧАС»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45918" y="2286000"/>
            <a:ext cx="10987321" cy="4350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ЗУПИНКА </a:t>
            </a:r>
          </a:p>
          <a:p>
            <a:pPr algn="ctr"/>
            <a:r>
              <a:rPr lang="uk-UA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«ІСТОРИЧНА </a:t>
            </a:r>
          </a:p>
          <a:p>
            <a:pPr algn="ctr"/>
            <a:r>
              <a:rPr lang="uk-UA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ГАЛЕРЕЯ»</a:t>
            </a:r>
          </a:p>
        </p:txBody>
      </p:sp>
      <p:pic>
        <p:nvPicPr>
          <p:cNvPr id="5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82" y="2416430"/>
            <a:ext cx="3236041" cy="408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1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</TotalTime>
  <Words>186</Words>
  <Application>Microsoft Office PowerPoint</Application>
  <PresentationFormat>Широкоэкранный</PresentationFormat>
  <Paragraphs>68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ПРЕЗЕНТАЦІЯ  НА ТЕМУ «ВИНИКНЕННЯ                                    ТА СТАНОВЛЕННЯ  РУСІ-УКРАЇНИ»   </vt:lpstr>
      <vt:lpstr>ІСТОРИЧНА ГРА  «ЗОРЯНИЙ ЧАС»</vt:lpstr>
      <vt:lpstr>ПРАВИЛА ІСТОРИЧНОЇ ГРИ</vt:lpstr>
      <vt:lpstr>ІСТОРИЧНА ГРА  «ЗОРЯНИЙ ЧАС»</vt:lpstr>
      <vt:lpstr>ІСТОРИЧНА ГРА  «ЗОРЯНИЙ ЧАС»</vt:lpstr>
      <vt:lpstr>ІСТОРИЧНА ГРА  «ЗОРЯНИЙ ЧАС»</vt:lpstr>
      <vt:lpstr>ІСТОРИЧНА ГРА  «ЗОРЯНИЙ ЧАС»</vt:lpstr>
      <vt:lpstr>ІСТОРИЧНА ГРА  «ЗОРЯНИЙ ЧАС»</vt:lpstr>
      <vt:lpstr>ІСТОРИЧНА ГРА  «ЗОРЯНИЙ ЧАС»</vt:lpstr>
      <vt:lpstr>ЗУПИНКА «ПАТРІОТИЧНА»</vt:lpstr>
      <vt:lpstr>ЗУПИНКА  «ПЕРЕВІР ЗНАННЯ»</vt:lpstr>
      <vt:lpstr>ПІДСУМКИ ГРИ</vt:lpstr>
      <vt:lpstr>ДОМАШНЄ ЗАВДАННЯ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НА ТЕМУ «ВИНИКНЕННЯ                                    ТА СТАНОВЛЕННЯ  РУСІ-УКРАЇНИ»   </dc:title>
  <dc:creator>asus</dc:creator>
  <cp:lastModifiedBy>asus</cp:lastModifiedBy>
  <cp:revision>14</cp:revision>
  <dcterms:created xsi:type="dcterms:W3CDTF">2021-11-03T18:42:34Z</dcterms:created>
  <dcterms:modified xsi:type="dcterms:W3CDTF">2021-11-03T21:08:43Z</dcterms:modified>
</cp:coreProperties>
</file>