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6EA8-92EB-4324-988F-16E8BE1ABB80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BE4C-1F24-493D-9BBF-32B3B2C2F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62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6EA8-92EB-4324-988F-16E8BE1ABB80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BE4C-1F24-493D-9BBF-32B3B2C2F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958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6EA8-92EB-4324-988F-16E8BE1ABB80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BE4C-1F24-493D-9BBF-32B3B2C2F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047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6EA8-92EB-4324-988F-16E8BE1ABB80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BE4C-1F24-493D-9BBF-32B3B2C2F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484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6EA8-92EB-4324-988F-16E8BE1ABB80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BE4C-1F24-493D-9BBF-32B3B2C2F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726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6EA8-92EB-4324-988F-16E8BE1ABB80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BE4C-1F24-493D-9BBF-32B3B2C2F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292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6EA8-92EB-4324-988F-16E8BE1ABB80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BE4C-1F24-493D-9BBF-32B3B2C2F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854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6EA8-92EB-4324-988F-16E8BE1ABB80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BE4C-1F24-493D-9BBF-32B3B2C2F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007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6EA8-92EB-4324-988F-16E8BE1ABB80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BE4C-1F24-493D-9BBF-32B3B2C2F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85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6EA8-92EB-4324-988F-16E8BE1ABB80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BE4C-1F24-493D-9BBF-32B3B2C2F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79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6EA8-92EB-4324-988F-16E8BE1ABB80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BE4C-1F24-493D-9BBF-32B3B2C2F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068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66EA8-92EB-4324-988F-16E8BE1ABB80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5BE4C-1F24-493D-9BBF-32B3B2C2F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053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deapad\Desktop\spo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uk-UA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5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Проводимо </a:t>
            </a:r>
            <a:endParaRPr lang="uk-UA" sz="54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5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ранкову </a:t>
            </a:r>
            <a:r>
              <a:rPr lang="uk-UA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гімнастику»</a:t>
            </a:r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201807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Ideapad\Desktop\spo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ранкової гімнастики з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дітьми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ІІ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молодшої групи: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pPr lvl="0"/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Використовуйте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першому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півріччі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дітям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вправи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виконували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першій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молодшій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Виконуйте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вправи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«1-2» на початку року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поступово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упроваджуйте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«1-4».</a:t>
            </a: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вимагайте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правильного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вправ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схожість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зразком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Давайте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вказівки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дітям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рухових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Упроваджуйте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попередній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показ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розвивальних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вправ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поступово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Використовуйте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дзеркального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показу.</a:t>
            </a:r>
          </a:p>
          <a:p>
            <a:pPr lvl="0"/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Наприкінці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року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ознайомте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перешикуванням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три колони способом за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ведучим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Надавайте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вправам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імітаційного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характеру.</a:t>
            </a: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Практикуйте 4-5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загально-розвивальних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вправ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дозування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5-6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Встановлюйте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ранкової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гімнастики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5-6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23540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Ideapad\Desktop\spo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 ранкової гімнастики з дітьми 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Середньої  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групи: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початку року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використовуйте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перешикування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варіюйте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у коло,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урозтіч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три колони способом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ведучими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другому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півріччі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перешикування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трійками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Залучайте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показу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Продовжуйте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вправам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імітаційного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характеру.</a:t>
            </a:r>
          </a:p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Використовуйте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музичний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супровід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Практикуйте 5-6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загально-розвивальних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6-8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Встановлюйте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ранкової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гімнастики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6-8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842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Ideapad\Desktop\spo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 ранкової гімнастики з дітьми 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Старшої 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групи: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початку року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використовуйте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дітям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перешикування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варіюйте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у коло,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урозтіч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три колони способом за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ведучими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трійками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зацікавлює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Ознайомте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перешикуванням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двійками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способом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розведення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зведення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Використовуйте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показ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вправи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показ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підготовленою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дитиною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Залучайте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вправ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назвою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словесною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інструкцією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Давайте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вказівки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вправи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Домагайтеся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дітьми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рухових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надавайте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Продовжуйте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надавати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вправам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імітаційного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характеру.</a:t>
            </a:r>
          </a:p>
          <a:p>
            <a:pPr lvl="0"/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Використовуйте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музичний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супровід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Практикуйте 6-7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загально-розвивальних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вправ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дозування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8-10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Встановлюйте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ранкової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гімнастики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8-10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53725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Ideapad\Desktop\spo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Ideapad\Desktop\spo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762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музичного супроводу допомагає: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творити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уявлення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характер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темп і ритм.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Сприйняти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відтінки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музичного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музик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змінювати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324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Ideapad\Desktop\spo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762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Збагатити зміст ранкової гімнастики можна такими елементами: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танцювальні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хороводи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розповіді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загадки»,</a:t>
            </a:r>
          </a:p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нетрадиційні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дихальні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психомоторні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розминки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етюди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нестандартного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інвентарю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073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Ideapad\Desktop\spo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762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Пам′ятайте: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i="1" dirty="0" smtClean="0"/>
              <a:t> 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досконаліших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прийомів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завадить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Але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насамперед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маємо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навчитися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максимально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традиційну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методику,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апрбовану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багаторічною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практикою.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08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Ideapad\Desktop\spo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Оздоровче значення ранкової гімнастики: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підвищує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емоційний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тонус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результат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м’язової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разом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дітьми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знімає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розлуки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батьками;</a:t>
            </a:r>
          </a:p>
          <a:p>
            <a:pPr lvl="0"/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концентрує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покращує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056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Ideapad\Desktop\spo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Виховне значення ранкової гімнастики: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звичку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привчає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організовано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день,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узгоджено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 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цілеспрямованим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уважним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витри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емоції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радісне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відчуття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816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Ideapad\Desktop\spo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ранкової гімнастики</a:t>
            </a:r>
            <a:r>
              <a:rPr lang="uk-UA" b="1" dirty="0" smtClean="0"/>
              <a:t>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вступна частина;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сновна частина;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аключна частина.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80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Ideapad\Desktop\spo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Вступна частина: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 колону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шеренгу.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Шикуватися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шеренгу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ходьби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ранкову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гімнастику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груповій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кімнаті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молодш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2-3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ходьби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старшої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3-4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темпі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комплекс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1-2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Вправа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відновлення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дихання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Ходьба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Перешикування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для комплексу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потреби 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роздавання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атрибутів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930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Ideapad\Desktop\spo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 частина: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видами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охоплювати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м’язів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плечового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поясу,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живота,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Перешикування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515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Ideapad\Desktop\spo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Заключна частина: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чергують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 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ходьбою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ходьби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1-3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Вправа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відновлення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дихання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звичайної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ходьби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та/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стоячи на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141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Ideapad\Desktop\spo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 вправ з різноманітним інвентарем: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покращує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привчає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правильно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предметами; 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4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Ideapad\Desktop\spo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проведення ранкової гімнастики з дітьми І молодшої групи: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Проводьте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ранкову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гімнастику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груповій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кімнаті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закінчуйте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5-10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сніданку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Намагайтеся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взяли участь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руховій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заохочуйте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Виконуйте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дітьми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Надавайте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вправам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імітаційного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проводьте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предметами 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прапорцями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стрічками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маракасами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Пропонуйте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предметами,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ознайомлюйте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ними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напередодні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привчайте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сприймати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фізкультурний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інвентар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атрибути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не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іграшки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Шикуйте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урозтіч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початку року,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шикуватися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коло.</a:t>
            </a:r>
          </a:p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Використовуйте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орієнтири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Упроваджуйте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«1-2»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другого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півріччя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Практикуйте 3-4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загально-розвивальні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4-5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Встановлюйте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ранкової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гімнастики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4-5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652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479</Words>
  <Application>Microsoft Office PowerPoint</Application>
  <PresentationFormat>Экран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Оздоровче значення ранкової гімнастики:</vt:lpstr>
      <vt:lpstr>Виховне значення ранкової гімнастики:</vt:lpstr>
      <vt:lpstr>Структура ранкової гімнастики:</vt:lpstr>
      <vt:lpstr>Вступна частина:</vt:lpstr>
      <vt:lpstr>Основна частина:</vt:lpstr>
      <vt:lpstr>Заключна частина:</vt:lpstr>
      <vt:lpstr>Виконання вправ з різноманітним інвентарем:</vt:lpstr>
      <vt:lpstr>Організація проведення ранкової гімнастики з дітьми І молодшої групи:</vt:lpstr>
      <vt:lpstr>Організація проведення ранкової гімнастики з дітьми ІІ молодшої групи:</vt:lpstr>
      <vt:lpstr>Організація проведення ранкової гімнастики з дітьми Середньої  групи:</vt:lpstr>
      <vt:lpstr>Організація проведення ранкової гімнастики з дітьми Старшої групи:</vt:lpstr>
      <vt:lpstr>Використання музичного супроводу допомагає:</vt:lpstr>
      <vt:lpstr>Збагатити зміст ранкової гімнастики можна такими елементами:</vt:lpstr>
      <vt:lpstr>Пам′ятайте: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Ideapad</dc:creator>
  <cp:lastModifiedBy>Ideapad</cp:lastModifiedBy>
  <cp:revision>15</cp:revision>
  <dcterms:created xsi:type="dcterms:W3CDTF">2021-12-05T17:08:02Z</dcterms:created>
  <dcterms:modified xsi:type="dcterms:W3CDTF">2021-12-28T11:41:02Z</dcterms:modified>
</cp:coreProperties>
</file>