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8" r:id="rId3"/>
    <p:sldId id="261" r:id="rId4"/>
    <p:sldId id="284" r:id="rId5"/>
    <p:sldId id="289" r:id="rId6"/>
    <p:sldId id="283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1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7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6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0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7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9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3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79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5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69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56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7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0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9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6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6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5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3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550E-F63B-4052-A6B7-4BF7CA207547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A03A8-B1DE-4074-9502-90594D7C2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4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00D1AA-CC26-442C-B797-09CBDC838C7B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FDC264-FC4D-46A3-AEC7-100DC640E2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6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" y="0"/>
            <a:ext cx="9075602" cy="7329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316" y="2803041"/>
            <a:ext cx="4145297" cy="2758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479533" y="2224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7462" y="1422789"/>
            <a:ext cx="5901006" cy="69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8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9" y="215660"/>
            <a:ext cx="9057373" cy="6793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88" y="1533248"/>
            <a:ext cx="6122540" cy="50107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98469" y="775063"/>
            <a:ext cx="6400800" cy="522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виховної роботи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8405" y="279133"/>
            <a:ext cx="7777212" cy="1039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" y="33233"/>
            <a:ext cx="9059441" cy="6791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0219" y="279134"/>
            <a:ext cx="7790581" cy="5854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будуємо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«Я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Невиплакані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сльози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«Шлях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Дня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народу»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«Тарас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Шневченко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«Тая слава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вмре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Дня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«Крути: подвиг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Співачка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досвітніх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творцю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творців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 дня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2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2665" y="471638"/>
            <a:ext cx="7267074" cy="90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виховання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9298" y="1777041"/>
            <a:ext cx="4804914" cy="3571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 і закон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уникнути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кримінальної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ситуації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і свобода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громадянина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толерантність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ксенофобія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«Протидія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«Злочин і кара»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" y="64970"/>
            <a:ext cx="9057373" cy="67930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8165" y="273424"/>
            <a:ext cx="7628965" cy="9592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Превентивне виховання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6325" y="1500996"/>
            <a:ext cx="7712015" cy="4433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30" y="1587763"/>
            <a:ext cx="6122540" cy="36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" y="64970"/>
            <a:ext cx="9057373" cy="67930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1953" y="394447"/>
            <a:ext cx="7583581" cy="8337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Трудове виховання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384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1. </a:t>
            </a:r>
            <a:r>
              <a:rPr lang="ru-RU" b="1" dirty="0" err="1"/>
              <a:t>Сформувати</a:t>
            </a:r>
            <a:r>
              <a:rPr lang="ru-RU" b="1" dirty="0"/>
              <a:t> у </a:t>
            </a:r>
            <a:r>
              <a:rPr lang="ru-RU" b="1" dirty="0" err="1"/>
              <a:t>молоді</a:t>
            </a:r>
            <a:r>
              <a:rPr lang="ru-RU" b="1" dirty="0"/>
              <a:t> </a:t>
            </a:r>
            <a:r>
              <a:rPr lang="ru-RU" b="1" dirty="0" err="1"/>
              <a:t>любов</a:t>
            </a:r>
            <a:r>
              <a:rPr lang="ru-RU" b="1" dirty="0"/>
              <a:t> до </a:t>
            </a:r>
            <a:r>
              <a:rPr lang="ru-RU" b="1" dirty="0" err="1"/>
              <a:t>праці</a:t>
            </a:r>
            <a:r>
              <a:rPr lang="ru-RU" b="1" dirty="0"/>
              <a:t> як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природної</a:t>
            </a:r>
            <a:r>
              <a:rPr lang="ru-RU" b="1" dirty="0"/>
              <a:t> потреби і </a:t>
            </a:r>
            <a:r>
              <a:rPr lang="ru-RU" b="1" dirty="0" err="1"/>
              <a:t>необхідності</a:t>
            </a:r>
            <a:r>
              <a:rPr lang="ru-RU" b="1" dirty="0"/>
              <a:t> </a:t>
            </a:r>
            <a:r>
              <a:rPr lang="ru-RU" b="1" dirty="0" err="1"/>
              <a:t>активної</a:t>
            </a:r>
            <a:r>
              <a:rPr lang="ru-RU" b="1" dirty="0"/>
              <a:t> </a:t>
            </a:r>
            <a:r>
              <a:rPr lang="ru-RU" b="1" dirty="0" err="1"/>
              <a:t>життєдіяльності</a:t>
            </a:r>
            <a:r>
              <a:rPr lang="ru-RU" b="1" dirty="0"/>
              <a:t>.</a:t>
            </a:r>
          </a:p>
          <a:p>
            <a:r>
              <a:rPr lang="ru-RU" b="1" dirty="0"/>
              <a:t>2. </a:t>
            </a:r>
            <a:r>
              <a:rPr lang="ru-RU" b="1" dirty="0" err="1"/>
              <a:t>Забезпечити</a:t>
            </a:r>
            <a:r>
              <a:rPr lang="ru-RU" b="1" dirty="0"/>
              <a:t> </a:t>
            </a:r>
            <a:r>
              <a:rPr lang="ru-RU" b="1" dirty="0" err="1"/>
              <a:t>соціально-психологічні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b="1" dirty="0"/>
              <a:t> для </a:t>
            </a:r>
            <a:r>
              <a:rPr lang="ru-RU" b="1" dirty="0" err="1"/>
              <a:t>підтримання</a:t>
            </a:r>
            <a:r>
              <a:rPr lang="ru-RU" b="1" dirty="0"/>
              <a:t> і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особистості</a:t>
            </a:r>
            <a:r>
              <a:rPr lang="ru-RU" b="1" dirty="0"/>
              <a:t>, </a:t>
            </a:r>
            <a:r>
              <a:rPr lang="ru-RU" b="1" dirty="0" err="1"/>
              <a:t>аби</a:t>
            </a:r>
            <a:r>
              <a:rPr lang="ru-RU" b="1" dirty="0"/>
              <a:t> </a:t>
            </a:r>
            <a:r>
              <a:rPr lang="ru-RU" b="1" dirty="0" err="1"/>
              <a:t>підтримувати</a:t>
            </a:r>
            <a:r>
              <a:rPr lang="ru-RU" b="1" dirty="0"/>
              <a:t> </a:t>
            </a:r>
            <a:r>
              <a:rPr lang="ru-RU" b="1" dirty="0" err="1"/>
              <a:t>членів</a:t>
            </a:r>
            <a:r>
              <a:rPr lang="ru-RU" b="1" dirty="0"/>
              <a:t> </a:t>
            </a:r>
            <a:r>
              <a:rPr lang="ru-RU" b="1" dirty="0" err="1"/>
              <a:t>суспільства</a:t>
            </a:r>
            <a:r>
              <a:rPr lang="ru-RU" b="1" dirty="0"/>
              <a:t> на </a:t>
            </a:r>
            <a:r>
              <a:rPr lang="ru-RU" b="1" dirty="0" err="1"/>
              <a:t>достатньому</a:t>
            </a:r>
            <a:r>
              <a:rPr lang="ru-RU" b="1" dirty="0"/>
              <a:t> </a:t>
            </a:r>
            <a:r>
              <a:rPr lang="ru-RU" b="1" dirty="0" err="1"/>
              <a:t>рівні</a:t>
            </a:r>
            <a:r>
              <a:rPr lang="ru-RU" b="1" dirty="0"/>
              <a:t> </a:t>
            </a:r>
            <a:r>
              <a:rPr lang="ru-RU" b="1" dirty="0" err="1"/>
              <a:t>працездатності</a:t>
            </a:r>
            <a:r>
              <a:rPr lang="ru-RU" b="1" dirty="0"/>
              <a:t>.</a:t>
            </a:r>
          </a:p>
          <a:p>
            <a:r>
              <a:rPr lang="ru-RU" b="1" dirty="0"/>
              <a:t>3. </a:t>
            </a:r>
            <a:r>
              <a:rPr lang="ru-RU" b="1" dirty="0" err="1"/>
              <a:t>Сформувати</a:t>
            </a:r>
            <a:r>
              <a:rPr lang="ru-RU" b="1" dirty="0"/>
              <a:t> у </a:t>
            </a:r>
            <a:r>
              <a:rPr lang="ru-RU" b="1" dirty="0" err="1"/>
              <a:t>вихованців</a:t>
            </a:r>
            <a:r>
              <a:rPr lang="ru-RU" b="1" dirty="0"/>
              <a:t> </a:t>
            </a:r>
            <a:r>
              <a:rPr lang="ru-RU" b="1" dirty="0" err="1"/>
              <a:t>уміння</a:t>
            </a:r>
            <a:r>
              <a:rPr lang="ru-RU" b="1" dirty="0"/>
              <a:t> і </a:t>
            </a:r>
            <a:r>
              <a:rPr lang="ru-RU" b="1" dirty="0" err="1"/>
              <a:t>навички</a:t>
            </a:r>
            <a:r>
              <a:rPr lang="ru-RU" b="1" dirty="0"/>
              <a:t> у </a:t>
            </a:r>
            <a:r>
              <a:rPr lang="ru-RU" b="1" dirty="0" err="1"/>
              <a:t>певних</a:t>
            </a:r>
            <a:r>
              <a:rPr lang="ru-RU" b="1" dirty="0"/>
              <a:t> видах </a:t>
            </a:r>
            <a:r>
              <a:rPr lang="ru-RU" b="1" dirty="0" err="1"/>
              <a:t>продуктивної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.</a:t>
            </a:r>
          </a:p>
          <a:p>
            <a:r>
              <a:rPr lang="ru-RU" b="1" dirty="0"/>
              <a:t>4. </a:t>
            </a:r>
            <a:r>
              <a:rPr lang="ru-RU" b="1" dirty="0" err="1"/>
              <a:t>Виховати</a:t>
            </a:r>
            <a:r>
              <a:rPr lang="ru-RU" b="1" dirty="0"/>
              <a:t> </a:t>
            </a:r>
            <a:r>
              <a:rPr lang="ru-RU" b="1" dirty="0" err="1"/>
              <a:t>повагу</a:t>
            </a:r>
            <a:r>
              <a:rPr lang="ru-RU" b="1" dirty="0"/>
              <a:t> до людей </a:t>
            </a:r>
            <a:r>
              <a:rPr lang="ru-RU" b="1" dirty="0" err="1"/>
              <a:t>праці</a:t>
            </a:r>
            <a:r>
              <a:rPr lang="ru-RU" b="1" dirty="0"/>
              <a:t> та </a:t>
            </a:r>
            <a:r>
              <a:rPr lang="ru-RU" b="1" dirty="0" err="1"/>
              <a:t>бережливе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до </a:t>
            </a:r>
            <a:r>
              <a:rPr lang="ru-RU" b="1" dirty="0" err="1"/>
              <a:t>результатів</a:t>
            </a:r>
            <a:r>
              <a:rPr lang="ru-RU" b="1" dirty="0"/>
              <a:t> </a:t>
            </a:r>
            <a:r>
              <a:rPr lang="ru-RU" b="1" dirty="0" err="1"/>
              <a:t>такої</a:t>
            </a:r>
            <a:r>
              <a:rPr lang="ru-RU" b="1" dirty="0"/>
              <a:t> </a:t>
            </a:r>
            <a:r>
              <a:rPr lang="ru-RU" b="1" dirty="0" err="1"/>
              <a:t>праці</a:t>
            </a:r>
            <a:r>
              <a:rPr lang="ru-RU" b="1" dirty="0"/>
              <a:t>	. </a:t>
            </a:r>
          </a:p>
          <a:p>
            <a:r>
              <a:rPr lang="ru-RU" b="1" dirty="0"/>
              <a:t>- «</a:t>
            </a:r>
            <a:r>
              <a:rPr lang="ru-RU" b="1" dirty="0" err="1"/>
              <a:t>Трудові</a:t>
            </a:r>
            <a:r>
              <a:rPr lang="ru-RU" b="1" dirty="0"/>
              <a:t> права </a:t>
            </a:r>
            <a:r>
              <a:rPr lang="ru-RU" b="1" dirty="0" err="1"/>
              <a:t>неповнолітніх</a:t>
            </a:r>
            <a:r>
              <a:rPr lang="ru-RU" b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3691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258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Symbol</vt:lpstr>
      <vt:lpstr>Times New Roman</vt:lpstr>
      <vt:lpstr>Тема Office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«Формування духовного світу особистості, виховання загальнолюдський моральних цінностей на уроках української літератури»</dc:title>
  <dc:creator>Пользователь Windows</dc:creator>
  <cp:lastModifiedBy>Пользователь Windows</cp:lastModifiedBy>
  <cp:revision>74</cp:revision>
  <dcterms:created xsi:type="dcterms:W3CDTF">2018-12-16T06:43:57Z</dcterms:created>
  <dcterms:modified xsi:type="dcterms:W3CDTF">2021-12-19T17:17:52Z</dcterms:modified>
</cp:coreProperties>
</file>