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1" r:id="rId18"/>
    <p:sldId id="273" r:id="rId19"/>
    <p:sldId id="274" r:id="rId20"/>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uk-UA" smtClean="0"/>
              <a:t>Зразок заголовка</a:t>
            </a:r>
            <a:endParaRPr lang="uk-UA"/>
          </a:p>
        </p:txBody>
      </p:sp>
      <p:sp>
        <p:nvSpPr>
          <p:cNvPr id="3" name="Пі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Зразок підзаголовка</a:t>
            </a:r>
            <a:endParaRPr lang="uk-UA"/>
          </a:p>
        </p:txBody>
      </p:sp>
      <p:sp>
        <p:nvSpPr>
          <p:cNvPr id="4" name="Місце для дати 3"/>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idx="1"/>
          </p:nvPr>
        </p:nvSpPr>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uk-UA" smtClean="0"/>
              <a:t>Зразок заголовка</a:t>
            </a:r>
            <a:endParaRPr lang="uk-UA"/>
          </a:p>
        </p:txBody>
      </p:sp>
      <p:sp>
        <p:nvSpPr>
          <p:cNvPr id="3" name="Місце для тексту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Місце для дати 3"/>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вмісту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дати 4"/>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uk-UA" smtClean="0"/>
              <a:t>Зразок заголовка</a:t>
            </a:r>
            <a:endParaRPr lang="uk-UA"/>
          </a:p>
        </p:txBody>
      </p:sp>
      <p:sp>
        <p:nvSpPr>
          <p:cNvPr id="3" name="Місце для тексту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Місце для вмісту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тексту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Місце для вмісту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7" name="Місце для дати 6"/>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8" name="Місце для нижнього колонтитула 7"/>
          <p:cNvSpPr>
            <a:spLocks noGrp="1"/>
          </p:cNvSpPr>
          <p:nvPr>
            <p:ph type="ftr" sz="quarter" idx="11"/>
          </p:nvPr>
        </p:nvSpPr>
        <p:spPr/>
        <p:txBody>
          <a:bodyPr/>
          <a:lstStyle/>
          <a:p>
            <a:endParaRPr lang="uk-UA"/>
          </a:p>
        </p:txBody>
      </p:sp>
      <p:sp>
        <p:nvSpPr>
          <p:cNvPr id="9" name="Місце для номера слайда 8"/>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дати 2"/>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4" name="Місце для нижнього колонтитула 3"/>
          <p:cNvSpPr>
            <a:spLocks noGrp="1"/>
          </p:cNvSpPr>
          <p:nvPr>
            <p:ph type="ftr" sz="quarter" idx="11"/>
          </p:nvPr>
        </p:nvSpPr>
        <p:spPr/>
        <p:txBody>
          <a:bodyPr/>
          <a:lstStyle/>
          <a:p>
            <a:endParaRPr lang="uk-UA"/>
          </a:p>
        </p:txBody>
      </p:sp>
      <p:sp>
        <p:nvSpPr>
          <p:cNvPr id="5" name="Місце для номера слайда 4"/>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3" name="Місце для нижнього колонтитула 2"/>
          <p:cNvSpPr>
            <a:spLocks noGrp="1"/>
          </p:cNvSpPr>
          <p:nvPr>
            <p:ph type="ftr" sz="quarter" idx="11"/>
          </p:nvPr>
        </p:nvSpPr>
        <p:spPr/>
        <p:txBody>
          <a:bodyPr/>
          <a:lstStyle/>
          <a:p>
            <a:endParaRPr lang="uk-UA"/>
          </a:p>
        </p:txBody>
      </p:sp>
      <p:sp>
        <p:nvSpPr>
          <p:cNvPr id="4" name="Місце для номера слайда 3"/>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uk-UA" smtClean="0"/>
              <a:t>Зразок заголовка</a:t>
            </a:r>
            <a:endParaRPr lang="uk-UA"/>
          </a:p>
        </p:txBody>
      </p:sp>
      <p:sp>
        <p:nvSpPr>
          <p:cNvPr id="3" name="Місце для вмісту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тексту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Місце для дати 4"/>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uk-UA" smtClean="0"/>
              <a:t>Зразок заголовка</a:t>
            </a:r>
            <a:endParaRPr lang="uk-UA"/>
          </a:p>
        </p:txBody>
      </p:sp>
      <p:sp>
        <p:nvSpPr>
          <p:cNvPr id="3" name="Місце для рисунк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Місце для дати 4"/>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ертикального напису 2"/>
          <p:cNvSpPr>
            <a:spLocks noGrp="1"/>
          </p:cNvSpPr>
          <p:nvPr>
            <p:ph type="body" orient="vert" idx="1"/>
          </p:nvPr>
        </p:nvSpPr>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6629400" y="274638"/>
            <a:ext cx="2057400" cy="5851525"/>
          </a:xfrm>
        </p:spPr>
        <p:txBody>
          <a:bodyPr vert="eaVert"/>
          <a:lstStyle/>
          <a:p>
            <a:r>
              <a:rPr lang="uk-UA" smtClean="0"/>
              <a:t>Зразок заголовка</a:t>
            </a:r>
            <a:endParaRPr lang="uk-UA"/>
          </a:p>
        </p:txBody>
      </p:sp>
      <p:sp>
        <p:nvSpPr>
          <p:cNvPr id="3" name="Місце для вертикального напису 2"/>
          <p:cNvSpPr>
            <a:spLocks noGrp="1"/>
          </p:cNvSpPr>
          <p:nvPr>
            <p:ph type="body" orient="vert" idx="1"/>
          </p:nvPr>
        </p:nvSpPr>
        <p:spPr>
          <a:xfrm>
            <a:off x="457200" y="274638"/>
            <a:ext cx="6019800" cy="5851525"/>
          </a:xfrm>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893959E6-847B-4937-8C3D-49CDB5BA4EF3}" type="datetimeFigureOut">
              <a:rPr lang="uk-UA" smtClean="0"/>
              <a:pPr/>
              <a:t>30.09.2019</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C9BD255C-740D-4BFE-A60D-37750E3706AB}"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uk-UA" smtClean="0"/>
              <a:t>Зразок заголовка</a:t>
            </a:r>
            <a:endParaRPr lang="uk-UA"/>
          </a:p>
        </p:txBody>
      </p:sp>
      <p:sp>
        <p:nvSpPr>
          <p:cNvPr id="3" name="Місце для тексту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3959E6-847B-4937-8C3D-49CDB5BA4EF3}" type="datetimeFigureOut">
              <a:rPr lang="uk-UA" smtClean="0"/>
              <a:pPr/>
              <a:t>30.09.2019</a:t>
            </a:fld>
            <a:endParaRPr lang="uk-UA"/>
          </a:p>
        </p:txBody>
      </p:sp>
      <p:sp>
        <p:nvSpPr>
          <p:cNvPr id="5" name="Місце для нижнього колонтитула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BD255C-740D-4BFE-A60D-37750E3706AB}"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cer\Desktop\slide_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a:off x="755576" y="4077072"/>
            <a:ext cx="7772400" cy="1470025"/>
          </a:xfrm>
        </p:spPr>
        <p:txBody>
          <a:bodyPr>
            <a:normAutofit fontScale="90000"/>
          </a:bodyPr>
          <a:lstStyle/>
          <a:p>
            <a:pPr algn="just"/>
            <a:r>
              <a:rPr lang="ru-RU" sz="22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Кінець</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довгого</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спекотного</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літа</a:t>
            </a:r>
            <a:r>
              <a:rPr lang="ru-RU" sz="3100" dirty="0" smtClean="0">
                <a:latin typeface="Times New Roman" pitchFamily="18" charset="0"/>
                <a:cs typeface="Times New Roman" pitchFamily="18" charset="0"/>
              </a:rPr>
              <a:t> для </a:t>
            </a:r>
            <a:r>
              <a:rPr lang="ru-RU" sz="3100" dirty="0" err="1" smtClean="0">
                <a:latin typeface="Times New Roman" pitchFamily="18" charset="0"/>
                <a:cs typeface="Times New Roman" pitchFamily="18" charset="0"/>
              </a:rPr>
              <a:t>всіх</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школярів</a:t>
            </a:r>
            <a:r>
              <a:rPr lang="ru-RU" sz="3100" dirty="0" smtClean="0">
                <a:latin typeface="Times New Roman" pitchFamily="18" charset="0"/>
                <a:cs typeface="Times New Roman" pitchFamily="18" charset="0"/>
              </a:rPr>
              <a:t> та </a:t>
            </a:r>
            <a:r>
              <a:rPr lang="ru-RU" sz="3100" dirty="0" err="1" smtClean="0">
                <a:latin typeface="Times New Roman" pitchFamily="18" charset="0"/>
                <a:cs typeface="Times New Roman" pitchFamily="18" charset="0"/>
              </a:rPr>
              <a:t>їхніх</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вчителів</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означає</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лише</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одне</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повернення</a:t>
            </a:r>
            <a:r>
              <a:rPr lang="ru-RU" sz="3100" dirty="0" smtClean="0">
                <a:latin typeface="Times New Roman" pitchFamily="18" charset="0"/>
                <a:cs typeface="Times New Roman" pitchFamily="18" charset="0"/>
              </a:rPr>
              <a:t> до </a:t>
            </a:r>
            <a:r>
              <a:rPr lang="ru-RU" sz="3100" dirty="0" err="1" smtClean="0">
                <a:latin typeface="Times New Roman" pitchFamily="18" charset="0"/>
                <a:cs typeface="Times New Roman" pitchFamily="18" charset="0"/>
              </a:rPr>
              <a:t>школи</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Хоча</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діти</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можуть</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скаржитись</a:t>
            </a:r>
            <a:r>
              <a:rPr lang="ru-RU" sz="3100" dirty="0" smtClean="0">
                <a:latin typeface="Times New Roman" pitchFamily="18" charset="0"/>
                <a:cs typeface="Times New Roman" pitchFamily="18" charset="0"/>
              </a:rPr>
              <a:t> на </a:t>
            </a:r>
            <a:r>
              <a:rPr lang="ru-RU" sz="3100" dirty="0" err="1" smtClean="0">
                <a:latin typeface="Times New Roman" pitchFamily="18" charset="0"/>
                <a:cs typeface="Times New Roman" pitchFamily="18" charset="0"/>
              </a:rPr>
              <a:t>закінчення</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безтурботних</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літніх</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днів</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вчителям</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ще</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важче</a:t>
            </a:r>
            <a:r>
              <a:rPr lang="ru-RU" sz="3100" dirty="0" smtClean="0">
                <a:latin typeface="Times New Roman" pitchFamily="18" charset="0"/>
                <a:cs typeface="Times New Roman" pitchFamily="18" charset="0"/>
              </a:rPr>
              <a:t>. </a:t>
            </a:r>
            <a:br>
              <a:rPr lang="ru-RU" sz="3100" dirty="0" smtClean="0">
                <a:latin typeface="Times New Roman" pitchFamily="18" charset="0"/>
                <a:cs typeface="Times New Roman" pitchFamily="18" charset="0"/>
              </a:rPr>
            </a:b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Уявіть</a:t>
            </a:r>
            <a:r>
              <a:rPr lang="ru-RU" sz="3100" dirty="0" smtClean="0">
                <a:latin typeface="Times New Roman" pitchFamily="18" charset="0"/>
                <a:cs typeface="Times New Roman" pitchFamily="18" charset="0"/>
              </a:rPr>
              <a:t>, як </a:t>
            </a:r>
            <a:r>
              <a:rPr lang="ru-RU" sz="3100" dirty="0" err="1" smtClean="0">
                <a:latin typeface="Times New Roman" pitchFamily="18" charset="0"/>
                <a:cs typeface="Times New Roman" pitchFamily="18" charset="0"/>
              </a:rPr>
              <a:t>ви</a:t>
            </a:r>
            <a:r>
              <a:rPr lang="ru-RU" sz="3100" dirty="0" smtClean="0">
                <a:latin typeface="Times New Roman" pitchFamily="18" charset="0"/>
                <a:cs typeface="Times New Roman" pitchFamily="18" charset="0"/>
              </a:rPr>
              <a:t> у 30-40 </a:t>
            </a:r>
            <a:r>
              <a:rPr lang="ru-RU" sz="3100" dirty="0" err="1" smtClean="0">
                <a:latin typeface="Times New Roman" pitchFamily="18" charset="0"/>
                <a:cs typeface="Times New Roman" pitchFamily="18" charset="0"/>
              </a:rPr>
              <a:t>років</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спілкуєтеся</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з</a:t>
            </a:r>
            <a:r>
              <a:rPr lang="ru-RU" sz="3100" dirty="0" smtClean="0">
                <a:latin typeface="Times New Roman" pitchFamily="18" charset="0"/>
                <a:cs typeface="Times New Roman" pitchFamily="18" charset="0"/>
              </a:rPr>
              <a:t> ордою диких </a:t>
            </a:r>
            <a:r>
              <a:rPr lang="ru-RU" sz="3100" dirty="0" err="1" smtClean="0">
                <a:latin typeface="Times New Roman" pitchFamily="18" charset="0"/>
                <a:cs typeface="Times New Roman" pitchFamily="18" charset="0"/>
              </a:rPr>
              <a:t>і</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неслухняних</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дітей</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слухаючи</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скарги</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батьків</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займаєтесь</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усіма</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паперами</a:t>
            </a:r>
            <a:r>
              <a:rPr lang="ru-RU" sz="3100" dirty="0" smtClean="0">
                <a:latin typeface="Times New Roman" pitchFamily="18" charset="0"/>
                <a:cs typeface="Times New Roman" pitchFamily="18" charset="0"/>
              </a:rPr>
              <a:t> та </a:t>
            </a:r>
            <a:r>
              <a:rPr lang="ru-RU" sz="3100" dirty="0" err="1" smtClean="0">
                <a:latin typeface="Times New Roman" pitchFamily="18" charset="0"/>
                <a:cs typeface="Times New Roman" pitchFamily="18" charset="0"/>
              </a:rPr>
              <a:t>готуєтесь</a:t>
            </a:r>
            <a:r>
              <a:rPr lang="ru-RU" sz="3100" dirty="0" smtClean="0">
                <a:latin typeface="Times New Roman" pitchFamily="18" charset="0"/>
                <a:cs typeface="Times New Roman" pitchFamily="18" charset="0"/>
              </a:rPr>
              <a:t> до </a:t>
            </a:r>
            <a:r>
              <a:rPr lang="ru-RU" sz="3100" dirty="0" err="1" smtClean="0">
                <a:latin typeface="Times New Roman" pitchFamily="18" charset="0"/>
                <a:cs typeface="Times New Roman" pitchFamily="18" charset="0"/>
              </a:rPr>
              <a:t>уроків</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протягом</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більшої</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частини</a:t>
            </a:r>
            <a:r>
              <a:rPr lang="ru-RU" sz="3100" dirty="0" smtClean="0">
                <a:latin typeface="Times New Roman" pitchFamily="18" charset="0"/>
                <a:cs typeface="Times New Roman" pitchFamily="18" charset="0"/>
              </a:rPr>
              <a:t> року за зарплату, яку соромно </a:t>
            </a:r>
            <a:r>
              <a:rPr lang="ru-RU" sz="3100" dirty="0" err="1" smtClean="0">
                <a:latin typeface="Times New Roman" pitchFamily="18" charset="0"/>
                <a:cs typeface="Times New Roman" pitchFamily="18" charset="0"/>
              </a:rPr>
              <a:t>навіть</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назвати</a:t>
            </a:r>
            <a:r>
              <a:rPr lang="ru-RU" sz="3100"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
            </a:r>
            <a:br>
              <a:rPr lang="ru-RU" sz="2200" dirty="0" smtClean="0">
                <a:latin typeface="Times New Roman" pitchFamily="18" charset="0"/>
                <a:cs typeface="Times New Roman" pitchFamily="18" charset="0"/>
              </a:rPr>
            </a:br>
            <a:r>
              <a:rPr lang="ru-RU" sz="3100" dirty="0" smtClean="0">
                <a:latin typeface="Times New Roman" pitchFamily="18" charset="0"/>
                <a:cs typeface="Times New Roman" pitchFamily="18" charset="0"/>
              </a:rPr>
              <a:t>Ми </a:t>
            </a:r>
            <a:r>
              <a:rPr lang="ru-RU" sz="3100" dirty="0" err="1" smtClean="0">
                <a:latin typeface="Times New Roman" pitchFamily="18" charset="0"/>
                <a:cs typeface="Times New Roman" pitchFamily="18" charset="0"/>
              </a:rPr>
              <a:t>хочемо</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поділитися</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з</a:t>
            </a:r>
            <a:r>
              <a:rPr lang="ru-RU" sz="3100" dirty="0" smtClean="0">
                <a:latin typeface="Times New Roman" pitchFamily="18" charset="0"/>
                <a:cs typeface="Times New Roman" pitchFamily="18" charset="0"/>
              </a:rPr>
              <a:t> вами </a:t>
            </a:r>
            <a:br>
              <a:rPr lang="ru-RU" sz="3100" dirty="0" smtClean="0">
                <a:latin typeface="Times New Roman" pitchFamily="18" charset="0"/>
                <a:cs typeface="Times New Roman" pitchFamily="18" charset="0"/>
              </a:rPr>
            </a:br>
            <a:r>
              <a:rPr lang="ru-RU" sz="3100" u="sng" dirty="0" err="1" smtClean="0">
                <a:solidFill>
                  <a:srgbClr val="FF0000"/>
                </a:solidFill>
                <a:latin typeface="Times New Roman" pitchFamily="18" charset="0"/>
                <a:cs typeface="Times New Roman" pitchFamily="18" charset="0"/>
              </a:rPr>
              <a:t>шкільними</a:t>
            </a:r>
            <a:r>
              <a:rPr lang="ru-RU" sz="3100" u="sng" dirty="0" smtClean="0">
                <a:solidFill>
                  <a:srgbClr val="FF0000"/>
                </a:solidFill>
                <a:latin typeface="Times New Roman" pitchFamily="18" charset="0"/>
                <a:cs typeface="Times New Roman" pitchFamily="18" charset="0"/>
              </a:rPr>
              <a:t> </a:t>
            </a:r>
            <a:r>
              <a:rPr lang="ru-RU" sz="3100" u="sng" dirty="0" err="1" smtClean="0">
                <a:solidFill>
                  <a:srgbClr val="FF0000"/>
                </a:solidFill>
                <a:latin typeface="Times New Roman" pitchFamily="18" charset="0"/>
                <a:cs typeface="Times New Roman" pitchFamily="18" charset="0"/>
              </a:rPr>
              <a:t>мемами</a:t>
            </a:r>
            <a:r>
              <a:rPr lang="ru-RU" sz="3100" dirty="0" smtClean="0">
                <a:latin typeface="Times New Roman" pitchFamily="18" charset="0"/>
                <a:cs typeface="Times New Roman" pitchFamily="18" charset="0"/>
              </a:rPr>
              <a:t> про </a:t>
            </a:r>
            <a:r>
              <a:rPr lang="ru-RU" sz="3100" dirty="0" err="1" smtClean="0">
                <a:latin typeface="Times New Roman" pitchFamily="18" charset="0"/>
                <a:cs typeface="Times New Roman" pitchFamily="18" charset="0"/>
              </a:rPr>
              <a:t>вчителів</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і</a:t>
            </a:r>
            <a:r>
              <a:rPr lang="ru-RU" sz="3100" dirty="0" smtClean="0">
                <a:latin typeface="Times New Roman" pitchFamily="18" charset="0"/>
                <a:cs typeface="Times New Roman" pitchFamily="18" charset="0"/>
              </a:rPr>
              <a:t> вони </a:t>
            </a:r>
            <a:r>
              <a:rPr lang="ru-RU" sz="3100" dirty="0" err="1" smtClean="0">
                <a:latin typeface="Times New Roman" pitchFamily="18" charset="0"/>
                <a:cs typeface="Times New Roman" pitchFamily="18" charset="0"/>
              </a:rPr>
              <a:t>гарантовано</a:t>
            </a:r>
            <a:r>
              <a:rPr lang="ru-RU" sz="3100" dirty="0" smtClean="0">
                <a:latin typeface="Times New Roman" pitchFamily="18" charset="0"/>
                <a:cs typeface="Times New Roman" pitchFamily="18" charset="0"/>
              </a:rPr>
              <a:t> </a:t>
            </a:r>
            <a:r>
              <a:rPr lang="ru-RU" sz="3100" dirty="0" err="1" smtClean="0">
                <a:latin typeface="Times New Roman" pitchFamily="18" charset="0"/>
                <a:cs typeface="Times New Roman" pitchFamily="18" charset="0"/>
              </a:rPr>
              <a:t>розвеселять</a:t>
            </a:r>
            <a:r>
              <a:rPr lang="ru-RU" sz="3100" dirty="0" smtClean="0">
                <a:latin typeface="Times New Roman" pitchFamily="18" charset="0"/>
                <a:cs typeface="Times New Roman" pitchFamily="18" charset="0"/>
              </a:rPr>
              <a:t> вас.</a:t>
            </a:r>
            <a:r>
              <a:rPr lang="ru-RU" sz="2200" dirty="0" smtClean="0">
                <a:latin typeface="Times New Roman" pitchFamily="18" charset="0"/>
                <a:cs typeface="Times New Roman" pitchFamily="18" charset="0"/>
              </a:rPr>
              <a:t> вас.</a:t>
            </a:r>
            <a:r>
              <a:rPr lang="ru-RU" sz="2200" dirty="0" smtClean="0"/>
              <a:t/>
            </a:r>
            <a:br>
              <a:rPr lang="ru-RU" sz="2200" dirty="0" smtClean="0"/>
            </a:br>
            <a:r>
              <a:rPr lang="ru-RU" sz="2200" dirty="0" smtClean="0"/>
              <a:t/>
            </a:r>
            <a:br>
              <a:rPr lang="ru-RU" sz="2200" dirty="0" smtClean="0"/>
            </a:br>
            <a:r>
              <a:rPr lang="ru-RU" sz="2200" dirty="0" smtClean="0"/>
              <a:t> </a:t>
            </a:r>
            <a:br>
              <a:rPr lang="ru-RU" sz="2200" dirty="0" smtClean="0"/>
            </a:br>
            <a:r>
              <a:rPr lang="ru-RU" dirty="0" smtClean="0"/>
              <a:t/>
            </a:r>
            <a:br>
              <a:rPr lang="ru-RU" dirty="0" smtClean="0"/>
            </a:br>
            <a:r>
              <a:rPr lang="ru-RU" dirty="0" smtClean="0"/>
              <a:t/>
            </a:r>
            <a:br>
              <a:rPr lang="ru-RU" dirty="0" smtClean="0"/>
            </a:br>
            <a:endParaRPr lang="uk-U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cer\Desktop\teatchers_06.jpg"/>
          <p:cNvPicPr>
            <a:picLocks noChangeAspect="1" noChangeArrowheads="1"/>
          </p:cNvPicPr>
          <p:nvPr/>
        </p:nvPicPr>
        <p:blipFill>
          <a:blip r:embed="rId2" cstate="print"/>
          <a:srcRect/>
          <a:stretch>
            <a:fillRect/>
          </a:stretch>
        </p:blipFill>
        <p:spPr bwMode="auto">
          <a:xfrm>
            <a:off x="1403648" y="0"/>
            <a:ext cx="6804248" cy="688221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cer\Desktop\teatchers_10.jpg"/>
          <p:cNvPicPr>
            <a:picLocks noChangeAspect="1" noChangeArrowheads="1"/>
          </p:cNvPicPr>
          <p:nvPr/>
        </p:nvPicPr>
        <p:blipFill>
          <a:blip r:embed="rId2" cstate="print"/>
          <a:srcRect/>
          <a:stretch>
            <a:fillRect/>
          </a:stretch>
        </p:blipFill>
        <p:spPr bwMode="auto">
          <a:xfrm>
            <a:off x="967946" y="0"/>
            <a:ext cx="6937804" cy="660082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cer\Desktop\teatchers_02.jpg"/>
          <p:cNvPicPr>
            <a:picLocks noChangeAspect="1" noChangeArrowheads="1"/>
          </p:cNvPicPr>
          <p:nvPr/>
        </p:nvPicPr>
        <p:blipFill>
          <a:blip r:embed="rId2" cstate="print"/>
          <a:srcRect/>
          <a:stretch>
            <a:fillRect/>
          </a:stretch>
        </p:blipFill>
        <p:spPr bwMode="auto">
          <a:xfrm>
            <a:off x="127000" y="698500"/>
            <a:ext cx="8890000" cy="5461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cer\Desktop\teatchers_05.jpg"/>
          <p:cNvPicPr>
            <a:picLocks noChangeAspect="1" noChangeArrowheads="1"/>
          </p:cNvPicPr>
          <p:nvPr/>
        </p:nvPicPr>
        <p:blipFill>
          <a:blip r:embed="rId2" cstate="print"/>
          <a:srcRect/>
          <a:stretch>
            <a:fillRect/>
          </a:stretch>
        </p:blipFill>
        <p:spPr bwMode="auto">
          <a:xfrm>
            <a:off x="1547664" y="0"/>
            <a:ext cx="5616624" cy="690909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cer\Desktop\teatchers_09.jpg"/>
          <p:cNvPicPr>
            <a:picLocks noChangeAspect="1" noChangeArrowheads="1"/>
          </p:cNvPicPr>
          <p:nvPr/>
        </p:nvPicPr>
        <p:blipFill>
          <a:blip r:embed="rId2" cstate="print"/>
          <a:srcRect/>
          <a:stretch>
            <a:fillRect/>
          </a:stretch>
        </p:blipFill>
        <p:spPr bwMode="auto">
          <a:xfrm>
            <a:off x="1475656" y="-132432"/>
            <a:ext cx="6430094" cy="699043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vsviti.com.ua/wp-content/uploads/2019/08/teatchers_03.jpg"/>
          <p:cNvPicPr>
            <a:picLocks noChangeAspect="1" noChangeArrowheads="1"/>
          </p:cNvPicPr>
          <p:nvPr/>
        </p:nvPicPr>
        <p:blipFill>
          <a:blip r:embed="rId2" cstate="print"/>
          <a:srcRect/>
          <a:stretch>
            <a:fillRect/>
          </a:stretch>
        </p:blipFill>
        <p:spPr bwMode="auto">
          <a:xfrm>
            <a:off x="1115616" y="0"/>
            <a:ext cx="7122551" cy="6858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vsviti.com.ua/wp-content/uploads/2019/08/teatchers_12.jpg"/>
          <p:cNvPicPr>
            <a:picLocks noChangeAspect="1" noChangeArrowheads="1"/>
          </p:cNvPicPr>
          <p:nvPr/>
        </p:nvPicPr>
        <p:blipFill>
          <a:blip r:embed="rId2" cstate="print"/>
          <a:srcRect/>
          <a:stretch>
            <a:fillRect/>
          </a:stretch>
        </p:blipFill>
        <p:spPr bwMode="auto">
          <a:xfrm>
            <a:off x="1650861" y="0"/>
            <a:ext cx="5412175" cy="685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vsviti.com.ua/wp-content/uploads/2019/08/teatchers_13.jpg"/>
          <p:cNvPicPr>
            <a:picLocks noChangeAspect="1" noChangeArrowheads="1"/>
          </p:cNvPicPr>
          <p:nvPr/>
        </p:nvPicPr>
        <p:blipFill>
          <a:blip r:embed="rId2" cstate="print"/>
          <a:srcRect/>
          <a:stretch>
            <a:fillRect/>
          </a:stretch>
        </p:blipFill>
        <p:spPr bwMode="auto">
          <a:xfrm>
            <a:off x="683567" y="0"/>
            <a:ext cx="7831320" cy="6858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vsviti.com.ua/wp-content/uploads/2019/08/teatchers_14.jpg"/>
          <p:cNvPicPr>
            <a:picLocks noChangeAspect="1" noChangeArrowheads="1"/>
          </p:cNvPicPr>
          <p:nvPr/>
        </p:nvPicPr>
        <p:blipFill>
          <a:blip r:embed="rId2" cstate="print"/>
          <a:srcRect/>
          <a:stretch>
            <a:fillRect/>
          </a:stretch>
        </p:blipFill>
        <p:spPr bwMode="auto">
          <a:xfrm>
            <a:off x="611559" y="0"/>
            <a:ext cx="7895723" cy="6858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vsviti.com.ua/wp-content/uploads/2019/08/teatchers_19.jpg"/>
          <p:cNvPicPr>
            <a:picLocks noChangeAspect="1" noChangeArrowheads="1"/>
          </p:cNvPicPr>
          <p:nvPr/>
        </p:nvPicPr>
        <p:blipFill>
          <a:blip r:embed="rId2" cstate="print"/>
          <a:srcRect/>
          <a:stretch>
            <a:fillRect/>
          </a:stretch>
        </p:blipFill>
        <p:spPr bwMode="auto">
          <a:xfrm>
            <a:off x="0" y="538701"/>
            <a:ext cx="9144000" cy="5482587"/>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vsviti.com.ua/wp-content/uploads/2019/08/teatchers_21.jpg"/>
          <p:cNvPicPr>
            <a:picLocks noChangeAspect="1" noChangeArrowheads="1"/>
          </p:cNvPicPr>
          <p:nvPr/>
        </p:nvPicPr>
        <p:blipFill>
          <a:blip r:embed="rId2" cstate="print"/>
          <a:srcRect/>
          <a:stretch>
            <a:fillRect/>
          </a:stretch>
        </p:blipFill>
        <p:spPr bwMode="auto">
          <a:xfrm>
            <a:off x="55507" y="332656"/>
            <a:ext cx="9088493" cy="593348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vsviti.com.ua/wp-content/uploads/2019/08/teatchers_27.jpg"/>
          <p:cNvPicPr>
            <a:picLocks noChangeAspect="1" noChangeArrowheads="1"/>
          </p:cNvPicPr>
          <p:nvPr/>
        </p:nvPicPr>
        <p:blipFill>
          <a:blip r:embed="rId2" cstate="print"/>
          <a:srcRect/>
          <a:stretch>
            <a:fillRect/>
          </a:stretch>
        </p:blipFill>
        <p:spPr bwMode="auto">
          <a:xfrm>
            <a:off x="-155901" y="0"/>
            <a:ext cx="9299901" cy="666936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vsviti.com.ua/wp-content/uploads/2019/08/teatchers_28.jpg"/>
          <p:cNvPicPr>
            <a:picLocks noChangeAspect="1" noChangeArrowheads="1"/>
          </p:cNvPicPr>
          <p:nvPr/>
        </p:nvPicPr>
        <p:blipFill>
          <a:blip r:embed="rId2" cstate="print"/>
          <a:srcRect/>
          <a:stretch>
            <a:fillRect/>
          </a:stretch>
        </p:blipFill>
        <p:spPr bwMode="auto">
          <a:xfrm>
            <a:off x="1115616" y="0"/>
            <a:ext cx="6667500" cy="669607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vsviti.com.ua/wp-content/uploads/2019/08/teatchers_29.jpg"/>
          <p:cNvPicPr>
            <a:picLocks noChangeAspect="1" noChangeArrowheads="1"/>
          </p:cNvPicPr>
          <p:nvPr/>
        </p:nvPicPr>
        <p:blipFill>
          <a:blip r:embed="rId2" cstate="print"/>
          <a:srcRect/>
          <a:stretch>
            <a:fillRect/>
          </a:stretch>
        </p:blipFill>
        <p:spPr bwMode="auto">
          <a:xfrm>
            <a:off x="0" y="332656"/>
            <a:ext cx="9349290" cy="623731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vsviti.com.ua/wp-content/uploads/2019/08/teatchers_01.jpg"/>
          <p:cNvPicPr>
            <a:picLocks noChangeAspect="1" noChangeArrowheads="1"/>
          </p:cNvPicPr>
          <p:nvPr/>
        </p:nvPicPr>
        <p:blipFill>
          <a:blip r:embed="rId2" cstate="print"/>
          <a:srcRect/>
          <a:stretch>
            <a:fillRect/>
          </a:stretch>
        </p:blipFill>
        <p:spPr bwMode="auto">
          <a:xfrm>
            <a:off x="1475656" y="0"/>
            <a:ext cx="6667500" cy="693420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vsviti.com.ua/wp-content/uploads/2019/08/teatchers_30.jpg"/>
          <p:cNvPicPr>
            <a:picLocks noChangeAspect="1" noChangeArrowheads="1"/>
          </p:cNvPicPr>
          <p:nvPr/>
        </p:nvPicPr>
        <p:blipFill>
          <a:blip r:embed="rId2" cstate="print"/>
          <a:srcRect/>
          <a:stretch>
            <a:fillRect/>
          </a:stretch>
        </p:blipFill>
        <p:spPr bwMode="auto">
          <a:xfrm>
            <a:off x="1763688" y="0"/>
            <a:ext cx="6235452" cy="676992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Результат пошуку зображень за запитом &quot;квіти букет вчителю картинки&quot;"/>
          <p:cNvPicPr>
            <a:picLocks noChangeAspect="1" noChangeArrowheads="1"/>
          </p:cNvPicPr>
          <p:nvPr/>
        </p:nvPicPr>
        <p:blipFill>
          <a:blip r:embed="rId2" cstate="print"/>
          <a:srcRect/>
          <a:stretch>
            <a:fillRect/>
          </a:stretch>
        </p:blipFill>
        <p:spPr bwMode="auto">
          <a:xfrm>
            <a:off x="0" y="0"/>
            <a:ext cx="9144000" cy="6873382"/>
          </a:xfrm>
          <a:prstGeom prst="rect">
            <a:avLst/>
          </a:prstGeom>
          <a:noFill/>
        </p:spPr>
      </p:pic>
      <p:sp>
        <p:nvSpPr>
          <p:cNvPr id="3" name="Заголовок 1"/>
          <p:cNvSpPr txBox="1">
            <a:spLocks/>
          </p:cNvSpPr>
          <p:nvPr/>
        </p:nvSpPr>
        <p:spPr>
          <a:xfrm>
            <a:off x="683568" y="3429000"/>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uk-UA" sz="8000" b="0" i="0" u="none" strike="noStrike" kern="1200" cap="none" spc="0" normalizeH="0" baseline="0" noProof="0" dirty="0" smtClean="0">
                <a:ln>
                  <a:noFill/>
                </a:ln>
                <a:solidFill>
                  <a:srgbClr val="FFFF00"/>
                </a:solidFill>
                <a:effectLst/>
                <a:uLnTx/>
                <a:uFillTx/>
                <a:latin typeface="Bahnschrift SemiBold" pitchFamily="34" charset="0"/>
                <a:ea typeface="+mj-ea"/>
                <a:cs typeface="+mj-cs"/>
              </a:rPr>
              <a:t>З днем вчителя!</a:t>
            </a:r>
            <a:endParaRPr kumimoji="0" lang="uk-UA" sz="8000" b="0" i="0" u="none" strike="noStrike" kern="1200" cap="none" spc="0" normalizeH="0" baseline="0" noProof="0" dirty="0">
              <a:ln>
                <a:noFill/>
              </a:ln>
              <a:solidFill>
                <a:srgbClr val="FFFF00"/>
              </a:solidFill>
              <a:effectLst/>
              <a:uLnTx/>
              <a:uFillTx/>
              <a:latin typeface="Bahnschrift SemiBold" pitchFamily="34" charset="0"/>
              <a:ea typeface="+mj-ea"/>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uk-UA" sz="8000" dirty="0" smtClean="0">
                <a:solidFill>
                  <a:srgbClr val="FF0000"/>
                </a:solidFill>
                <a:latin typeface="Bahnschrift SemiBold" pitchFamily="34" charset="0"/>
              </a:rPr>
              <a:t>З днем вчителя!</a:t>
            </a:r>
            <a:endParaRPr lang="uk-UA" sz="8000" dirty="0">
              <a:solidFill>
                <a:srgbClr val="FF0000"/>
              </a:solidFill>
              <a:latin typeface="Bahnschrift SemiBold"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41</Words>
  <Application>Microsoft Office PowerPoint</Application>
  <PresentationFormat>Екран (4:3)</PresentationFormat>
  <Paragraphs>3</Paragraphs>
  <Slides>19</Slides>
  <Notes>0</Notes>
  <HiddenSlides>0</HiddenSlides>
  <MMClips>0</MMClips>
  <ScaleCrop>false</ScaleCrop>
  <HeadingPairs>
    <vt:vector size="4" baseType="variant">
      <vt:variant>
        <vt:lpstr>Тема</vt:lpstr>
      </vt:variant>
      <vt:variant>
        <vt:i4>1</vt:i4>
      </vt:variant>
      <vt:variant>
        <vt:lpstr>Заголовки слайдів</vt:lpstr>
      </vt:variant>
      <vt:variant>
        <vt:i4>19</vt:i4>
      </vt:variant>
    </vt:vector>
  </HeadingPairs>
  <TitlesOfParts>
    <vt:vector size="20" baseType="lpstr">
      <vt:lpstr>Тема Office</vt:lpstr>
      <vt:lpstr>          Кінець довгого спекотного літа для всіх школярів та їхніх вчителів означає лише одне, повернення до школи! Хоча діти можуть скаржитись на закінчення безтурботних літніх днів, вчителям ще важче.      Уявіть, як ви у 30-40 років спілкуєтеся з ордою диких і неслухняних дітей, слухаючи скарги батьків, займаєтесь усіма паперами та готуєтесь до уроків протягом більшої частини року за зарплату, яку соромно навіть назвати.  Ми хочемо поділитися з вами  шкільними мемами про вчителів і вони гарантовано розвеселять вас. вас.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З днем вчителя!</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Кінець довгого спекотного літа для всіх школярів та їхніх вчителів означає лише одне, повернення до школи! Хоча діти можуть скаржитись на закінчення безтурботних літніх днів, вчителям ще важче. Уявіть, як ви у 30-40 років спілкуєтеся з ордою диких і неслухняних дітей, слухаючи скарги батьків, займаєтесь усіма паперами та готуєтесь до уроків протягом більшої частини року за зарплату, яку соромно навіть назвати. Навіть найкращі вчителі інколи можуть втратити голову. В ці дні саме час поділитися кумедними історіями з колегами та однокласниками, обговорити всі нові та смішні шкільні події. Щоб вийти з правильним настроєм, ми, у ВСВІТІ, зібрали наші улюблені шкільні меми про вчителів і вони гарантовано розвеселять вас. Щоб переконатись, гортайте вниз та не забудьте поділитися з друзями!      </dc:title>
  <dc:creator>acer</dc:creator>
  <cp:lastModifiedBy>acer</cp:lastModifiedBy>
  <cp:revision>5</cp:revision>
  <dcterms:created xsi:type="dcterms:W3CDTF">2019-09-30T08:17:10Z</dcterms:created>
  <dcterms:modified xsi:type="dcterms:W3CDTF">2019-09-30T08:56:40Z</dcterms:modified>
</cp:coreProperties>
</file>