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9" r:id="rId7"/>
    <p:sldId id="268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  <p:sldId id="259" r:id="rId20"/>
    <p:sldId id="258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I Всеукраїнський конкурс малюнку-розмальовки Літні барви | Діти в місті Киї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227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 </a:t>
            </a:r>
            <a:endParaRPr lang="uk-U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Забавные бук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482871" cy="4071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4286256"/>
            <a:ext cx="3679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Поліщук Валентина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B0F0"/>
                </a:solidFill>
              </a:rPr>
              <a:t>ИС</a:t>
            </a:r>
            <a:endParaRPr lang="uk-UA" sz="9600" b="1" dirty="0">
              <a:solidFill>
                <a:srgbClr val="00B0F0"/>
              </a:solidFill>
            </a:endParaRPr>
          </a:p>
        </p:txBody>
      </p:sp>
      <p:pic>
        <p:nvPicPr>
          <p:cNvPr id="27650" name="Picture 2" descr="Лиса пнг картинки, скачать 7400+ Лиса PNG рисунок с прозрачным фо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B0F0"/>
                </a:solidFill>
              </a:rPr>
              <a:t>Е</a:t>
            </a:r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B0F0"/>
                </a:solidFill>
              </a:rPr>
              <a:t>ЕКА</a:t>
            </a:r>
            <a:endParaRPr lang="uk-UA" sz="9600" b="1" dirty="0">
              <a:solidFill>
                <a:srgbClr val="00B0F0"/>
              </a:solidFill>
            </a:endParaRPr>
          </a:p>
        </p:txBody>
      </p:sp>
      <p:pic>
        <p:nvPicPr>
          <p:cNvPr id="28674" name="Picture 2" descr="Білий лелека. Символізм в українській культурі » НУШ - Тернопільска ЗОШ №28"/>
          <p:cNvPicPr>
            <a:picLocks noChangeAspect="1" noChangeArrowheads="1"/>
          </p:cNvPicPr>
          <p:nvPr/>
        </p:nvPicPr>
        <p:blipFill>
          <a:blip r:embed="rId2"/>
          <a:srcRect r="8852"/>
          <a:stretch>
            <a:fillRect/>
          </a:stretch>
        </p:blipFill>
        <p:spPr bwMode="auto">
          <a:xfrm>
            <a:off x="500034" y="1928802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B0F0"/>
                </a:solidFill>
              </a:rPr>
              <a:t>ІКИ </a:t>
            </a:r>
            <a:endParaRPr lang="uk-UA" sz="9600" b="1" dirty="0">
              <a:solidFill>
                <a:srgbClr val="00B0F0"/>
              </a:solidFill>
            </a:endParaRPr>
          </a:p>
        </p:txBody>
      </p:sp>
      <p:pic>
        <p:nvPicPr>
          <p:cNvPr id="29698" name="Picture 2" descr="В уряді похвалились тим, як подешевшали ліки в України - Глав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МА</a:t>
            </a:r>
            <a:r>
              <a:rPr lang="uk-UA" sz="9600" b="1" dirty="0" smtClean="0">
                <a:solidFill>
                  <a:srgbClr val="0070C0"/>
                </a:solidFill>
              </a:rPr>
              <a:t>Л</a:t>
            </a:r>
            <a:r>
              <a:rPr lang="uk-UA" sz="9600" b="1" dirty="0" smtClean="0">
                <a:solidFill>
                  <a:srgbClr val="FFFF00"/>
                </a:solidFill>
              </a:rPr>
              <a:t>ЬВИ</a:t>
            </a:r>
            <a:endParaRPr lang="uk-UA" sz="96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Мальва - оберіг української оселі | ІАС &quot;Аграрії раз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</a:rPr>
              <a:t>М</a:t>
            </a:r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70C0"/>
                </a:solidFill>
              </a:rPr>
              <a:t>ИН</a:t>
            </a:r>
            <a:endParaRPr lang="uk-UA" sz="9600" b="1" dirty="0">
              <a:solidFill>
                <a:srgbClr val="0070C0"/>
              </a:solidFill>
            </a:endParaRPr>
          </a:p>
        </p:txBody>
      </p:sp>
      <p:sp>
        <p:nvSpPr>
          <p:cNvPr id="31746" name="AutoShape 2" descr="Принцип роботи млина ✓ Публікація АГРОСЕПМА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48" name="AutoShape 4" descr="Принцип роботи млина ✓ Публікація АГРОСЕПМА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0" name="Picture 6" descr="Млини України. Сторінка Української Млинологічної Асоціа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786331" cy="478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</a:rPr>
              <a:t>НІКОПО</a:t>
            </a:r>
            <a:r>
              <a:rPr lang="uk-UA" sz="9600" b="1" u="sng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70C0"/>
                </a:solidFill>
              </a:rPr>
              <a:t>Ь</a:t>
            </a:r>
            <a:endParaRPr lang="uk-UA" sz="9600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Город Никополь: онлайн путеводитель по Никопол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08501"/>
            <a:ext cx="7715304" cy="433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</a:rPr>
              <a:t>ЖУРАВЕ</a:t>
            </a:r>
            <a:r>
              <a:rPr lang="uk-UA" sz="9600" b="1" u="sng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70C0"/>
                </a:solidFill>
              </a:rPr>
              <a:t>Ь</a:t>
            </a:r>
            <a:endParaRPr lang="uk-UA" sz="9600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Червона книга України. Журавель сірий Grus grus (Linnaeus, 175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32723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</a:rPr>
              <a:t>ДЖМІ</a:t>
            </a:r>
            <a:r>
              <a:rPr lang="uk-UA" sz="9600" b="1" u="sng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70C0"/>
                </a:solidFill>
              </a:rPr>
              <a:t>Ь</a:t>
            </a:r>
            <a:endParaRPr lang="uk-UA" sz="9600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Джміль (@dzhmilk) /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524380" cy="45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чимося з Балакушею. Звук та буква Л.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.10.2022"/>
          <p:cNvPicPr>
            <a:picLocks noChangeAspect="1" noChangeArrowheads="1"/>
          </p:cNvPicPr>
          <p:nvPr/>
        </p:nvPicPr>
        <p:blipFill>
          <a:blip r:embed="rId2"/>
          <a:srcRect l="51429" t="32361" r="7856" b="10532"/>
          <a:stretch>
            <a:fillRect/>
          </a:stretch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357166"/>
            <a:ext cx="406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Повторення абетки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читання для Петрика\173503076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572560" cy="558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.10.2022"/>
          <p:cNvPicPr>
            <a:picLocks noChangeAspect="1" noChangeArrowheads="1"/>
          </p:cNvPicPr>
          <p:nvPr/>
        </p:nvPicPr>
        <p:blipFill>
          <a:blip r:embed="rId2"/>
          <a:srcRect l="6429" t="7614" r="50714" b="33375"/>
          <a:stretch>
            <a:fillRect/>
          </a:stretch>
        </p:blipFill>
        <p:spPr bwMode="auto">
          <a:xfrm>
            <a:off x="0" y="-142900"/>
            <a:ext cx="9144000" cy="708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зентація &quot;Вивчаємо букву Л,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езентація &quot;Вивчаємо букву Л,л&quot;"/>
          <p:cNvPicPr>
            <a:picLocks noChangeAspect="1" noChangeArrowheads="1"/>
          </p:cNvPicPr>
          <p:nvPr/>
        </p:nvPicPr>
        <p:blipFill>
          <a:blip r:embed="rId2"/>
          <a:srcRect l="6429" t="5714" r="4642" b="5714"/>
          <a:stretch>
            <a:fillRect/>
          </a:stretch>
        </p:blipFill>
        <p:spPr bwMode="auto">
          <a:xfrm>
            <a:off x="1214414" y="1142983"/>
            <a:ext cx="6643734" cy="4962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071546"/>
            <a:ext cx="5857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Знайди і підкресли  в тексті букву “Л”</a:t>
            </a:r>
            <a:endParaRPr lang="uk-U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 і-с</a:t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л-и-с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л-е-в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л-а-к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л-і-т-о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л-а-м-п-а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л-и-с-т-я</a:t>
            </a:r>
            <a: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Прочитай!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Повторення голосних букв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Український алфавіт: голосні та приголосні зв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20066" cy="456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буква л (55 фото) - 55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4000513" cy="400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ія на тему: Звуки л, л', буква Л л. Звуковий аналіз слів."/>
          <p:cNvPicPr>
            <a:picLocks noChangeAspect="1" noChangeArrowheads="1"/>
          </p:cNvPicPr>
          <p:nvPr/>
        </p:nvPicPr>
        <p:blipFill>
          <a:blip r:embed="rId2"/>
          <a:srcRect l="2142" t="5711" r="2500" b="4822"/>
          <a:stretch>
            <a:fillRect/>
          </a:stretch>
        </p:blipFill>
        <p:spPr bwMode="auto">
          <a:xfrm>
            <a:off x="142843" y="714356"/>
            <a:ext cx="8522401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ЗАПАМ’ЯТАЙ!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Букви Л 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696" y="1428736"/>
            <a:ext cx="6000792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57364"/>
            <a:ext cx="290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ДРУКОВАНА -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786322"/>
            <a:ext cx="276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ПИСЬМОВА -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accent4">
                    <a:lumMod val="75000"/>
                  </a:schemeClr>
                </a:solidFill>
              </a:rPr>
              <a:t>Буква </a:t>
            </a:r>
            <a:r>
              <a:rPr lang="uk-UA" sz="7200" b="1" dirty="0" smtClean="0">
                <a:solidFill>
                  <a:srgbClr val="FF0000"/>
                </a:solidFill>
              </a:rPr>
              <a:t>Л,</a:t>
            </a:r>
            <a:r>
              <a:rPr lang="uk-UA" sz="7200" b="1" dirty="0" err="1" smtClean="0">
                <a:solidFill>
                  <a:srgbClr val="FF0000"/>
                </a:solidFill>
              </a:rPr>
              <a:t>л</a:t>
            </a:r>
            <a:endParaRPr lang="uk-UA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Буква Л та звуки, що вона позначає — урок. Навчання грамоти, 1 кла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7169098" cy="4043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u="sng" dirty="0" smtClean="0">
                <a:solidFill>
                  <a:srgbClr val="0070C0"/>
                </a:solidFill>
              </a:rPr>
              <a:t>СЛОВА З </a:t>
            </a:r>
            <a:r>
              <a:rPr lang="uk-UA" sz="9600" b="1" u="sng" dirty="0" smtClean="0">
                <a:solidFill>
                  <a:srgbClr val="FFFF00"/>
                </a:solidFill>
              </a:rPr>
              <a:t>ЛІТЕРОЮ </a:t>
            </a:r>
            <a:br>
              <a:rPr lang="uk-UA" sz="9600" b="1" u="sng" dirty="0" smtClean="0">
                <a:solidFill>
                  <a:srgbClr val="FFFF00"/>
                </a:solidFill>
              </a:rPr>
            </a:br>
            <a:r>
              <a:rPr lang="uk-UA" sz="9600" b="1" u="sng" dirty="0" smtClean="0">
                <a:solidFill>
                  <a:srgbClr val="FFFF00"/>
                </a:solidFill>
              </a:rPr>
              <a:t>Л</a:t>
            </a:r>
            <a:endParaRPr lang="uk-UA" sz="9600" b="1" u="sng" dirty="0">
              <a:solidFill>
                <a:srgbClr val="FFFF00"/>
              </a:solidFill>
            </a:endParaRPr>
          </a:p>
        </p:txBody>
      </p:sp>
      <p:pic>
        <p:nvPicPr>
          <p:cNvPr id="35842" name="Picture 2" descr="дети читают книгу на прозрачном фоне 25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866765" cy="2975597"/>
          </a:xfrm>
          <a:prstGeom prst="rect">
            <a:avLst/>
          </a:prstGeom>
          <a:noFill/>
        </p:spPr>
      </p:pic>
      <p:pic>
        <p:nvPicPr>
          <p:cNvPr id="35844" name="Picture 4" descr="Дети читают, библиот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4"/>
            <a:ext cx="394029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Л</a:t>
            </a:r>
            <a:r>
              <a:rPr lang="uk-UA" sz="9600" b="1" dirty="0" smtClean="0">
                <a:solidFill>
                  <a:srgbClr val="00B0F0"/>
                </a:solidFill>
              </a:rPr>
              <a:t>ІС </a:t>
            </a:r>
            <a:endParaRPr lang="uk-UA" sz="9600" b="1" dirty="0">
              <a:solidFill>
                <a:srgbClr val="00B0F0"/>
              </a:solidFill>
            </a:endParaRPr>
          </a:p>
        </p:txBody>
      </p:sp>
      <p:pic>
        <p:nvPicPr>
          <p:cNvPr id="26628" name="Picture 4" descr="Ліс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05563" cy="49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</Words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Повторення голосних букв</vt:lpstr>
      <vt:lpstr>Слайд 4</vt:lpstr>
      <vt:lpstr>Слайд 5</vt:lpstr>
      <vt:lpstr>ЗАПАМ’ЯТАЙ!</vt:lpstr>
      <vt:lpstr>Буква Л,л</vt:lpstr>
      <vt:lpstr>СЛОВА З ЛІТЕРОЮ  Л</vt:lpstr>
      <vt:lpstr>ЛІС </vt:lpstr>
      <vt:lpstr>ЛИС</vt:lpstr>
      <vt:lpstr>ЛЕЛЕКА</vt:lpstr>
      <vt:lpstr>ЛІКИ </vt:lpstr>
      <vt:lpstr>МАЛЬВИ</vt:lpstr>
      <vt:lpstr>МЛИН</vt:lpstr>
      <vt:lpstr>НІКОПОЛЬ</vt:lpstr>
      <vt:lpstr>ЖУРАВЕЛЬ</vt:lpstr>
      <vt:lpstr>ДЖМІЛЬ</vt:lpstr>
      <vt:lpstr>Слайд 18</vt:lpstr>
      <vt:lpstr>Слайд 19</vt:lpstr>
      <vt:lpstr>Слайд 20</vt:lpstr>
      <vt:lpstr>Слайд 21</vt:lpstr>
      <vt:lpstr>Слайд 22</vt:lpstr>
      <vt:lpstr>Л- і-с л-и-с л-е-в л-а-к л-і-т-о л-а-м-п-а л-и-с-т-я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Воронов</dc:creator>
  <cp:lastModifiedBy>Александр Воронов</cp:lastModifiedBy>
  <cp:revision>11</cp:revision>
  <dcterms:created xsi:type="dcterms:W3CDTF">2024-12-23T18:55:40Z</dcterms:created>
  <dcterms:modified xsi:type="dcterms:W3CDTF">2025-01-07T12:27:38Z</dcterms:modified>
</cp:coreProperties>
</file>