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1" r:id="rId2"/>
    <p:sldId id="263" r:id="rId3"/>
    <p:sldId id="258" r:id="rId4"/>
    <p:sldId id="269" r:id="rId5"/>
    <p:sldId id="271" r:id="rId6"/>
    <p:sldId id="265" r:id="rId7"/>
    <p:sldId id="268" r:id="rId8"/>
    <p:sldId id="267" r:id="rId9"/>
    <p:sldId id="270" r:id="rId10"/>
    <p:sldId id="262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замовчуванням" id="{61B92685-F7DE-4C07-A390-CD884B80CD7E}">
          <p14:sldIdLst>
            <p14:sldId id="261"/>
            <p14:sldId id="263"/>
            <p14:sldId id="258"/>
            <p14:sldId id="269"/>
            <p14:sldId id="271"/>
            <p14:sldId id="265"/>
            <p14:sldId id="268"/>
            <p14:sldId id="267"/>
            <p14:sldId id="270"/>
            <p14:sldId id="262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24F61A-767B-49D8-ADF3-EE1B23131A8D}" v="29" dt="2025-03-19T18:51:09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mytro Feigin" userId="009037a80088c1a5" providerId="LiveId" clId="{8E24F61A-767B-49D8-ADF3-EE1B23131A8D}"/>
    <pc:docChg chg="undo custSel addSld delSld modSld modSection">
      <pc:chgData name="Dmytro Feigin" userId="009037a80088c1a5" providerId="LiveId" clId="{8E24F61A-767B-49D8-ADF3-EE1B23131A8D}" dt="2025-03-19T18:51:52.895" v="5024" actId="1076"/>
      <pc:docMkLst>
        <pc:docMk/>
      </pc:docMkLst>
      <pc:sldChg chg="addSp delSp modSp mod modNotesTx">
        <pc:chgData name="Dmytro Feigin" userId="009037a80088c1a5" providerId="LiveId" clId="{8E24F61A-767B-49D8-ADF3-EE1B23131A8D}" dt="2025-03-19T18:01:40.959" v="1278" actId="1076"/>
        <pc:sldMkLst>
          <pc:docMk/>
          <pc:sldMk cId="1112906063" sldId="258"/>
        </pc:sldMkLst>
        <pc:spChg chg="add del mod">
          <ac:chgData name="Dmytro Feigin" userId="009037a80088c1a5" providerId="LiveId" clId="{8E24F61A-767B-49D8-ADF3-EE1B23131A8D}" dt="2025-03-19T18:01:14.336" v="1268"/>
          <ac:spMkLst>
            <pc:docMk/>
            <pc:sldMk cId="1112906063" sldId="258"/>
            <ac:spMk id="3" creationId="{3F963929-668F-EDB8-A2FE-59C8C9BEDAC6}"/>
          </ac:spMkLst>
        </pc:spChg>
        <pc:spChg chg="mod">
          <ac:chgData name="Dmytro Feigin" userId="009037a80088c1a5" providerId="LiveId" clId="{8E24F61A-767B-49D8-ADF3-EE1B23131A8D}" dt="2025-03-19T18:01:39.970" v="1277" actId="1076"/>
          <ac:spMkLst>
            <pc:docMk/>
            <pc:sldMk cId="1112906063" sldId="258"/>
            <ac:spMk id="8" creationId="{C13D06F0-98F4-CC1F-09C0-ADD4A771BFDD}"/>
          </ac:spMkLst>
        </pc:spChg>
        <pc:spChg chg="del">
          <ac:chgData name="Dmytro Feigin" userId="009037a80088c1a5" providerId="LiveId" clId="{8E24F61A-767B-49D8-ADF3-EE1B23131A8D}" dt="2025-03-19T17:59:26.298" v="964" actId="478"/>
          <ac:spMkLst>
            <pc:docMk/>
            <pc:sldMk cId="1112906063" sldId="258"/>
            <ac:spMk id="9" creationId="{35FCD3D1-4728-37F1-90CA-AC776708FB61}"/>
          </ac:spMkLst>
        </pc:spChg>
        <pc:picChg chg="mod">
          <ac:chgData name="Dmytro Feigin" userId="009037a80088c1a5" providerId="LiveId" clId="{8E24F61A-767B-49D8-ADF3-EE1B23131A8D}" dt="2025-03-19T18:01:40.959" v="1278" actId="1076"/>
          <ac:picMkLst>
            <pc:docMk/>
            <pc:sldMk cId="1112906063" sldId="258"/>
            <ac:picMk id="2" creationId="{718155A5-14F0-228A-9171-F1D14966EF0D}"/>
          </ac:picMkLst>
        </pc:picChg>
        <pc:picChg chg="mod">
          <ac:chgData name="Dmytro Feigin" userId="009037a80088c1a5" providerId="LiveId" clId="{8E24F61A-767B-49D8-ADF3-EE1B23131A8D}" dt="2025-03-19T18:01:37.664" v="1276" actId="1076"/>
          <ac:picMkLst>
            <pc:docMk/>
            <pc:sldMk cId="1112906063" sldId="258"/>
            <ac:picMk id="7" creationId="{D1E487E6-A1C6-9B6D-B532-974F2F2D82BE}"/>
          </ac:picMkLst>
        </pc:picChg>
      </pc:sldChg>
      <pc:sldChg chg="modSp mod">
        <pc:chgData name="Dmytro Feigin" userId="009037a80088c1a5" providerId="LiveId" clId="{8E24F61A-767B-49D8-ADF3-EE1B23131A8D}" dt="2025-03-19T18:45:16.024" v="4915" actId="313"/>
        <pc:sldMkLst>
          <pc:docMk/>
          <pc:sldMk cId="1511157252" sldId="259"/>
        </pc:sldMkLst>
        <pc:spChg chg="mod">
          <ac:chgData name="Dmytro Feigin" userId="009037a80088c1a5" providerId="LiveId" clId="{8E24F61A-767B-49D8-ADF3-EE1B23131A8D}" dt="2025-03-19T18:45:16.024" v="4915" actId="313"/>
          <ac:spMkLst>
            <pc:docMk/>
            <pc:sldMk cId="1511157252" sldId="259"/>
            <ac:spMk id="2" creationId="{B84D172E-E73B-0EBC-FFA3-2C10053FC1A6}"/>
          </ac:spMkLst>
        </pc:spChg>
      </pc:sldChg>
      <pc:sldChg chg="addSp modSp mod modNotesTx">
        <pc:chgData name="Dmytro Feigin" userId="009037a80088c1a5" providerId="LiveId" clId="{8E24F61A-767B-49D8-ADF3-EE1B23131A8D}" dt="2025-03-19T18:51:52.895" v="5024" actId="1076"/>
        <pc:sldMkLst>
          <pc:docMk/>
          <pc:sldMk cId="1504646539" sldId="261"/>
        </pc:sldMkLst>
        <pc:spChg chg="add mod">
          <ac:chgData name="Dmytro Feigin" userId="009037a80088c1a5" providerId="LiveId" clId="{8E24F61A-767B-49D8-ADF3-EE1B23131A8D}" dt="2025-03-19T17:51:29.091" v="204" actId="20577"/>
          <ac:spMkLst>
            <pc:docMk/>
            <pc:sldMk cId="1504646539" sldId="261"/>
            <ac:spMk id="2" creationId="{053FBB37-DCFD-BC33-43A0-C4BCFF3B4521}"/>
          </ac:spMkLst>
        </pc:spChg>
        <pc:spChg chg="add mod">
          <ac:chgData name="Dmytro Feigin" userId="009037a80088c1a5" providerId="LiveId" clId="{8E24F61A-767B-49D8-ADF3-EE1B23131A8D}" dt="2025-03-19T18:50:59.458" v="4916" actId="1076"/>
          <ac:spMkLst>
            <pc:docMk/>
            <pc:sldMk cId="1504646539" sldId="261"/>
            <ac:spMk id="3" creationId="{78B0C45E-78CE-464C-4C33-0FB9C6416356}"/>
          </ac:spMkLst>
        </pc:spChg>
        <pc:spChg chg="add mod">
          <ac:chgData name="Dmytro Feigin" userId="009037a80088c1a5" providerId="LiveId" clId="{8E24F61A-767B-49D8-ADF3-EE1B23131A8D}" dt="2025-03-19T18:51:52.895" v="5024" actId="1076"/>
          <ac:spMkLst>
            <pc:docMk/>
            <pc:sldMk cId="1504646539" sldId="261"/>
            <ac:spMk id="4" creationId="{4379F23B-B118-3DAB-C544-941E8819103A}"/>
          </ac:spMkLst>
        </pc:spChg>
        <pc:picChg chg="mod">
          <ac:chgData name="Dmytro Feigin" userId="009037a80088c1a5" providerId="LiveId" clId="{8E24F61A-767B-49D8-ADF3-EE1B23131A8D}" dt="2025-03-19T17:50:21.867" v="93" actId="1076"/>
          <ac:picMkLst>
            <pc:docMk/>
            <pc:sldMk cId="1504646539" sldId="261"/>
            <ac:picMk id="5" creationId="{FE1C1EA2-A3C6-B330-566E-EBE5D623E21F}"/>
          </ac:picMkLst>
        </pc:picChg>
      </pc:sldChg>
      <pc:sldChg chg="modSp mod modNotesTx">
        <pc:chgData name="Dmytro Feigin" userId="009037a80088c1a5" providerId="LiveId" clId="{8E24F61A-767B-49D8-ADF3-EE1B23131A8D}" dt="2025-03-19T18:44:27.404" v="4789" actId="20577"/>
        <pc:sldMkLst>
          <pc:docMk/>
          <pc:sldMk cId="885233501" sldId="262"/>
        </pc:sldMkLst>
        <pc:spChg chg="mod">
          <ac:chgData name="Dmytro Feigin" userId="009037a80088c1a5" providerId="LiveId" clId="{8E24F61A-767B-49D8-ADF3-EE1B23131A8D}" dt="2025-03-19T18:44:01.674" v="4753" actId="1076"/>
          <ac:spMkLst>
            <pc:docMk/>
            <pc:sldMk cId="885233501" sldId="262"/>
            <ac:spMk id="8" creationId="{6C9AE39C-5B33-0F8A-204B-BB490F282D7E}"/>
          </ac:spMkLst>
        </pc:spChg>
      </pc:sldChg>
      <pc:sldChg chg="addSp modSp mod modNotesTx">
        <pc:chgData name="Dmytro Feigin" userId="009037a80088c1a5" providerId="LiveId" clId="{8E24F61A-767B-49D8-ADF3-EE1B23131A8D}" dt="2025-03-19T17:58:29.048" v="818" actId="20577"/>
        <pc:sldMkLst>
          <pc:docMk/>
          <pc:sldMk cId="2753287770" sldId="263"/>
        </pc:sldMkLst>
        <pc:spChg chg="add mod">
          <ac:chgData name="Dmytro Feigin" userId="009037a80088c1a5" providerId="LiveId" clId="{8E24F61A-767B-49D8-ADF3-EE1B23131A8D}" dt="2025-03-19T17:56:19.314" v="629" actId="14100"/>
          <ac:spMkLst>
            <pc:docMk/>
            <pc:sldMk cId="2753287770" sldId="263"/>
            <ac:spMk id="4" creationId="{74CD2BC7-B7F3-D62E-2C16-DAFCB09BE4D5}"/>
          </ac:spMkLst>
        </pc:spChg>
        <pc:spChg chg="add mod">
          <ac:chgData name="Dmytro Feigin" userId="009037a80088c1a5" providerId="LiveId" clId="{8E24F61A-767B-49D8-ADF3-EE1B23131A8D}" dt="2025-03-19T17:58:02.754" v="786" actId="20577"/>
          <ac:spMkLst>
            <pc:docMk/>
            <pc:sldMk cId="2753287770" sldId="263"/>
            <ac:spMk id="5" creationId="{BB8B90BB-31DF-42CE-EC95-0F1C8B335876}"/>
          </ac:spMkLst>
        </pc:spChg>
      </pc:sldChg>
      <pc:sldChg chg="addSp modSp mod modNotesTx">
        <pc:chgData name="Dmytro Feigin" userId="009037a80088c1a5" providerId="LiveId" clId="{8E24F61A-767B-49D8-ADF3-EE1B23131A8D}" dt="2025-03-19T18:45:00.622" v="4912" actId="1076"/>
        <pc:sldMkLst>
          <pc:docMk/>
          <pc:sldMk cId="3239689616" sldId="264"/>
        </pc:sldMkLst>
        <pc:spChg chg="add mod">
          <ac:chgData name="Dmytro Feigin" userId="009037a80088c1a5" providerId="LiveId" clId="{8E24F61A-767B-49D8-ADF3-EE1B23131A8D}" dt="2025-03-19T18:44:59.304" v="4911" actId="1076"/>
          <ac:spMkLst>
            <pc:docMk/>
            <pc:sldMk cId="3239689616" sldId="264"/>
            <ac:spMk id="2" creationId="{05AF9779-6176-5FCE-3FDA-CD3C43B21AFF}"/>
          </ac:spMkLst>
        </pc:spChg>
        <pc:picChg chg="mod">
          <ac:chgData name="Dmytro Feigin" userId="009037a80088c1a5" providerId="LiveId" clId="{8E24F61A-767B-49D8-ADF3-EE1B23131A8D}" dt="2025-03-19T18:45:00.622" v="4912" actId="1076"/>
          <ac:picMkLst>
            <pc:docMk/>
            <pc:sldMk cId="3239689616" sldId="264"/>
            <ac:picMk id="5" creationId="{1270B535-3066-CBC2-AC0E-F1E8D77AFB16}"/>
          </ac:picMkLst>
        </pc:picChg>
      </pc:sldChg>
      <pc:sldChg chg="addSp delSp modSp mod modNotesTx">
        <pc:chgData name="Dmytro Feigin" userId="009037a80088c1a5" providerId="LiveId" clId="{8E24F61A-767B-49D8-ADF3-EE1B23131A8D}" dt="2025-03-19T18:21:47.329" v="3163" actId="20577"/>
        <pc:sldMkLst>
          <pc:docMk/>
          <pc:sldMk cId="759159959" sldId="265"/>
        </pc:sldMkLst>
        <pc:spChg chg="add mod">
          <ac:chgData name="Dmytro Feigin" userId="009037a80088c1a5" providerId="LiveId" clId="{8E24F61A-767B-49D8-ADF3-EE1B23131A8D}" dt="2025-03-19T18:21:47.329" v="3163" actId="20577"/>
          <ac:spMkLst>
            <pc:docMk/>
            <pc:sldMk cId="759159959" sldId="265"/>
            <ac:spMk id="6" creationId="{20492C16-2726-2247-3D90-27579BA53EBC}"/>
          </ac:spMkLst>
        </pc:spChg>
        <pc:spChg chg="add del mod">
          <ac:chgData name="Dmytro Feigin" userId="009037a80088c1a5" providerId="LiveId" clId="{8E24F61A-767B-49D8-ADF3-EE1B23131A8D}" dt="2025-03-19T18:18:02.792" v="2631"/>
          <ac:spMkLst>
            <pc:docMk/>
            <pc:sldMk cId="759159959" sldId="265"/>
            <ac:spMk id="9" creationId="{320371CE-393F-559C-FA01-C974CF9F4A5B}"/>
          </ac:spMkLst>
        </pc:spChg>
        <pc:picChg chg="del">
          <ac:chgData name="Dmytro Feigin" userId="009037a80088c1a5" providerId="LiveId" clId="{8E24F61A-767B-49D8-ADF3-EE1B23131A8D}" dt="2025-03-19T18:14:39.649" v="2343" actId="478"/>
          <ac:picMkLst>
            <pc:docMk/>
            <pc:sldMk cId="759159959" sldId="265"/>
            <ac:picMk id="5" creationId="{0AC115A2-5F98-7AC6-F1D9-2108134324FC}"/>
          </ac:picMkLst>
        </pc:picChg>
        <pc:picChg chg="add mod">
          <ac:chgData name="Dmytro Feigin" userId="009037a80088c1a5" providerId="LiveId" clId="{8E24F61A-767B-49D8-ADF3-EE1B23131A8D}" dt="2025-03-19T18:14:42.948" v="2345" actId="1076"/>
          <ac:picMkLst>
            <pc:docMk/>
            <pc:sldMk cId="759159959" sldId="265"/>
            <ac:picMk id="8" creationId="{812DFBDB-8B41-8ACA-6AD6-0B7F2A51E3C7}"/>
          </ac:picMkLst>
        </pc:picChg>
      </pc:sldChg>
      <pc:sldChg chg="addSp modSp mod modNotesTx">
        <pc:chgData name="Dmytro Feigin" userId="009037a80088c1a5" providerId="LiveId" clId="{8E24F61A-767B-49D8-ADF3-EE1B23131A8D}" dt="2025-03-19T18:44:16.466" v="4755" actId="313"/>
        <pc:sldMkLst>
          <pc:docMk/>
          <pc:sldMk cId="2993126592" sldId="267"/>
        </pc:sldMkLst>
        <pc:spChg chg="add mod">
          <ac:chgData name="Dmytro Feigin" userId="009037a80088c1a5" providerId="LiveId" clId="{8E24F61A-767B-49D8-ADF3-EE1B23131A8D}" dt="2025-03-19T18:34:46.792" v="4093" actId="20577"/>
          <ac:spMkLst>
            <pc:docMk/>
            <pc:sldMk cId="2993126592" sldId="267"/>
            <ac:spMk id="6" creationId="{14113410-B45D-5681-8C17-5471ADA0BB8A}"/>
          </ac:spMkLst>
        </pc:spChg>
        <pc:picChg chg="mod">
          <ac:chgData name="Dmytro Feigin" userId="009037a80088c1a5" providerId="LiveId" clId="{8E24F61A-767B-49D8-ADF3-EE1B23131A8D}" dt="2025-03-19T18:29:34.005" v="3351" actId="1076"/>
          <ac:picMkLst>
            <pc:docMk/>
            <pc:sldMk cId="2993126592" sldId="267"/>
            <ac:picMk id="5" creationId="{94A0CD43-332A-48F3-E885-E4A37759D158}"/>
          </ac:picMkLst>
        </pc:picChg>
      </pc:sldChg>
      <pc:sldChg chg="addSp delSp modSp mod modNotesTx">
        <pc:chgData name="Dmytro Feigin" userId="009037a80088c1a5" providerId="LiveId" clId="{8E24F61A-767B-49D8-ADF3-EE1B23131A8D}" dt="2025-03-19T18:29:13.559" v="3321" actId="20577"/>
        <pc:sldMkLst>
          <pc:docMk/>
          <pc:sldMk cId="1921326569" sldId="268"/>
        </pc:sldMkLst>
        <pc:spChg chg="add del mod">
          <ac:chgData name="Dmytro Feigin" userId="009037a80088c1a5" providerId="LiveId" clId="{8E24F61A-767B-49D8-ADF3-EE1B23131A8D}" dt="2025-03-19T18:27:57.540" v="3168"/>
          <ac:spMkLst>
            <pc:docMk/>
            <pc:sldMk cId="1921326569" sldId="268"/>
            <ac:spMk id="8" creationId="{858DFBF0-0169-C6DE-AD79-04DF56D4BE74}"/>
          </ac:spMkLst>
        </pc:spChg>
        <pc:spChg chg="add mod">
          <ac:chgData name="Dmytro Feigin" userId="009037a80088c1a5" providerId="LiveId" clId="{8E24F61A-767B-49D8-ADF3-EE1B23131A8D}" dt="2025-03-19T18:28:52.320" v="3308" actId="1076"/>
          <ac:spMkLst>
            <pc:docMk/>
            <pc:sldMk cId="1921326569" sldId="268"/>
            <ac:spMk id="9" creationId="{3517B983-C8B4-A563-C573-A1B4A8264419}"/>
          </ac:spMkLst>
        </pc:spChg>
        <pc:picChg chg="del">
          <ac:chgData name="Dmytro Feigin" userId="009037a80088c1a5" providerId="LiveId" clId="{8E24F61A-767B-49D8-ADF3-EE1B23131A8D}" dt="2025-03-19T18:27:57.540" v="3166" actId="478"/>
          <ac:picMkLst>
            <pc:docMk/>
            <pc:sldMk cId="1921326569" sldId="268"/>
            <ac:picMk id="7" creationId="{4B3CF5EB-D4B7-8446-1A7B-50800D57EBCE}"/>
          </ac:picMkLst>
        </pc:picChg>
      </pc:sldChg>
      <pc:sldChg chg="modSp mod">
        <pc:chgData name="Dmytro Feigin" userId="009037a80088c1a5" providerId="LiveId" clId="{8E24F61A-767B-49D8-ADF3-EE1B23131A8D}" dt="2025-03-19T18:07:09.639" v="1802" actId="20577"/>
        <pc:sldMkLst>
          <pc:docMk/>
          <pc:sldMk cId="1753915602" sldId="269"/>
        </pc:sldMkLst>
        <pc:spChg chg="mod">
          <ac:chgData name="Dmytro Feigin" userId="009037a80088c1a5" providerId="LiveId" clId="{8E24F61A-767B-49D8-ADF3-EE1B23131A8D}" dt="2025-03-19T18:07:09.639" v="1802" actId="20577"/>
          <ac:spMkLst>
            <pc:docMk/>
            <pc:sldMk cId="1753915602" sldId="269"/>
            <ac:spMk id="8" creationId="{463D323F-63AD-99D8-B53C-7653B9A40111}"/>
          </ac:spMkLst>
        </pc:spChg>
        <pc:picChg chg="mod">
          <ac:chgData name="Dmytro Feigin" userId="009037a80088c1a5" providerId="LiveId" clId="{8E24F61A-767B-49D8-ADF3-EE1B23131A8D}" dt="2025-03-19T18:03:34.947" v="1438" actId="1076"/>
          <ac:picMkLst>
            <pc:docMk/>
            <pc:sldMk cId="1753915602" sldId="269"/>
            <ac:picMk id="5" creationId="{A0C71473-25CC-3F76-D392-1383432B77AA}"/>
          </ac:picMkLst>
        </pc:picChg>
        <pc:picChg chg="mod">
          <ac:chgData name="Dmytro Feigin" userId="009037a80088c1a5" providerId="LiveId" clId="{8E24F61A-767B-49D8-ADF3-EE1B23131A8D}" dt="2025-03-19T18:03:37.260" v="1439" actId="1076"/>
          <ac:picMkLst>
            <pc:docMk/>
            <pc:sldMk cId="1753915602" sldId="269"/>
            <ac:picMk id="7" creationId="{6479CD53-D0B6-254C-70E2-8F218ABF4941}"/>
          </ac:picMkLst>
        </pc:picChg>
      </pc:sldChg>
      <pc:sldChg chg="addSp delSp modSp mod modNotesTx">
        <pc:chgData name="Dmytro Feigin" userId="009037a80088c1a5" providerId="LiveId" clId="{8E24F61A-767B-49D8-ADF3-EE1B23131A8D}" dt="2025-03-19T18:44:22.718" v="4774" actId="20577"/>
        <pc:sldMkLst>
          <pc:docMk/>
          <pc:sldMk cId="2318646158" sldId="270"/>
        </pc:sldMkLst>
        <pc:spChg chg="mod">
          <ac:chgData name="Dmytro Feigin" userId="009037a80088c1a5" providerId="LiveId" clId="{8E24F61A-767B-49D8-ADF3-EE1B23131A8D}" dt="2025-03-19T18:41:55.526" v="4448" actId="20577"/>
          <ac:spMkLst>
            <pc:docMk/>
            <pc:sldMk cId="2318646158" sldId="270"/>
            <ac:spMk id="6" creationId="{5B3344C7-95BD-0B79-F1EF-C9DAAAFE00DE}"/>
          </ac:spMkLst>
        </pc:spChg>
        <pc:picChg chg="add mod">
          <ac:chgData name="Dmytro Feigin" userId="009037a80088c1a5" providerId="LiveId" clId="{8E24F61A-767B-49D8-ADF3-EE1B23131A8D}" dt="2025-03-19T18:39:45.741" v="4237" actId="1076"/>
          <ac:picMkLst>
            <pc:docMk/>
            <pc:sldMk cId="2318646158" sldId="270"/>
            <ac:picMk id="3" creationId="{491F1A56-DC03-D824-5CF5-F2E097186C87}"/>
          </ac:picMkLst>
        </pc:picChg>
        <pc:picChg chg="del">
          <ac:chgData name="Dmytro Feigin" userId="009037a80088c1a5" providerId="LiveId" clId="{8E24F61A-767B-49D8-ADF3-EE1B23131A8D}" dt="2025-03-19T18:39:39.253" v="4234" actId="478"/>
          <ac:picMkLst>
            <pc:docMk/>
            <pc:sldMk cId="2318646158" sldId="270"/>
            <ac:picMk id="5" creationId="{48965C9F-0B69-890F-DD42-22722B6F6719}"/>
          </ac:picMkLst>
        </pc:picChg>
      </pc:sldChg>
      <pc:sldChg chg="new del">
        <pc:chgData name="Dmytro Feigin" userId="009037a80088c1a5" providerId="LiveId" clId="{8E24F61A-767B-49D8-ADF3-EE1B23131A8D}" dt="2025-03-19T17:51:39.596" v="208" actId="2696"/>
        <pc:sldMkLst>
          <pc:docMk/>
          <pc:sldMk cId="855837526" sldId="271"/>
        </pc:sldMkLst>
      </pc:sldChg>
      <pc:sldChg chg="addSp delSp modSp new mod modNotesTx">
        <pc:chgData name="Dmytro Feigin" userId="009037a80088c1a5" providerId="LiveId" clId="{8E24F61A-767B-49D8-ADF3-EE1B23131A8D}" dt="2025-03-19T18:12:39.450" v="2236" actId="20577"/>
        <pc:sldMkLst>
          <pc:docMk/>
          <pc:sldMk cId="4151851923" sldId="271"/>
        </pc:sldMkLst>
        <pc:spChg chg="del">
          <ac:chgData name="Dmytro Feigin" userId="009037a80088c1a5" providerId="LiveId" clId="{8E24F61A-767B-49D8-ADF3-EE1B23131A8D}" dt="2025-03-19T18:07:30.995" v="1805" actId="478"/>
          <ac:spMkLst>
            <pc:docMk/>
            <pc:sldMk cId="4151851923" sldId="271"/>
            <ac:spMk id="2" creationId="{928E2B57-D025-3040-3575-3796456F7DE4}"/>
          </ac:spMkLst>
        </pc:spChg>
        <pc:spChg chg="del">
          <ac:chgData name="Dmytro Feigin" userId="009037a80088c1a5" providerId="LiveId" clId="{8E24F61A-767B-49D8-ADF3-EE1B23131A8D}" dt="2025-03-19T18:07:29.125" v="1804" actId="478"/>
          <ac:spMkLst>
            <pc:docMk/>
            <pc:sldMk cId="4151851923" sldId="271"/>
            <ac:spMk id="3" creationId="{0642487A-0D91-520E-4E11-3139D652D31A}"/>
          </ac:spMkLst>
        </pc:spChg>
        <pc:spChg chg="add">
          <ac:chgData name="Dmytro Feigin" userId="009037a80088c1a5" providerId="LiveId" clId="{8E24F61A-767B-49D8-ADF3-EE1B23131A8D}" dt="2025-03-19T18:08:38.425" v="1808"/>
          <ac:spMkLst>
            <pc:docMk/>
            <pc:sldMk cId="4151851923" sldId="271"/>
            <ac:spMk id="6" creationId="{B678959A-9BF9-E1B4-467C-8B9622C1B179}"/>
          </ac:spMkLst>
        </pc:spChg>
        <pc:spChg chg="add del mod">
          <ac:chgData name="Dmytro Feigin" userId="009037a80088c1a5" providerId="LiveId" clId="{8E24F61A-767B-49D8-ADF3-EE1B23131A8D}" dt="2025-03-19T18:09:06.275" v="1815"/>
          <ac:spMkLst>
            <pc:docMk/>
            <pc:sldMk cId="4151851923" sldId="271"/>
            <ac:spMk id="7" creationId="{CFD95BD4-9DA2-C7FE-C8F3-FF97D5CB02CD}"/>
          </ac:spMkLst>
        </pc:spChg>
        <pc:spChg chg="add">
          <ac:chgData name="Dmytro Feigin" userId="009037a80088c1a5" providerId="LiveId" clId="{8E24F61A-767B-49D8-ADF3-EE1B23131A8D}" dt="2025-03-19T18:08:53.660" v="1810"/>
          <ac:spMkLst>
            <pc:docMk/>
            <pc:sldMk cId="4151851923" sldId="271"/>
            <ac:spMk id="8" creationId="{780969BF-8672-FBDA-C236-122B50B4E3F1}"/>
          </ac:spMkLst>
        </pc:spChg>
        <pc:spChg chg="add del mod">
          <ac:chgData name="Dmytro Feigin" userId="009037a80088c1a5" providerId="LiveId" clId="{8E24F61A-767B-49D8-ADF3-EE1B23131A8D}" dt="2025-03-19T18:09:10.451" v="1816" actId="478"/>
          <ac:spMkLst>
            <pc:docMk/>
            <pc:sldMk cId="4151851923" sldId="271"/>
            <ac:spMk id="9" creationId="{93EA0805-A243-A62B-8111-9D8390402BEC}"/>
          </ac:spMkLst>
        </pc:spChg>
        <pc:spChg chg="add mod">
          <ac:chgData name="Dmytro Feigin" userId="009037a80088c1a5" providerId="LiveId" clId="{8E24F61A-767B-49D8-ADF3-EE1B23131A8D}" dt="2025-03-19T18:09:21.115" v="1819" actId="1076"/>
          <ac:spMkLst>
            <pc:docMk/>
            <pc:sldMk cId="4151851923" sldId="271"/>
            <ac:spMk id="10" creationId="{11C594F6-53A5-EC68-DEDE-A582BF361604}"/>
          </ac:spMkLst>
        </pc:spChg>
        <pc:spChg chg="add mod">
          <ac:chgData name="Dmytro Feigin" userId="009037a80088c1a5" providerId="LiveId" clId="{8E24F61A-767B-49D8-ADF3-EE1B23131A8D}" dt="2025-03-19T18:12:30.166" v="2215" actId="1076"/>
          <ac:spMkLst>
            <pc:docMk/>
            <pc:sldMk cId="4151851923" sldId="271"/>
            <ac:spMk id="11" creationId="{95E4610F-6190-B81D-DA83-98E932F8CE37}"/>
          </ac:spMkLst>
        </pc:spChg>
        <pc:picChg chg="add mod">
          <ac:chgData name="Dmytro Feigin" userId="009037a80088c1a5" providerId="LiveId" clId="{8E24F61A-767B-49D8-ADF3-EE1B23131A8D}" dt="2025-03-19T18:12:33.619" v="2216" actId="1076"/>
          <ac:picMkLst>
            <pc:docMk/>
            <pc:sldMk cId="4151851923" sldId="271"/>
            <ac:picMk id="5" creationId="{9A4E0B05-D1EC-AAE7-7839-E542EF5D729C}"/>
          </ac:picMkLst>
        </pc:picChg>
        <pc:picChg chg="add">
          <ac:chgData name="Dmytro Feigin" userId="009037a80088c1a5" providerId="LiveId" clId="{8E24F61A-767B-49D8-ADF3-EE1B23131A8D}" dt="2025-03-19T18:08:38.425" v="1808"/>
          <ac:picMkLst>
            <pc:docMk/>
            <pc:sldMk cId="4151851923" sldId="271"/>
            <ac:picMk id="1026" creationId="{C01BEAA0-35FE-FD46-1F9F-57F48B4D52CE}"/>
          </ac:picMkLst>
        </pc:picChg>
        <pc:picChg chg="add">
          <ac:chgData name="Dmytro Feigin" userId="009037a80088c1a5" providerId="LiveId" clId="{8E24F61A-767B-49D8-ADF3-EE1B23131A8D}" dt="2025-03-19T18:08:38.425" v="1808"/>
          <ac:picMkLst>
            <pc:docMk/>
            <pc:sldMk cId="4151851923" sldId="271"/>
            <ac:picMk id="1027" creationId="{9E246218-A85D-22A2-EC7F-10087CA40DDD}"/>
          </ac:picMkLst>
        </pc:picChg>
        <pc:picChg chg="add">
          <ac:chgData name="Dmytro Feigin" userId="009037a80088c1a5" providerId="LiveId" clId="{8E24F61A-767B-49D8-ADF3-EE1B23131A8D}" dt="2025-03-19T18:08:38.425" v="1808"/>
          <ac:picMkLst>
            <pc:docMk/>
            <pc:sldMk cId="4151851923" sldId="271"/>
            <ac:picMk id="1028" creationId="{60C5A52F-29FD-AE3D-623C-87C7E777306A}"/>
          </ac:picMkLst>
        </pc:picChg>
        <pc:picChg chg="add">
          <ac:chgData name="Dmytro Feigin" userId="009037a80088c1a5" providerId="LiveId" clId="{8E24F61A-767B-49D8-ADF3-EE1B23131A8D}" dt="2025-03-19T18:08:53.660" v="1810"/>
          <ac:picMkLst>
            <pc:docMk/>
            <pc:sldMk cId="4151851923" sldId="271"/>
            <ac:picMk id="1030" creationId="{DC1934C3-C026-F4E0-BF34-B840D2A15D14}"/>
          </ac:picMkLst>
        </pc:picChg>
        <pc:picChg chg="add">
          <ac:chgData name="Dmytro Feigin" userId="009037a80088c1a5" providerId="LiveId" clId="{8E24F61A-767B-49D8-ADF3-EE1B23131A8D}" dt="2025-03-19T18:08:53.660" v="1810"/>
          <ac:picMkLst>
            <pc:docMk/>
            <pc:sldMk cId="4151851923" sldId="271"/>
            <ac:picMk id="1031" creationId="{3A387B51-4843-1565-7A54-525716C2D4DD}"/>
          </ac:picMkLst>
        </pc:picChg>
        <pc:picChg chg="add">
          <ac:chgData name="Dmytro Feigin" userId="009037a80088c1a5" providerId="LiveId" clId="{8E24F61A-767B-49D8-ADF3-EE1B23131A8D}" dt="2025-03-19T18:08:53.660" v="1810"/>
          <ac:picMkLst>
            <pc:docMk/>
            <pc:sldMk cId="4151851923" sldId="271"/>
            <ac:picMk id="1032" creationId="{18C162E5-D2ED-FD11-B8B8-C0829A6F1C1B}"/>
          </ac:picMkLst>
        </pc:picChg>
        <pc:picChg chg="add del mod">
          <ac:chgData name="Dmytro Feigin" userId="009037a80088c1a5" providerId="LiveId" clId="{8E24F61A-767B-49D8-ADF3-EE1B23131A8D}" dt="2025-03-19T18:09:13.495" v="1817" actId="478"/>
          <ac:picMkLst>
            <pc:docMk/>
            <pc:sldMk cId="4151851923" sldId="271"/>
            <ac:picMk id="1034" creationId="{199EA7BA-8076-D0AE-DDCF-B96CF4B7023F}"/>
          </ac:picMkLst>
        </pc:picChg>
        <pc:picChg chg="add del mod">
          <ac:chgData name="Dmytro Feigin" userId="009037a80088c1a5" providerId="LiveId" clId="{8E24F61A-767B-49D8-ADF3-EE1B23131A8D}" dt="2025-03-19T18:09:13.495" v="1817" actId="478"/>
          <ac:picMkLst>
            <pc:docMk/>
            <pc:sldMk cId="4151851923" sldId="271"/>
            <ac:picMk id="1035" creationId="{C6C49EBB-E6D1-BD0F-9130-7701545A6182}"/>
          </ac:picMkLst>
        </pc:picChg>
        <pc:picChg chg="add del mod">
          <ac:chgData name="Dmytro Feigin" userId="009037a80088c1a5" providerId="LiveId" clId="{8E24F61A-767B-49D8-ADF3-EE1B23131A8D}" dt="2025-03-19T18:09:13.495" v="1817" actId="478"/>
          <ac:picMkLst>
            <pc:docMk/>
            <pc:sldMk cId="4151851923" sldId="271"/>
            <ac:picMk id="1036" creationId="{0ABBFC83-6229-6758-02EC-4868796EA93F}"/>
          </ac:picMkLst>
        </pc:picChg>
        <pc:picChg chg="add mod">
          <ac:chgData name="Dmytro Feigin" userId="009037a80088c1a5" providerId="LiveId" clId="{8E24F61A-767B-49D8-ADF3-EE1B23131A8D}" dt="2025-03-19T18:09:21.115" v="1819" actId="1076"/>
          <ac:picMkLst>
            <pc:docMk/>
            <pc:sldMk cId="4151851923" sldId="271"/>
            <ac:picMk id="1038" creationId="{4E562E32-82B1-FFEC-01C8-5DD65DEA71C4}"/>
          </ac:picMkLst>
        </pc:picChg>
        <pc:picChg chg="add mod">
          <ac:chgData name="Dmytro Feigin" userId="009037a80088c1a5" providerId="LiveId" clId="{8E24F61A-767B-49D8-ADF3-EE1B23131A8D}" dt="2025-03-19T18:09:21.115" v="1819" actId="1076"/>
          <ac:picMkLst>
            <pc:docMk/>
            <pc:sldMk cId="4151851923" sldId="271"/>
            <ac:picMk id="1039" creationId="{1B27B5A5-D113-486F-7448-3EC802DCD69F}"/>
          </ac:picMkLst>
        </pc:picChg>
        <pc:picChg chg="add mod">
          <ac:chgData name="Dmytro Feigin" userId="009037a80088c1a5" providerId="LiveId" clId="{8E24F61A-767B-49D8-ADF3-EE1B23131A8D}" dt="2025-03-19T18:09:21.115" v="1819" actId="1076"/>
          <ac:picMkLst>
            <pc:docMk/>
            <pc:sldMk cId="4151851923" sldId="271"/>
            <ac:picMk id="1040" creationId="{9CE43479-E0C8-5511-83D4-41F4ED4CFA4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88A62-CD26-464C-B130-E6C87635EF2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C08B2-148D-41C5-86F8-19C024594B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4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Головний екран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75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Вхід в особистий кабінет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98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Реєстрація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1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Перехід в Дія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31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Помилка в Дія.Підпис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17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Продовження реєстрації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99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Довідка ВПО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27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Продовження реєстрації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71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Формування договору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48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Підпис договору</a:t>
            </a:r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C08B2-148D-41C5-86F8-19C024594BB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15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4FD75A-4138-2EFC-8DFC-F82894D1A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BDD58B9-06A4-5AD6-C140-2E0DD8163A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3F2A2CC-F4F0-B63F-F449-5AD31CF9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43997B4-1747-357E-0FF7-709BF6CC6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5E6CFB7-228D-33E5-EEA7-61AC4DF1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71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DCE75-304A-82F4-5232-302999F6A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D6C5667-B252-B5C3-3173-2C8A0630A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76F0D9B-7BC2-D2A5-D559-A25A2EC3C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9C74A43-EF05-527F-CDA0-A721CB6D8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92B7594-87B9-E787-935B-0A4F4C2E7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7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8BF2DEA9-E421-5688-DCD1-8F593C6C43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626DA92-52E2-16E1-B8CA-00070EF78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AEDFCAE-B2E0-388F-A9AF-FB3172569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4749D07-FD9C-C191-A285-600CD4572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F77C220-1C20-4257-3D6A-CF40438E3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42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E57077-A6F6-37B4-CFD8-4F32EAD3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92DD59-61EF-7461-A2FE-98052D03D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B17C97C-44CD-FBA0-6340-F2F8CCA1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5308B24-27FD-1C66-12E9-6B4AE5D7B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5954748-9B7C-2E65-CDB4-8F727FC5F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2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9F4AE5-7805-1F23-728B-9DF8CCABA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70521EA-74F7-F943-EB0F-40B7400147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4359227-56BB-F80C-22B2-F8C060932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BE40214-A6E3-B7BE-FBCD-C7F2C632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E1D0D54-1BBF-FC8B-9390-1FD61539D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5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950CB9-6E0F-ABB6-63C4-EC94D8AF6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0B4333D-8CE7-8B5C-23B6-932479E69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55FEAC2B-5C0E-898A-3C3D-FFE5329C4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92D9C77-C234-3F98-E0A4-55B076807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24011D4-4A06-3694-2898-82329F687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2F999B3-1B85-0306-D2BD-FC5EAC4D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45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ECDB6-4980-669E-DFDA-D6AD8E9B7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F86454D-4C15-7E1B-60FE-6B64C7BD3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3A62BA6-8161-80CA-624B-F2CEE4DE6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038BD64-6BD9-22E2-69B5-43CD48555D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DC69EA7-FF06-EA25-4716-84D8BC2BDC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0DF62C2-AAA7-56E3-209C-A34B2AD8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71CB29E9-05F4-D5C8-09C5-1BAF1A5D0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5FC2AFA-1CED-16DE-8408-1825F16A5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9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207AA-A114-9BDD-EF7D-760F83913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6B23934E-97EA-D25F-E04F-4671084C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69BC340-282E-8F47-4CEC-58E82DECE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32A07E39-1C38-E53D-B484-FDB8EE63D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2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76C86285-A88A-F213-3629-EDF4E7661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8F5A1991-2C8F-2485-0639-F978A76B9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23AC79C-F90B-C7B2-8D99-FC4BA4AFF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05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0460C-F123-DCB2-0880-710FD3489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E05DB03-8A7F-6E9C-FCDA-C0C190654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5568FE2-8BC7-7365-C6E5-C8EB6A8E2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0413092-545B-B5C4-0FBE-8B8958B75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9FA8203-D522-F142-377B-C30A70E71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CC38696-9DAE-6F4E-F786-D342C61FA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546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CFCA8-F569-59D3-F4F0-DE35D8B23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1B7B02AE-A2B5-FECC-D3FB-FDC52DCFD7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D593EFC-6CB7-B39C-2139-45EDF352D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3AF9F28-8735-D89C-081A-D12897587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DD8C5EC-87A5-5271-D7BB-A58C00453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2FDAE2E-237E-36FB-EFC0-C7553136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62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2CB315A-CFF4-6F43-16E8-98942F7CB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7B32C64-A772-344B-CC37-B24082825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34B56CC-03B8-8605-8CDA-F095D6A40B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DABC17-A668-4F7E-B647-314D9D9C078D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6876DE7-02C0-2394-F058-FA37EB7984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EA652E0-DC11-1DB2-65EF-D619F3B878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11E0CA-D7DE-4E31-90D4-F74525AFAF87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erchant.platon.ua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s://diia.gov.ua/?fbclid=IwZXh0bgNhZW0CMTAAAR2GLs7aMLbuUo5ZqXFFY9JOrZDATS-Iw9Bi45OISjV3p4jSqUqogJpNZsU_aem_AgL-YgXLP3z8vmQll2cQvQ" TargetMode="External"/><Relationship Id="rId4" Type="http://schemas.openxmlformats.org/officeDocument/2006/relationships/hyperlink" Target="https://chat.diia.gov.ua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1C1EA2-A3C6-B330-566E-EBE5D623E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2985"/>
            <a:ext cx="9265329" cy="43762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3FBB37-DCFD-BC33-43A0-C4BCFF3B4521}"/>
              </a:ext>
            </a:extLst>
          </p:cNvPr>
          <p:cNvSpPr txBox="1"/>
          <p:nvPr/>
        </p:nvSpPr>
        <p:spPr>
          <a:xfrm>
            <a:off x="2455341" y="255637"/>
            <a:ext cx="7582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dirty="0"/>
              <a:t>1.Для проходження онлайн реєстрації потрібно перейти за посиланням</a:t>
            </a:r>
          </a:p>
          <a:p>
            <a:pPr algn="ctr"/>
            <a:r>
              <a:rPr lang="uk-UA" dirty="0"/>
              <a:t> </a:t>
            </a:r>
            <a:r>
              <a:rPr lang="en-US" dirty="0">
                <a:hlinkClick r:id="rId4"/>
              </a:rPr>
              <a:t>https://merchant.platon.ua/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B0C45E-78CE-464C-4C33-0FB9C6416356}"/>
              </a:ext>
            </a:extLst>
          </p:cNvPr>
          <p:cNvSpPr txBox="1"/>
          <p:nvPr/>
        </p:nvSpPr>
        <p:spPr>
          <a:xfrm>
            <a:off x="6283321" y="1602658"/>
            <a:ext cx="5269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2. На головному екрані </a:t>
            </a:r>
            <a:r>
              <a:rPr lang="en-US" dirty="0">
                <a:hlinkClick r:id="rId4"/>
              </a:rPr>
              <a:t>https://merchant.platon.ua/</a:t>
            </a:r>
            <a:endParaRPr lang="uk-UA" dirty="0"/>
          </a:p>
          <a:p>
            <a:r>
              <a:rPr lang="uk-UA" dirty="0"/>
              <a:t>можна Увійти, зареєструватись, або відновити пароль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9F23B-B118-3DAB-C544-941E8819103A}"/>
              </a:ext>
            </a:extLst>
          </p:cNvPr>
          <p:cNvSpPr txBox="1"/>
          <p:nvPr/>
        </p:nvSpPr>
        <p:spPr>
          <a:xfrm>
            <a:off x="6371304" y="3873909"/>
            <a:ext cx="4208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</a:t>
            </a:r>
            <a:r>
              <a:rPr lang="uk-UA" dirty="0"/>
              <a:t>Відновлення паролю відбувається за допомогою електронної пошти реєстрації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646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711F29-92A0-38E4-073B-E8F1C2C4A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5" y="2892340"/>
            <a:ext cx="4742993" cy="10671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924ECA-E80F-A2D4-B075-09FCB5D99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240" y="1930693"/>
            <a:ext cx="4728015" cy="29904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9AE39C-5B33-0F8A-204B-BB490F282D7E}"/>
              </a:ext>
            </a:extLst>
          </p:cNvPr>
          <p:cNvSpPr txBox="1"/>
          <p:nvPr/>
        </p:nvSpPr>
        <p:spPr>
          <a:xfrm>
            <a:off x="1936711" y="499970"/>
            <a:ext cx="7138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На цьому екрані необхідно підписати договір використовуючи посилання в мобільний застосунок Дія.</a:t>
            </a:r>
          </a:p>
          <a:p>
            <a:pPr algn="just"/>
            <a:r>
              <a:rPr lang="uk-UA" dirty="0"/>
              <a:t> Процес має аналогічно послідовність дій в мобільному застосунку Дія як і при передачі ваших паспортних даних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233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70B535-3066-CBC2-AC0E-F1E8D77AF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173" y="1366684"/>
            <a:ext cx="9230917" cy="406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89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320D4B-1827-4896-6B3F-4E5878B95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91" y="373625"/>
            <a:ext cx="6964718" cy="62287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CD2BC7-B7F3-D62E-2C16-DAFCB09BE4D5}"/>
              </a:ext>
            </a:extLst>
          </p:cNvPr>
          <p:cNvSpPr txBox="1"/>
          <p:nvPr/>
        </p:nvSpPr>
        <p:spPr>
          <a:xfrm>
            <a:off x="7344696" y="442450"/>
            <a:ext cx="46998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Для реєстрації власного особистого кабінету потрібно заповнити наступні поля :</a:t>
            </a:r>
          </a:p>
          <a:p>
            <a:pPr marL="342900" indent="-342900">
              <a:buAutoNum type="arabicPeriod"/>
            </a:pPr>
            <a:r>
              <a:rPr lang="uk-UA" dirty="0"/>
              <a:t>Вигадати логін</a:t>
            </a:r>
          </a:p>
          <a:p>
            <a:pPr marL="342900" indent="-342900">
              <a:buAutoNum type="arabicPeriod"/>
            </a:pPr>
            <a:r>
              <a:rPr lang="uk-UA" dirty="0"/>
              <a:t>Вказати електронну пошту</a:t>
            </a:r>
          </a:p>
          <a:p>
            <a:pPr marL="342900" indent="-342900">
              <a:buAutoNum type="arabicPeriod"/>
            </a:pPr>
            <a:r>
              <a:rPr lang="uk-UA" dirty="0"/>
              <a:t>Вказати особистий номер телефону</a:t>
            </a:r>
          </a:p>
          <a:p>
            <a:pPr marL="342900" indent="-342900">
              <a:buAutoNum type="arabicPeriod"/>
            </a:pPr>
            <a:r>
              <a:rPr lang="uk-UA" dirty="0"/>
              <a:t>Придумати пароль</a:t>
            </a:r>
          </a:p>
          <a:p>
            <a:pPr marL="342900" indent="-342900">
              <a:buAutoNum type="arabicPeriod"/>
            </a:pPr>
            <a:r>
              <a:rPr lang="uk-UA" dirty="0"/>
              <a:t>Підтвердити пароль</a:t>
            </a:r>
          </a:p>
          <a:p>
            <a:pPr marL="342900" indent="-342900">
              <a:buAutoNum type="arabicPeriod"/>
            </a:pPr>
            <a:r>
              <a:rPr lang="uk-UA" dirty="0"/>
              <a:t>Ознайомитись з політикою конфіденційності та з процедурою обробки і захисту персональних даних та підтвердити </a:t>
            </a:r>
            <a:r>
              <a:rPr lang="uk-UA" noProof="0" dirty="0"/>
              <a:t>позначкою</a:t>
            </a:r>
            <a:r>
              <a:rPr lang="ru-UA" dirty="0"/>
              <a:t> </a:t>
            </a:r>
            <a:r>
              <a:rPr lang="uk-UA" dirty="0"/>
              <a:t>факт ознайомлення.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8B90BB-31DF-42CE-EC95-0F1C8B335876}"/>
              </a:ext>
            </a:extLst>
          </p:cNvPr>
          <p:cNvSpPr txBox="1"/>
          <p:nvPr/>
        </p:nvSpPr>
        <p:spPr>
          <a:xfrm>
            <a:off x="7531510" y="4522839"/>
            <a:ext cx="4178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Після заповнення всіх полів потрібно натиснути на кнопку «Зареєструватись» після чого відбудеться перехід на наступний екран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287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E487E6-A1C6-9B6D-B532-974F2F2D8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356" y="2542280"/>
            <a:ext cx="4728015" cy="29668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3D06F0-98F4-CC1F-09C0-ADD4A771BFDD}"/>
              </a:ext>
            </a:extLst>
          </p:cNvPr>
          <p:cNvSpPr txBox="1"/>
          <p:nvPr/>
        </p:nvSpPr>
        <p:spPr>
          <a:xfrm>
            <a:off x="250330" y="2982421"/>
            <a:ext cx="60807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На цьому етапі потрібно створити перехід в Дію та скористатись сервісом передачі документів через Дія та Дія.Підпис. Для коректної роботи потрібно мати активну послугу Дія.Підпис. Після натискання на кнопку вхід через застосунок Дія, буде створений </a:t>
            </a:r>
            <a:r>
              <a:rPr lang="en-US" dirty="0"/>
              <a:t>QR-</a:t>
            </a:r>
            <a:r>
              <a:rPr lang="uk-UA" dirty="0"/>
              <a:t>код для переходу. Потрібно в мобільному застосунку Дія натиснути на кнопку «Сканувати </a:t>
            </a:r>
            <a:r>
              <a:rPr lang="en-US" dirty="0"/>
              <a:t>QR-</a:t>
            </a:r>
            <a:r>
              <a:rPr lang="uk-UA" dirty="0"/>
              <a:t>код»</a:t>
            </a:r>
          </a:p>
          <a:p>
            <a:endParaRPr lang="uk-UA" dirty="0"/>
          </a:p>
          <a:p>
            <a:endParaRPr lang="en-US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8155A5-14F0-228A-9171-F1D14966E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958" y="467575"/>
            <a:ext cx="5671230" cy="204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06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C71473-25CC-3F76-D392-1383432B7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79" y="1015372"/>
            <a:ext cx="2175767" cy="4604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79CD53-D0B6-254C-70E2-8F218ABF4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669" y="1015373"/>
            <a:ext cx="2233327" cy="46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3D323F-63AD-99D8-B53C-7653B9A40111}"/>
              </a:ext>
            </a:extLst>
          </p:cNvPr>
          <p:cNvSpPr txBox="1"/>
          <p:nvPr/>
        </p:nvSpPr>
        <p:spPr>
          <a:xfrm>
            <a:off x="6311725" y="946928"/>
            <a:ext cx="35303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На цьому етапі всі процеси відбуваються в мобільному застосунку Дія.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В мобільному застосунку Дія, потрібно надати згоду на передачу особистих даних. Та ввести код від Дія.Підпис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Таким чином відбувається передача персональних даних, документів та податкового номеру для подальшого укладення договору 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Після успішної передачі даних на екрані з екраном </a:t>
            </a:r>
            <a:r>
              <a:rPr lang="en-US" dirty="0"/>
              <a:t>QR-</a:t>
            </a:r>
            <a:r>
              <a:rPr lang="uk-UA" dirty="0"/>
              <a:t>кода буде здійснений перехід на наступний крок реєстрації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915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4E0B05-D1EC-AAE7-7839-E542EF5D7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10" y="519534"/>
            <a:ext cx="3305636" cy="4382112"/>
          </a:xfrm>
          <a:prstGeom prst="rect">
            <a:avLst/>
          </a:prstGeom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11C594F6-53A5-EC68-DEDE-A582BF361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0722" y="313649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Чатбот — 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/>
              </a:rPr>
              <a:t>https://chat.diia.gov.ua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Instagram — @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/>
              </a:rPr>
              <a:t>diia.gov.ua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</a:t>
            </a: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Електронна пошта — support@thedigital.gov.ua</a:t>
            </a:r>
          </a:p>
        </p:txBody>
      </p:sp>
      <p:pic>
        <p:nvPicPr>
          <p:cNvPr id="1038" name="Picture 14" descr="🔹">
            <a:extLst>
              <a:ext uri="{FF2B5EF4-FFF2-40B4-BE49-F238E27FC236}">
                <a16:creationId xmlns:a16="http://schemas.microsoft.com/office/drawing/2014/main" id="{4E562E32-82B1-FFEC-01C8-5DD65DEA7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22" y="272532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🔹">
            <a:extLst>
              <a:ext uri="{FF2B5EF4-FFF2-40B4-BE49-F238E27FC236}">
                <a16:creationId xmlns:a16="http://schemas.microsoft.com/office/drawing/2014/main" id="{1B27B5A5-D113-486F-7448-3EC802DCD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22" y="2999966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🔹">
            <a:extLst>
              <a:ext uri="{FF2B5EF4-FFF2-40B4-BE49-F238E27FC236}">
                <a16:creationId xmlns:a16="http://schemas.microsoft.com/office/drawing/2014/main" id="{9CE43479-E0C8-5511-83D4-41F4ED4CF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22" y="3273016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E4610F-6190-B81D-DA83-98E932F8CE37}"/>
              </a:ext>
            </a:extLst>
          </p:cNvPr>
          <p:cNvSpPr txBox="1"/>
          <p:nvPr/>
        </p:nvSpPr>
        <p:spPr>
          <a:xfrm>
            <a:off x="4089236" y="551262"/>
            <a:ext cx="74931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Іноді бувають ситуації коли сервіс Дія.Підпис може сповіщавати про помилку. В більшості випадків це тимчасовий збій.</a:t>
            </a:r>
          </a:p>
          <a:p>
            <a:r>
              <a:rPr lang="uk-UA" dirty="0"/>
              <a:t> Потрібно спробувати ще раз, або вийти з  мобільного застосунку Дія та пройти авторизацію ще раз.</a:t>
            </a:r>
          </a:p>
          <a:p>
            <a:endParaRPr lang="uk-UA" dirty="0"/>
          </a:p>
          <a:p>
            <a:r>
              <a:rPr lang="uk-UA" dirty="0"/>
              <a:t>У разі якщо це не вирішує ситуація, потрібно звернутись до підтримки Дія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851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0492C16-2726-2247-3D90-27579BA53EBC}"/>
              </a:ext>
            </a:extLst>
          </p:cNvPr>
          <p:cNvSpPr txBox="1"/>
          <p:nvPr/>
        </p:nvSpPr>
        <p:spPr>
          <a:xfrm>
            <a:off x="7197213" y="403122"/>
            <a:ext cx="463099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Для формування договору та отримання майбутніх виплат необхідно продовжити реєстрацію</a:t>
            </a:r>
          </a:p>
          <a:p>
            <a:endParaRPr lang="uk-UA" dirty="0"/>
          </a:p>
          <a:p>
            <a:r>
              <a:rPr lang="uk-UA" dirty="0"/>
              <a:t>На цьому екрані потрібно вказати</a:t>
            </a:r>
            <a:r>
              <a:rPr lang="en-US" dirty="0"/>
              <a:t>:</a:t>
            </a:r>
            <a:r>
              <a:rPr lang="uk-UA" dirty="0"/>
              <a:t> </a:t>
            </a:r>
            <a:endParaRPr lang="en-US" dirty="0"/>
          </a:p>
          <a:p>
            <a:pPr marL="342900" indent="-342900">
              <a:buAutoNum type="arabicPeriod"/>
            </a:pPr>
            <a:r>
              <a:rPr lang="uk-UA" dirty="0"/>
              <a:t>Ваш особистий рахунок ФОП в форматі </a:t>
            </a:r>
            <a:r>
              <a:rPr lang="en-US" dirty="0"/>
              <a:t>IBAN</a:t>
            </a:r>
            <a:endParaRPr lang="uk-UA" dirty="0"/>
          </a:p>
          <a:p>
            <a:pPr marL="342900" indent="-342900">
              <a:buAutoNum type="arabicPeriod"/>
            </a:pPr>
            <a:r>
              <a:rPr lang="uk-UA" dirty="0"/>
              <a:t>Сферу діяльності</a:t>
            </a:r>
          </a:p>
          <a:p>
            <a:pPr marL="342900" indent="-342900">
              <a:buAutoNum type="arabicPeriod"/>
            </a:pPr>
            <a:r>
              <a:rPr lang="uk-UA" dirty="0"/>
              <a:t>Ваш агрегатор – це код для формування умов договору</a:t>
            </a:r>
          </a:p>
          <a:p>
            <a:pPr marL="342900" indent="-342900">
              <a:buAutoNum type="arabicPeriod"/>
            </a:pPr>
            <a:r>
              <a:rPr lang="uk-UA" dirty="0"/>
              <a:t>Обрати ваш КВЕД відповідно до діяльності за якою ви проходити онлайн реєстрацію </a:t>
            </a:r>
          </a:p>
          <a:p>
            <a:pPr marL="342900" indent="-342900">
              <a:buAutoNum type="arabicPeriod"/>
            </a:pPr>
            <a:r>
              <a:rPr lang="uk-UA" dirty="0"/>
              <a:t>Якщо ви маєте статус ВПО то потрібно натиснути на кнопку</a:t>
            </a:r>
          </a:p>
          <a:p>
            <a:pPr marL="342900" indent="-342900">
              <a:buAutoNum type="arabicPeriod"/>
            </a:pPr>
            <a:r>
              <a:rPr lang="uk-UA" dirty="0"/>
              <a:t>Якщо ви здійснюєте діяльність не в регіоні місця реєстрації, також необхідно натиснути на кнопку.</a:t>
            </a:r>
          </a:p>
          <a:p>
            <a:pPr marL="342900" indent="-342900">
              <a:buAutoNum type="arabicPeriod"/>
            </a:pPr>
            <a:endParaRPr lang="uk-UA" dirty="0"/>
          </a:p>
          <a:p>
            <a:r>
              <a:rPr lang="uk-UA" dirty="0"/>
              <a:t>Після заповнення всіх полів, потрібно натиснути Далі.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2DFBDB-8B41-8ACA-6AD6-0B7F2A51E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03" y="334953"/>
            <a:ext cx="6573167" cy="601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15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A6037C-EC23-5347-BDF9-9D84B61A6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20" y="577480"/>
            <a:ext cx="3801005" cy="45821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17B983-C8B4-A563-C573-A1B4A8264419}"/>
              </a:ext>
            </a:extLst>
          </p:cNvPr>
          <p:cNvSpPr txBox="1"/>
          <p:nvPr/>
        </p:nvSpPr>
        <p:spPr>
          <a:xfrm>
            <a:off x="4277031" y="2192595"/>
            <a:ext cx="6666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У випадку, якщо ви маєте статус ВПО потрібно вказати адресу відповідно до довідки ВПО та завантажити </a:t>
            </a:r>
            <a:r>
              <a:rPr lang="uk-UA" dirty="0" err="1"/>
              <a:t>скан</a:t>
            </a:r>
            <a:r>
              <a:rPr lang="uk-UA" dirty="0"/>
              <a:t>-копію довідки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32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A0CD43-332A-48F3-E885-E4A37759D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89" y="383458"/>
            <a:ext cx="6475557" cy="56928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113410-B45D-5681-8C17-5471ADA0BB8A}"/>
              </a:ext>
            </a:extLst>
          </p:cNvPr>
          <p:cNvSpPr txBox="1"/>
          <p:nvPr/>
        </p:nvSpPr>
        <p:spPr>
          <a:xfrm>
            <a:off x="6921909" y="521109"/>
            <a:ext cx="494562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Останній екран заповнення даних передбачає додавання файлів з ліцензією та податкових даних</a:t>
            </a:r>
          </a:p>
          <a:p>
            <a:endParaRPr lang="uk-UA" dirty="0"/>
          </a:p>
          <a:p>
            <a:r>
              <a:rPr lang="uk-UA" dirty="0"/>
              <a:t>1.Якщо ваша діяльність супроводжується обов'язково ліцензією потрібно заповнити поля та завантажити ліцензію.  Якщо ні, потрібно натиснути на кнопку перемикач «Маю ліцензію»</a:t>
            </a:r>
          </a:p>
          <a:p>
            <a:r>
              <a:rPr lang="uk-UA" dirty="0"/>
              <a:t>2. Якщо ви зареєстровані як ФОП менше 3х місяців і жодного разу не надавали податкову декларацію, потрібно натиснути на кнопку  «ФОП зареєстровано менше року \ новостворений ФОП\»</a:t>
            </a:r>
          </a:p>
          <a:p>
            <a:r>
              <a:rPr lang="uk-UA" dirty="0"/>
              <a:t>Якщо ви вже подавали декларацію, потрібно її загрузити і окремо квитанцію №2 до цієї декларації</a:t>
            </a:r>
          </a:p>
          <a:p>
            <a:endParaRPr lang="uk-UA" dirty="0"/>
          </a:p>
          <a:p>
            <a:r>
              <a:rPr lang="uk-UA" dirty="0"/>
              <a:t>Після заповнення всіх полів потрібно натиснути на кнопку «Зберегти»</a:t>
            </a:r>
          </a:p>
        </p:txBody>
      </p:sp>
    </p:spTree>
    <p:extLst>
      <p:ext uri="{BB962C8B-B14F-4D97-AF65-F5344CB8AC3E}">
        <p14:creationId xmlns:p14="http://schemas.microsoft.com/office/powerpoint/2010/main" val="2993126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B3344C7-95BD-0B79-F1EF-C9DAAAFE00DE}"/>
              </a:ext>
            </a:extLst>
          </p:cNvPr>
          <p:cNvSpPr txBox="1"/>
          <p:nvPr/>
        </p:nvSpPr>
        <p:spPr>
          <a:xfrm>
            <a:off x="6502465" y="609698"/>
            <a:ext cx="50307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Далі відбувається формування договору.</a:t>
            </a:r>
          </a:p>
          <a:p>
            <a:pPr algn="just"/>
            <a:r>
              <a:rPr lang="uk-UA" dirty="0"/>
              <a:t>На цьому екрані можна ознайомитись з договором, перевірити ваші реквізити та підписати договір.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Натискаючи кнопку «Підписати документи»  відбудиться перехід на наступний екран з </a:t>
            </a:r>
            <a:r>
              <a:rPr lang="en-US" dirty="0"/>
              <a:t>QR-</a:t>
            </a:r>
            <a:r>
              <a:rPr lang="uk-UA" dirty="0"/>
              <a:t>кодом для Дія.</a:t>
            </a:r>
            <a:endParaRPr lang="en-US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1F1A56-DC03-D824-5CF5-F2E097186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89" y="636778"/>
            <a:ext cx="6011114" cy="460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64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616</Words>
  <Application>Microsoft Office PowerPoint</Application>
  <PresentationFormat>Широкий екран</PresentationFormat>
  <Paragraphs>73</Paragraphs>
  <Slides>11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Dmytro Feigin</dc:creator>
  <cp:lastModifiedBy>user</cp:lastModifiedBy>
  <cp:revision>4</cp:revision>
  <dcterms:created xsi:type="dcterms:W3CDTF">2025-03-12T10:45:59Z</dcterms:created>
  <dcterms:modified xsi:type="dcterms:W3CDTF">2025-04-17T12:14:11Z</dcterms:modified>
</cp:coreProperties>
</file>