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3625" y="152400"/>
            <a:ext cx="4494792" cy="4838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