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removePersonalInfoOnSave="1" saveSubsetFonts="1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484" r:id="rId2"/>
    <p:sldId id="550" r:id="rId3"/>
    <p:sldId id="489" r:id="rId4"/>
    <p:sldId id="556" r:id="rId5"/>
    <p:sldId id="490" r:id="rId6"/>
    <p:sldId id="496" r:id="rId7"/>
    <p:sldId id="497" r:id="rId8"/>
    <p:sldId id="498" r:id="rId9"/>
    <p:sldId id="552" r:id="rId10"/>
    <p:sldId id="546" r:id="rId11"/>
    <p:sldId id="547" r:id="rId12"/>
    <p:sldId id="491" r:id="rId13"/>
    <p:sldId id="551" r:id="rId14"/>
    <p:sldId id="504" r:id="rId15"/>
    <p:sldId id="505" r:id="rId16"/>
    <p:sldId id="512" r:id="rId17"/>
    <p:sldId id="510" r:id="rId18"/>
    <p:sldId id="553" r:id="rId19"/>
    <p:sldId id="557" r:id="rId20"/>
    <p:sldId id="513" r:id="rId21"/>
    <p:sldId id="518" r:id="rId22"/>
    <p:sldId id="519" r:id="rId23"/>
    <p:sldId id="521" r:id="rId24"/>
    <p:sldId id="522" r:id="rId25"/>
    <p:sldId id="523" r:id="rId26"/>
    <p:sldId id="530" r:id="rId27"/>
    <p:sldId id="531" r:id="rId28"/>
    <p:sldId id="532" r:id="rId29"/>
    <p:sldId id="548" r:id="rId30"/>
    <p:sldId id="524" r:id="rId31"/>
    <p:sldId id="558" r:id="rId32"/>
    <p:sldId id="535" r:id="rId33"/>
    <p:sldId id="549" r:id="rId34"/>
    <p:sldId id="537" r:id="rId35"/>
    <p:sldId id="538" r:id="rId36"/>
    <p:sldId id="541" r:id="rId3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FF99CC"/>
    <a:srgbClr val="FF0000"/>
    <a:srgbClr val="99CC00"/>
    <a:srgbClr val="FFFF66"/>
    <a:srgbClr val="CCCCFF"/>
    <a:srgbClr val="3399FF"/>
    <a:srgbClr val="6699FF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123" autoAdjust="0"/>
    <p:restoredTop sz="93609" autoAdjust="0"/>
  </p:normalViewPr>
  <p:slideViewPr>
    <p:cSldViewPr snapToObjects="1">
      <p:cViewPr varScale="1">
        <p:scale>
          <a:sx n="84" d="100"/>
          <a:sy n="84" d="100"/>
        </p:scale>
        <p:origin x="-1392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0" d="100"/>
        <a:sy n="130" d="100"/>
      </p:scale>
      <p:origin x="0" y="2477"/>
    </p:cViewPr>
  </p:sorter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>
              <a:lnSpc>
                <a:spcPct val="100000"/>
              </a:lnSpc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1588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1">
              <a:lnSpc>
                <a:spcPct val="100000"/>
              </a:lnSpc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88620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rtl="1">
              <a:lnSpc>
                <a:spcPct val="100000"/>
              </a:lnSpc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1">
              <a:lnSpc>
                <a:spcPct val="100000"/>
              </a:lnSpc>
              <a:defRPr sz="1200">
                <a:cs typeface="Arial" charset="0"/>
              </a:defRPr>
            </a:lvl1pPr>
          </a:lstStyle>
          <a:p>
            <a:pPr>
              <a:defRPr/>
            </a:pPr>
            <a:fld id="{7C3EECF7-854D-4FDD-8DD0-F1002C4686D5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0697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>
              <a:lnSpc>
                <a:spcPct val="100000"/>
              </a:lnSpc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1588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1">
              <a:lnSpc>
                <a:spcPct val="100000"/>
              </a:lnSpc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e-IL" noProof="0" smtClean="0"/>
              <a:t>לחץ כדי לערוך סגנונות טקסט של תבנית בסיס</a:t>
            </a:r>
            <a:endParaRPr lang="en-US" noProof="0" smtClean="0"/>
          </a:p>
          <a:p>
            <a:pPr lvl="1"/>
            <a:r>
              <a:rPr lang="he-IL" noProof="0" smtClean="0"/>
              <a:t>רמה שנייה</a:t>
            </a:r>
            <a:endParaRPr lang="en-US" noProof="0" smtClean="0"/>
          </a:p>
          <a:p>
            <a:pPr lvl="2"/>
            <a:r>
              <a:rPr lang="he-IL" noProof="0" smtClean="0"/>
              <a:t>רמה שלישית</a:t>
            </a:r>
            <a:endParaRPr lang="en-US" noProof="0" smtClean="0"/>
          </a:p>
          <a:p>
            <a:pPr lvl="3"/>
            <a:r>
              <a:rPr lang="he-IL" noProof="0" smtClean="0"/>
              <a:t>רמה רביעית</a:t>
            </a:r>
            <a:endParaRPr lang="en-US" noProof="0" smtClean="0"/>
          </a:p>
          <a:p>
            <a:pPr lvl="4"/>
            <a:r>
              <a:rPr lang="he-IL" noProof="0" smtClean="0"/>
              <a:t>רמה חמישית</a:t>
            </a:r>
            <a:endParaRPr lang="en-US" noProof="0" smtClean="0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88620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rtl="1">
              <a:lnSpc>
                <a:spcPct val="100000"/>
              </a:lnSpc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1">
              <a:lnSpc>
                <a:spcPct val="100000"/>
              </a:lnSpc>
              <a:defRPr sz="1200">
                <a:cs typeface="Arial" charset="0"/>
              </a:defRPr>
            </a:lvl1pPr>
          </a:lstStyle>
          <a:p>
            <a:pPr>
              <a:defRPr/>
            </a:pPr>
            <a:fld id="{A423FB5C-24E8-46F1-8A95-ED4BBD862580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0444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6257C972-4DCB-4762-ABED-69D33632AA0F}" type="slidenum">
              <a:rPr lang="he-IL" sz="1200" smtClean="0"/>
              <a:pPr eaLnBrk="1" hangingPunct="1"/>
              <a:t>1</a:t>
            </a:fld>
            <a:endParaRPr lang="en-US" sz="1200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l" rtl="0" eaLnBrk="1" hangingPunct="1"/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81E77F67-8594-4B2A-81BC-6BE7DF1FBEE6}" type="slidenum">
              <a:rPr lang="he-IL" sz="1200" smtClean="0"/>
              <a:pPr eaLnBrk="1" hangingPunct="1"/>
              <a:t>14</a:t>
            </a:fld>
            <a:endParaRPr lang="en-US" sz="1200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l" rtl="0" eaLnBrk="1" hangingPunct="1"/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16DC5F3B-AE6A-4853-8A87-41E902A8449F}" type="slidenum">
              <a:rPr lang="he-IL" sz="1200" smtClean="0"/>
              <a:pPr eaLnBrk="1" hangingPunct="1"/>
              <a:t>15</a:t>
            </a:fld>
            <a:endParaRPr lang="en-US" sz="1200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l" rtl="0" eaLnBrk="1" hangingPunct="1"/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4AA4F5BA-66A9-42CB-A17F-D0091D48ABFB}" type="slidenum">
              <a:rPr lang="he-IL" sz="1200" smtClean="0"/>
              <a:pPr eaLnBrk="1" hangingPunct="1"/>
              <a:t>16</a:t>
            </a:fld>
            <a:endParaRPr lang="en-US" sz="1200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l" rtl="0" eaLnBrk="1" hangingPunct="1"/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65229D-69FE-417E-8AFF-519BA8E7004D}" type="slidenum">
              <a:rPr lang="he-IL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6579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A91F6F-AF93-400A-9F40-10D3382ABC45}" type="slidenum">
              <a:rPr lang="he-IL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589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38B525-C8BA-44FB-96E0-C71087E9B979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402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EFB76A-5A4E-43C9-857F-0CADE70EDA9D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854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86CDCB-9A98-4794-98B4-ED6CB3FC5AF9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192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8261D4-99E5-4DAF-967E-9C3A8E6EDCAC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561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544E85-F912-4753-BFF7-F50557FD6477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7819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591BB2-BF90-40DA-A4E8-CED07BC0965D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821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5D54F2-AB3B-499C-8F83-2BF375E560F8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0929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6BA3A0-21AC-4437-8AFC-CF211D8E2650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382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E8A11A-7D43-47F4-867C-9361B1B45CCA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940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>
              <a:lnSpc>
                <a:spcPct val="100000"/>
              </a:lnSpc>
              <a:defRPr sz="140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1">
              <a:lnSpc>
                <a:spcPct val="100000"/>
              </a:lnSpc>
              <a:defRPr sz="140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>
              <a:lnSpc>
                <a:spcPct val="100000"/>
              </a:lnSpc>
              <a:defRPr sz="1400">
                <a:cs typeface="Arial" charset="0"/>
              </a:defRPr>
            </a:lvl1pPr>
          </a:lstStyle>
          <a:p>
            <a:pPr>
              <a:defRPr/>
            </a:pPr>
            <a:fld id="{20A13C23-C508-4D01-85D6-21D2EEA2F16E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2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2.w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55106" y="6221500"/>
            <a:ext cx="609594" cy="457200"/>
          </a:xfrm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2400" b="1" dirty="0" smtClean="0">
                <a:latin typeface="+mn-lt"/>
              </a:rPr>
              <a:t/>
            </a:r>
            <a:br>
              <a:rPr lang="en-US" sz="2400" b="1" dirty="0" smtClean="0">
                <a:latin typeface="+mn-lt"/>
              </a:rPr>
            </a:br>
            <a:endParaRPr lang="en-US" sz="2400" b="1" dirty="0" smtClean="0">
              <a:latin typeface="+mn-lt"/>
            </a:endParaRPr>
          </a:p>
        </p:txBody>
      </p:sp>
      <p:pic>
        <p:nvPicPr>
          <p:cNvPr id="2051" name="Picture 4" descr="WIZ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29" y="17929"/>
            <a:ext cx="3998259" cy="960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Text Box 6"/>
          <p:cNvSpPr txBox="1">
            <a:spLocks noChangeArrowheads="1"/>
          </p:cNvSpPr>
          <p:nvPr/>
        </p:nvSpPr>
        <p:spPr bwMode="auto">
          <a:xfrm>
            <a:off x="71718" y="1931709"/>
            <a:ext cx="9009529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sz="3200" b="1" dirty="0" smtClean="0">
                <a:solidFill>
                  <a:srgbClr val="006600"/>
                </a:solidFill>
                <a:latin typeface="+mn-lt"/>
                <a:cs typeface="Times New Roman" pitchFamily="18" charset="0"/>
              </a:rPr>
              <a:t>Compositional Assemblies Behave Similarly to Quasispecies Model</a:t>
            </a:r>
            <a:endParaRPr lang="he-IL" sz="3200" b="1" u="sng" dirty="0">
              <a:solidFill>
                <a:srgbClr val="00660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2053" name="Text Box 7"/>
          <p:cNvSpPr txBox="1">
            <a:spLocks noChangeArrowheads="1"/>
          </p:cNvSpPr>
          <p:nvPr/>
        </p:nvSpPr>
        <p:spPr bwMode="auto">
          <a:xfrm>
            <a:off x="349624" y="3428424"/>
            <a:ext cx="833661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ts val="600"/>
              </a:spcBef>
              <a:spcAft>
                <a:spcPts val="600"/>
              </a:spcAft>
            </a:pPr>
            <a:r>
              <a:rPr lang="en-US" u="sng" dirty="0" smtClean="0">
                <a:latin typeface="+mn-lt"/>
              </a:rPr>
              <a:t>Renan Gross,</a:t>
            </a:r>
            <a:r>
              <a:rPr lang="en-US" dirty="0" smtClean="0">
                <a:latin typeface="+mn-lt"/>
              </a:rPr>
              <a:t> Omer Markovitch and Doron Lancet</a:t>
            </a: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44823" y="4145569"/>
            <a:ext cx="903642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ts val="600"/>
              </a:spcBef>
              <a:spcAft>
                <a:spcPts val="600"/>
              </a:spcAft>
            </a:pPr>
            <a:r>
              <a:rPr lang="en-US" sz="2000" dirty="0" smtClean="0">
                <a:latin typeface="+mn-lt"/>
              </a:rPr>
              <a:t>Department of Molecular Genetics, Weizmann Institute of Science, Israel</a:t>
            </a: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5373882" y="6298771"/>
            <a:ext cx="359081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ts val="600"/>
              </a:spcBef>
              <a:spcAft>
                <a:spcPts val="600"/>
              </a:spcAft>
            </a:pPr>
            <a:r>
              <a:rPr lang="en-US" sz="2000" dirty="0" smtClean="0">
                <a:latin typeface="+mn-lt"/>
              </a:rPr>
              <a:t>ILASOL, 01/12/2013</a:t>
            </a:r>
          </a:p>
        </p:txBody>
      </p:sp>
    </p:spTree>
    <p:extLst>
      <p:ext uri="{BB962C8B-B14F-4D97-AF65-F5344CB8AC3E}">
        <p14:creationId xmlns:p14="http://schemas.microsoft.com/office/powerpoint/2010/main" val="2883302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544E85-F912-4753-BFF7-F50557FD6477}" type="slidenum">
              <a:rPr lang="he-IL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0" y="0"/>
            <a:ext cx="9144000" cy="5191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386535" y="716995"/>
            <a:ext cx="8505945" cy="5502315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sz="3200" kern="0" dirty="0" smtClean="0">
                <a:latin typeface="+mn-lt"/>
                <a:cs typeface="+mn-cs"/>
                <a:sym typeface="Wingdings" panose="05000000000000000000" pitchFamily="2" charset="2"/>
              </a:rPr>
              <a:t>Main result: populations of the compositional assemblies of the GARD model behave in a way that is similar to that predicted by quasispecies theory.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lang="en-US" sz="3200" kern="0" dirty="0" smtClean="0">
              <a:latin typeface="+mn-lt"/>
              <a:cs typeface="+mn-cs"/>
              <a:sym typeface="Wingdings" panose="05000000000000000000" pitchFamily="2" charset="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200" kern="0" dirty="0" smtClean="0">
                <a:latin typeface="+mn-lt"/>
                <a:cs typeface="+mn-cs"/>
                <a:sym typeface="Wingdings" panose="05000000000000000000" pitchFamily="2" charset="2"/>
              </a:rPr>
              <a:t>Our plan today: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sz="3200" kern="0" noProof="0" dirty="0" smtClean="0">
                <a:latin typeface="+mn-lt"/>
                <a:cs typeface="+mn-cs"/>
                <a:sym typeface="Wingdings" panose="05000000000000000000" pitchFamily="2" charset="2"/>
              </a:rPr>
              <a:t>An overview of Quasispecies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anose="05000000000000000000" pitchFamily="2" charset="2"/>
              </a:rPr>
              <a:t>A</a:t>
            </a:r>
            <a:r>
              <a:rPr kumimoji="0" lang="en-US" sz="3200" b="0" i="0" u="none" strike="noStrike" kern="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anose="05000000000000000000" pitchFamily="2" charset="2"/>
              </a:rPr>
              <a:t>n overview of GARD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sz="3200" kern="0" dirty="0" smtClean="0">
                <a:latin typeface="+mn-lt"/>
                <a:cs typeface="+mn-cs"/>
                <a:sym typeface="Wingdings" panose="05000000000000000000" pitchFamily="2" charset="2"/>
              </a:rPr>
              <a:t>Results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sz="3200" b="0" i="0" u="none" strike="noStrike" kern="0" cap="none" spc="0" normalizeH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Wingdings" panose="05000000000000000000" pitchFamily="2" charset="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1" i="0" u="none" strike="noStrike" kern="0" cap="none" spc="0" normalizeH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Wingdings" panose="05000000000000000000" pitchFamily="2" charset="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558942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544E85-F912-4753-BFF7-F50557FD6477}" type="slidenum">
              <a:rPr lang="he-IL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41530" y="1088740"/>
            <a:ext cx="864096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Quasispecies</a:t>
            </a:r>
            <a:r>
              <a:rPr lang="en-US" dirty="0"/>
              <a:t> </a:t>
            </a:r>
            <a:r>
              <a:rPr lang="en-US" dirty="0" smtClean="0"/>
              <a:t>are a cloud of genotypes </a:t>
            </a:r>
            <a:r>
              <a:rPr lang="en-US" dirty="0"/>
              <a:t>that </a:t>
            </a:r>
            <a:r>
              <a:rPr lang="en-US" dirty="0" smtClean="0"/>
              <a:t>appear in a population at mutation-selection balance.</a:t>
            </a:r>
          </a:p>
          <a:p>
            <a:r>
              <a:rPr lang="en-US" i="1" dirty="0" smtClean="0"/>
              <a:t>			</a:t>
            </a:r>
            <a:r>
              <a:rPr lang="en-US" i="1" dirty="0"/>
              <a:t>	</a:t>
            </a:r>
            <a:r>
              <a:rPr lang="en-US" i="1" dirty="0" smtClean="0"/>
              <a:t>	(J.J Bull </a:t>
            </a:r>
            <a:r>
              <a:rPr lang="en-US" dirty="0" smtClean="0"/>
              <a:t>et al</a:t>
            </a:r>
            <a:r>
              <a:rPr lang="en-US" i="1" dirty="0" smtClean="0"/>
              <a:t>, </a:t>
            </a:r>
            <a:r>
              <a:rPr lang="en-US" i="1" dirty="0" err="1" smtClean="0"/>
              <a:t>PLoS</a:t>
            </a:r>
            <a:r>
              <a:rPr lang="en-US" i="1" dirty="0" smtClean="0"/>
              <a:t> 2005)</a:t>
            </a:r>
            <a:endParaRPr lang="en-US" i="1" dirty="0"/>
          </a:p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- Theoretical model (equations and assumptions), with experimental support by RNA viruses.</a:t>
            </a:r>
          </a:p>
          <a:p>
            <a:pPr>
              <a:buFontTx/>
              <a:buChar char="-"/>
            </a:pPr>
            <a:r>
              <a:rPr lang="en-US" dirty="0" smtClean="0"/>
              <a:t> Such dynamics are needed when mutation rates are high.</a:t>
            </a:r>
          </a:p>
          <a:p>
            <a:pPr>
              <a:buFontTx/>
              <a:buChar char="-"/>
            </a:pPr>
            <a:r>
              <a:rPr lang="en-US" dirty="0" smtClean="0"/>
              <a:t> Early life is reasoned to have lived near error-catastrophe</a:t>
            </a:r>
          </a:p>
          <a:p>
            <a:pPr>
              <a:buFontTx/>
              <a:buChar char="-"/>
            </a:pPr>
            <a:endParaRPr lang="en-US" dirty="0" smtClean="0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0" y="0"/>
            <a:ext cx="9144000" cy="5191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dirty="0" smtClean="0"/>
              <a:t>Introduction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8942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544E85-F912-4753-BFF7-F50557FD6477}" type="slidenum">
              <a:rPr lang="he-IL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0" y="0"/>
            <a:ext cx="9144000" cy="5191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386535" y="716995"/>
            <a:ext cx="8505945" cy="5502315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kern="0" dirty="0" smtClean="0">
                <a:latin typeface="+mn-lt"/>
                <a:cs typeface="+mn-cs"/>
                <a:sym typeface="Wingdings" panose="05000000000000000000" pitchFamily="2" charset="2"/>
              </a:rPr>
              <a:t>Why is this important?</a:t>
            </a:r>
          </a:p>
          <a:p>
            <a:pPr marL="800100" lvl="1" indent="-342900" eaLnBrk="0" hangingPunct="0">
              <a:spcBef>
                <a:spcPct val="20000"/>
              </a:spcBef>
              <a:buFontTx/>
              <a:buChar char="•"/>
            </a:pPr>
            <a:r>
              <a:rPr lang="en-US" kern="0" dirty="0" smtClean="0">
                <a:latin typeface="+mn-lt"/>
                <a:cs typeface="+mn-cs"/>
                <a:sym typeface="Wingdings" panose="05000000000000000000" pitchFamily="2" charset="2"/>
              </a:rPr>
              <a:t>Further evidence that compositional inheritance can describe known population dynamics.</a:t>
            </a:r>
          </a:p>
          <a:p>
            <a:pPr marL="800100" lvl="1" indent="-342900" eaLnBrk="0" hangingPunct="0">
              <a:spcBef>
                <a:spcPct val="20000"/>
              </a:spcBef>
              <a:buFontTx/>
              <a:buChar char="•"/>
            </a:pPr>
            <a:r>
              <a:rPr lang="en-US" dirty="0" smtClean="0"/>
              <a:t>As early life probably had little error correction, quasispecies applies to models for the origin of life.</a:t>
            </a:r>
          </a:p>
          <a:p>
            <a:pPr marL="800100" lvl="1" indent="-342900" eaLnBrk="0" hangingPunct="0">
              <a:spcBef>
                <a:spcPct val="20000"/>
              </a:spcBef>
              <a:buFontTx/>
              <a:buChar char="•"/>
            </a:pPr>
            <a:r>
              <a:rPr lang="en-US" dirty="0" smtClean="0"/>
              <a:t>If complete correspondence between GARD and quasispecies model is achieved, we can move to a higher level of abstraction.</a:t>
            </a:r>
          </a:p>
          <a:p>
            <a:pPr marL="800100" lvl="1" indent="-342900" eaLnBrk="0" hangingPunct="0">
              <a:spcBef>
                <a:spcPct val="20000"/>
              </a:spcBef>
              <a:buFontTx/>
              <a:buChar char="•"/>
            </a:pPr>
            <a:endParaRPr lang="en-US" kern="0" dirty="0" smtClean="0">
              <a:latin typeface="+mn-lt"/>
              <a:cs typeface="+mn-cs"/>
              <a:sym typeface="Wingdings" panose="05000000000000000000" pitchFamily="2" charset="2"/>
            </a:endParaRPr>
          </a:p>
          <a:p>
            <a:pPr marL="800100" lvl="1" indent="-342900" eaLnBrk="0" hangingPunct="0">
              <a:spcBef>
                <a:spcPct val="20000"/>
              </a:spcBef>
              <a:buFontTx/>
              <a:buChar char="•"/>
            </a:pPr>
            <a:endParaRPr lang="en-US" kern="0" dirty="0" smtClean="0">
              <a:latin typeface="+mn-lt"/>
              <a:cs typeface="+mn-cs"/>
              <a:sym typeface="Wingdings" panose="05000000000000000000" pitchFamily="2" charset="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sz="3200" b="0" i="0" u="none" strike="noStrike" kern="0" cap="none" spc="0" normalizeH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Wingdings" panose="05000000000000000000" pitchFamily="2" charset="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1" i="0" u="none" strike="noStrike" kern="0" cap="none" spc="0" normalizeH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Wingdings" panose="05000000000000000000" pitchFamily="2" charset="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558942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46747" y="773704"/>
            <a:ext cx="5990438" cy="5322295"/>
          </a:xfrm>
        </p:spPr>
        <p:txBody>
          <a:bodyPr/>
          <a:lstStyle/>
          <a:p>
            <a:r>
              <a:rPr lang="en-US" dirty="0" smtClean="0"/>
              <a:t>Basically a population model</a:t>
            </a:r>
          </a:p>
          <a:p>
            <a:r>
              <a:rPr lang="en-US" i="1" dirty="0" smtClean="0"/>
              <a:t>n</a:t>
            </a:r>
            <a:r>
              <a:rPr lang="en-US" dirty="0" smtClean="0"/>
              <a:t> different genotypes / identities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Their relative </a:t>
            </a:r>
            <a:r>
              <a:rPr lang="en-US" b="1" dirty="0" smtClean="0"/>
              <a:t>concentration</a:t>
            </a:r>
            <a:r>
              <a:rPr lang="en-US" dirty="0" smtClean="0"/>
              <a:t> in the environment is denoted by the fraction x</a:t>
            </a:r>
            <a:r>
              <a:rPr lang="en-US" baseline="-25000" dirty="0" smtClean="0"/>
              <a:t>i</a:t>
            </a:r>
            <a:r>
              <a:rPr lang="en-US" dirty="0" smtClean="0"/>
              <a:t>. </a:t>
            </a:r>
            <a:endParaRPr lang="en-US" baseline="-25000" dirty="0" smtClean="0"/>
          </a:p>
          <a:p>
            <a:r>
              <a:rPr lang="en-US" b="1" dirty="0" smtClean="0"/>
              <a:t>Goal: To find out how x</a:t>
            </a:r>
            <a:r>
              <a:rPr lang="en-US" b="1" baseline="-25000" dirty="0" smtClean="0"/>
              <a:t>i</a:t>
            </a:r>
            <a:r>
              <a:rPr lang="en-US" b="1" dirty="0" smtClean="0"/>
              <a:t> behave as a function of time.</a:t>
            </a:r>
          </a:p>
          <a:p>
            <a:pPr marL="0" indent="0">
              <a:buNone/>
            </a:pP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544E85-F912-4753-BFF7-F50557FD6477}" type="slidenum">
              <a:rPr lang="he-IL" smtClean="0"/>
              <a:pPr>
                <a:defRPr/>
              </a:pPr>
              <a:t>5</a:t>
            </a:fld>
            <a:endParaRPr lang="en-US"/>
          </a:p>
        </p:txBody>
      </p:sp>
      <p:grpSp>
        <p:nvGrpSpPr>
          <p:cNvPr id="38" name="Group 37"/>
          <p:cNvGrpSpPr/>
          <p:nvPr/>
        </p:nvGrpSpPr>
        <p:grpSpPr>
          <a:xfrm>
            <a:off x="1949291" y="2281372"/>
            <a:ext cx="1170130" cy="1035115"/>
            <a:chOff x="2456765" y="2379882"/>
            <a:chExt cx="1170130" cy="1035115"/>
          </a:xfrm>
        </p:grpSpPr>
        <p:sp>
          <p:nvSpPr>
            <p:cNvPr id="8" name="Regular Pentagon 7"/>
            <p:cNvSpPr/>
            <p:nvPr/>
          </p:nvSpPr>
          <p:spPr bwMode="auto">
            <a:xfrm>
              <a:off x="2456765" y="2379882"/>
              <a:ext cx="1170130" cy="1035115"/>
            </a:xfrm>
            <a:prstGeom prst="pentagon">
              <a:avLst/>
            </a:prstGeom>
            <a:solidFill>
              <a:srgbClr val="92D050"/>
            </a:solidFill>
            <a:ln w="635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charset="0"/>
              </a:endParaRPr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2878044" y="2795969"/>
              <a:ext cx="327571" cy="341472"/>
              <a:chOff x="1045257" y="3854789"/>
              <a:chExt cx="327571" cy="341472"/>
            </a:xfrm>
          </p:grpSpPr>
          <p:cxnSp>
            <p:nvCxnSpPr>
              <p:cNvPr id="26" name="Straight Connector 25"/>
              <p:cNvCxnSpPr/>
              <p:nvPr/>
            </p:nvCxnSpPr>
            <p:spPr bwMode="auto">
              <a:xfrm>
                <a:off x="1061610" y="3901552"/>
                <a:ext cx="0" cy="112513"/>
              </a:xfrm>
              <a:prstGeom prst="line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7" name="Straight Connector 26"/>
              <p:cNvCxnSpPr/>
              <p:nvPr/>
            </p:nvCxnSpPr>
            <p:spPr bwMode="auto">
              <a:xfrm>
                <a:off x="1331640" y="3901552"/>
                <a:ext cx="0" cy="112513"/>
              </a:xfrm>
              <a:prstGeom prst="line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sp>
            <p:nvSpPr>
              <p:cNvPr id="28" name="Arc 27"/>
              <p:cNvSpPr/>
              <p:nvPr/>
            </p:nvSpPr>
            <p:spPr bwMode="auto">
              <a:xfrm rot="8275663">
                <a:off x="1045257" y="3854789"/>
                <a:ext cx="327571" cy="341472"/>
              </a:xfrm>
              <a:prstGeom prst="arc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39" name="Group 38"/>
          <p:cNvGrpSpPr/>
          <p:nvPr/>
        </p:nvGrpSpPr>
        <p:grpSpPr>
          <a:xfrm>
            <a:off x="3221850" y="2359922"/>
            <a:ext cx="855095" cy="945105"/>
            <a:chOff x="4436985" y="2447389"/>
            <a:chExt cx="855095" cy="945105"/>
          </a:xfrm>
        </p:grpSpPr>
        <p:sp>
          <p:nvSpPr>
            <p:cNvPr id="9" name="Double Wave 8"/>
            <p:cNvSpPr/>
            <p:nvPr/>
          </p:nvSpPr>
          <p:spPr bwMode="auto">
            <a:xfrm>
              <a:off x="4436985" y="2447389"/>
              <a:ext cx="855095" cy="945105"/>
            </a:xfrm>
            <a:prstGeom prst="doubleWave">
              <a:avLst/>
            </a:prstGeom>
            <a:solidFill>
              <a:srgbClr val="FFFF66"/>
            </a:solidFill>
            <a:ln w="635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charset="0"/>
              </a:endParaRPr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4700746" y="2749206"/>
              <a:ext cx="327571" cy="341472"/>
              <a:chOff x="1045257" y="3854789"/>
              <a:chExt cx="327571" cy="341472"/>
            </a:xfrm>
          </p:grpSpPr>
          <p:cxnSp>
            <p:nvCxnSpPr>
              <p:cNvPr id="30" name="Straight Connector 29"/>
              <p:cNvCxnSpPr/>
              <p:nvPr/>
            </p:nvCxnSpPr>
            <p:spPr bwMode="auto">
              <a:xfrm>
                <a:off x="1061610" y="3901552"/>
                <a:ext cx="0" cy="112513"/>
              </a:xfrm>
              <a:prstGeom prst="line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1" name="Straight Connector 30"/>
              <p:cNvCxnSpPr/>
              <p:nvPr/>
            </p:nvCxnSpPr>
            <p:spPr bwMode="auto">
              <a:xfrm>
                <a:off x="1331640" y="3901552"/>
                <a:ext cx="0" cy="112513"/>
              </a:xfrm>
              <a:prstGeom prst="line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sp>
            <p:nvSpPr>
              <p:cNvPr id="32" name="Arc 31"/>
              <p:cNvSpPr/>
              <p:nvPr/>
            </p:nvSpPr>
            <p:spPr bwMode="auto">
              <a:xfrm rot="8275663">
                <a:off x="1045257" y="3854789"/>
                <a:ext cx="327571" cy="341472"/>
              </a:xfrm>
              <a:prstGeom prst="arc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40" name="Group 39"/>
          <p:cNvGrpSpPr/>
          <p:nvPr/>
        </p:nvGrpSpPr>
        <p:grpSpPr>
          <a:xfrm>
            <a:off x="3986935" y="2275692"/>
            <a:ext cx="1170130" cy="1012612"/>
            <a:chOff x="6147175" y="2379882"/>
            <a:chExt cx="1170130" cy="1012612"/>
          </a:xfrm>
        </p:grpSpPr>
        <p:sp>
          <p:nvSpPr>
            <p:cNvPr id="11" name="5-Point Star 10"/>
            <p:cNvSpPr/>
            <p:nvPr/>
          </p:nvSpPr>
          <p:spPr bwMode="auto">
            <a:xfrm>
              <a:off x="6147175" y="2379882"/>
              <a:ext cx="1170130" cy="1012612"/>
            </a:xfrm>
            <a:prstGeom prst="star5">
              <a:avLst/>
            </a:prstGeom>
            <a:solidFill>
              <a:srgbClr val="C00000"/>
            </a:solidFill>
            <a:ln w="635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charset="0"/>
              </a:endParaRPr>
            </a:p>
          </p:txBody>
        </p:sp>
        <p:grpSp>
          <p:nvGrpSpPr>
            <p:cNvPr id="33" name="Group 32"/>
            <p:cNvGrpSpPr/>
            <p:nvPr/>
          </p:nvGrpSpPr>
          <p:grpSpPr>
            <a:xfrm>
              <a:off x="6568454" y="2787265"/>
              <a:ext cx="327571" cy="341472"/>
              <a:chOff x="1045257" y="3854789"/>
              <a:chExt cx="327571" cy="341472"/>
            </a:xfrm>
          </p:grpSpPr>
          <p:cxnSp>
            <p:nvCxnSpPr>
              <p:cNvPr id="34" name="Straight Connector 33"/>
              <p:cNvCxnSpPr/>
              <p:nvPr/>
            </p:nvCxnSpPr>
            <p:spPr bwMode="auto">
              <a:xfrm>
                <a:off x="1061610" y="3901552"/>
                <a:ext cx="0" cy="112513"/>
              </a:xfrm>
              <a:prstGeom prst="line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5" name="Straight Connector 34"/>
              <p:cNvCxnSpPr/>
              <p:nvPr/>
            </p:nvCxnSpPr>
            <p:spPr bwMode="auto">
              <a:xfrm>
                <a:off x="1331640" y="3901552"/>
                <a:ext cx="0" cy="112513"/>
              </a:xfrm>
              <a:prstGeom prst="line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sp>
            <p:nvSpPr>
              <p:cNvPr id="36" name="Arc 35"/>
              <p:cNvSpPr/>
              <p:nvPr/>
            </p:nvSpPr>
            <p:spPr bwMode="auto">
              <a:xfrm rot="8275663">
                <a:off x="1045257" y="3854789"/>
                <a:ext cx="327571" cy="341472"/>
              </a:xfrm>
              <a:prstGeom prst="arc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37" name="Group 36"/>
          <p:cNvGrpSpPr/>
          <p:nvPr/>
        </p:nvGrpSpPr>
        <p:grpSpPr>
          <a:xfrm>
            <a:off x="656564" y="2348880"/>
            <a:ext cx="1260140" cy="990110"/>
            <a:chOff x="431540" y="2424887"/>
            <a:chExt cx="1260140" cy="990110"/>
          </a:xfrm>
        </p:grpSpPr>
        <p:sp>
          <p:nvSpPr>
            <p:cNvPr id="7" name="Cloud 6"/>
            <p:cNvSpPr/>
            <p:nvPr/>
          </p:nvSpPr>
          <p:spPr bwMode="auto">
            <a:xfrm>
              <a:off x="431540" y="2424887"/>
              <a:ext cx="1260140" cy="990110"/>
            </a:xfrm>
            <a:prstGeom prst="cloud">
              <a:avLst/>
            </a:prstGeom>
            <a:solidFill>
              <a:schemeClr val="accent6">
                <a:lumMod val="40000"/>
                <a:lumOff val="60000"/>
              </a:schemeClr>
            </a:solidFill>
            <a:ln w="635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charset="0"/>
              </a:endParaRPr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881471" y="2749206"/>
              <a:ext cx="327571" cy="341472"/>
              <a:chOff x="1045257" y="3854789"/>
              <a:chExt cx="327571" cy="341472"/>
            </a:xfrm>
          </p:grpSpPr>
          <p:cxnSp>
            <p:nvCxnSpPr>
              <p:cNvPr id="14" name="Straight Connector 13"/>
              <p:cNvCxnSpPr/>
              <p:nvPr/>
            </p:nvCxnSpPr>
            <p:spPr bwMode="auto">
              <a:xfrm>
                <a:off x="1061610" y="3901552"/>
                <a:ext cx="0" cy="112513"/>
              </a:xfrm>
              <a:prstGeom prst="line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5" name="Straight Connector 14"/>
              <p:cNvCxnSpPr/>
              <p:nvPr/>
            </p:nvCxnSpPr>
            <p:spPr bwMode="auto">
              <a:xfrm>
                <a:off x="1331640" y="3901552"/>
                <a:ext cx="0" cy="112513"/>
              </a:xfrm>
              <a:prstGeom prst="line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sp>
            <p:nvSpPr>
              <p:cNvPr id="16" name="Arc 15"/>
              <p:cNvSpPr/>
              <p:nvPr/>
            </p:nvSpPr>
            <p:spPr bwMode="auto">
              <a:xfrm rot="8275663">
                <a:off x="1045257" y="3854789"/>
                <a:ext cx="327571" cy="341472"/>
              </a:xfrm>
              <a:prstGeom prst="arc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6663738" y="5220788"/>
                <a:ext cx="1778692" cy="12685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/>
                            </a:rPr>
                            <m:t>𝑖</m:t>
                          </m:r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b="0" i="1" smtClean="0"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3738" y="5220788"/>
                <a:ext cx="1778692" cy="1268552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Text Box 5"/>
          <p:cNvSpPr txBox="1">
            <a:spLocks noChangeArrowheads="1"/>
          </p:cNvSpPr>
          <p:nvPr/>
        </p:nvSpPr>
        <p:spPr bwMode="auto">
          <a:xfrm>
            <a:off x="0" y="0"/>
            <a:ext cx="9144000" cy="5191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dirty="0" smtClean="0"/>
              <a:t>Quasispecies model</a:t>
            </a:r>
            <a:endParaRPr lang="en-US" dirty="0"/>
          </a:p>
        </p:txBody>
      </p:sp>
      <p:grpSp>
        <p:nvGrpSpPr>
          <p:cNvPr id="17" name="Group 16"/>
          <p:cNvGrpSpPr/>
          <p:nvPr/>
        </p:nvGrpSpPr>
        <p:grpSpPr>
          <a:xfrm>
            <a:off x="6087245" y="120470"/>
            <a:ext cx="2867025" cy="4838700"/>
            <a:chOff x="6087245" y="120470"/>
            <a:chExt cx="2867025" cy="4838700"/>
          </a:xfrm>
        </p:grpSpPr>
        <p:sp>
          <p:nvSpPr>
            <p:cNvPr id="10" name="Freeform 9"/>
            <p:cNvSpPr/>
            <p:nvPr/>
          </p:nvSpPr>
          <p:spPr bwMode="auto">
            <a:xfrm>
              <a:off x="6087245" y="120470"/>
              <a:ext cx="2867025" cy="4838700"/>
            </a:xfrm>
            <a:custGeom>
              <a:avLst/>
              <a:gdLst>
                <a:gd name="connsiteX0" fmla="*/ 695325 w 2867025"/>
                <a:gd name="connsiteY0" fmla="*/ 523875 h 4838700"/>
                <a:gd name="connsiteX1" fmla="*/ 695325 w 2867025"/>
                <a:gd name="connsiteY1" fmla="*/ 523875 h 4838700"/>
                <a:gd name="connsiteX2" fmla="*/ 847725 w 2867025"/>
                <a:gd name="connsiteY2" fmla="*/ 381000 h 4838700"/>
                <a:gd name="connsiteX3" fmla="*/ 885825 w 2867025"/>
                <a:gd name="connsiteY3" fmla="*/ 352425 h 4838700"/>
                <a:gd name="connsiteX4" fmla="*/ 952500 w 2867025"/>
                <a:gd name="connsiteY4" fmla="*/ 295275 h 4838700"/>
                <a:gd name="connsiteX5" fmla="*/ 1066800 w 2867025"/>
                <a:gd name="connsiteY5" fmla="*/ 209550 h 4838700"/>
                <a:gd name="connsiteX6" fmla="*/ 1095375 w 2867025"/>
                <a:gd name="connsiteY6" fmla="*/ 180975 h 4838700"/>
                <a:gd name="connsiteX7" fmla="*/ 1162050 w 2867025"/>
                <a:gd name="connsiteY7" fmla="*/ 142875 h 4838700"/>
                <a:gd name="connsiteX8" fmla="*/ 1238250 w 2867025"/>
                <a:gd name="connsiteY8" fmla="*/ 85725 h 4838700"/>
                <a:gd name="connsiteX9" fmla="*/ 1381125 w 2867025"/>
                <a:gd name="connsiteY9" fmla="*/ 19050 h 4838700"/>
                <a:gd name="connsiteX10" fmla="*/ 1428750 w 2867025"/>
                <a:gd name="connsiteY10" fmla="*/ 9525 h 4838700"/>
                <a:gd name="connsiteX11" fmla="*/ 1457325 w 2867025"/>
                <a:gd name="connsiteY11" fmla="*/ 0 h 4838700"/>
                <a:gd name="connsiteX12" fmla="*/ 1562100 w 2867025"/>
                <a:gd name="connsiteY12" fmla="*/ 47625 h 4838700"/>
                <a:gd name="connsiteX13" fmla="*/ 1590675 w 2867025"/>
                <a:gd name="connsiteY13" fmla="*/ 85725 h 4838700"/>
                <a:gd name="connsiteX14" fmla="*/ 1638300 w 2867025"/>
                <a:gd name="connsiteY14" fmla="*/ 114300 h 4838700"/>
                <a:gd name="connsiteX15" fmla="*/ 1695450 w 2867025"/>
                <a:gd name="connsiteY15" fmla="*/ 152400 h 4838700"/>
                <a:gd name="connsiteX16" fmla="*/ 1771650 w 2867025"/>
                <a:gd name="connsiteY16" fmla="*/ 180975 h 4838700"/>
                <a:gd name="connsiteX17" fmla="*/ 1809750 w 2867025"/>
                <a:gd name="connsiteY17" fmla="*/ 200025 h 4838700"/>
                <a:gd name="connsiteX18" fmla="*/ 1933575 w 2867025"/>
                <a:gd name="connsiteY18" fmla="*/ 228600 h 4838700"/>
                <a:gd name="connsiteX19" fmla="*/ 2000250 w 2867025"/>
                <a:gd name="connsiteY19" fmla="*/ 266700 h 4838700"/>
                <a:gd name="connsiteX20" fmla="*/ 2028825 w 2867025"/>
                <a:gd name="connsiteY20" fmla="*/ 276225 h 4838700"/>
                <a:gd name="connsiteX21" fmla="*/ 2114550 w 2867025"/>
                <a:gd name="connsiteY21" fmla="*/ 342900 h 4838700"/>
                <a:gd name="connsiteX22" fmla="*/ 2200275 w 2867025"/>
                <a:gd name="connsiteY22" fmla="*/ 400050 h 4838700"/>
                <a:gd name="connsiteX23" fmla="*/ 2266950 w 2867025"/>
                <a:gd name="connsiteY23" fmla="*/ 466725 h 4838700"/>
                <a:gd name="connsiteX24" fmla="*/ 2295525 w 2867025"/>
                <a:gd name="connsiteY24" fmla="*/ 504825 h 4838700"/>
                <a:gd name="connsiteX25" fmla="*/ 2333625 w 2867025"/>
                <a:gd name="connsiteY25" fmla="*/ 523875 h 4838700"/>
                <a:gd name="connsiteX26" fmla="*/ 2371725 w 2867025"/>
                <a:gd name="connsiteY26" fmla="*/ 561975 h 4838700"/>
                <a:gd name="connsiteX27" fmla="*/ 2409825 w 2867025"/>
                <a:gd name="connsiteY27" fmla="*/ 581025 h 4838700"/>
                <a:gd name="connsiteX28" fmla="*/ 2457450 w 2867025"/>
                <a:gd name="connsiteY28" fmla="*/ 619125 h 4838700"/>
                <a:gd name="connsiteX29" fmla="*/ 2486025 w 2867025"/>
                <a:gd name="connsiteY29" fmla="*/ 638175 h 4838700"/>
                <a:gd name="connsiteX30" fmla="*/ 2524125 w 2867025"/>
                <a:gd name="connsiteY30" fmla="*/ 695325 h 4838700"/>
                <a:gd name="connsiteX31" fmla="*/ 2533650 w 2867025"/>
                <a:gd name="connsiteY31" fmla="*/ 723900 h 4838700"/>
                <a:gd name="connsiteX32" fmla="*/ 2571750 w 2867025"/>
                <a:gd name="connsiteY32" fmla="*/ 790575 h 4838700"/>
                <a:gd name="connsiteX33" fmla="*/ 2590800 w 2867025"/>
                <a:gd name="connsiteY33" fmla="*/ 847725 h 4838700"/>
                <a:gd name="connsiteX34" fmla="*/ 2581275 w 2867025"/>
                <a:gd name="connsiteY34" fmla="*/ 1009650 h 4838700"/>
                <a:gd name="connsiteX35" fmla="*/ 2543175 w 2867025"/>
                <a:gd name="connsiteY35" fmla="*/ 1076325 h 4838700"/>
                <a:gd name="connsiteX36" fmla="*/ 2505075 w 2867025"/>
                <a:gd name="connsiteY36" fmla="*/ 1152525 h 4838700"/>
                <a:gd name="connsiteX37" fmla="*/ 2457450 w 2867025"/>
                <a:gd name="connsiteY37" fmla="*/ 1228725 h 4838700"/>
                <a:gd name="connsiteX38" fmla="*/ 2438400 w 2867025"/>
                <a:gd name="connsiteY38" fmla="*/ 1257300 h 4838700"/>
                <a:gd name="connsiteX39" fmla="*/ 2419350 w 2867025"/>
                <a:gd name="connsiteY39" fmla="*/ 1323975 h 4838700"/>
                <a:gd name="connsiteX40" fmla="*/ 2428875 w 2867025"/>
                <a:gd name="connsiteY40" fmla="*/ 1771650 h 4838700"/>
                <a:gd name="connsiteX41" fmla="*/ 2457450 w 2867025"/>
                <a:gd name="connsiteY41" fmla="*/ 1857375 h 4838700"/>
                <a:gd name="connsiteX42" fmla="*/ 2505075 w 2867025"/>
                <a:gd name="connsiteY42" fmla="*/ 2019300 h 4838700"/>
                <a:gd name="connsiteX43" fmla="*/ 2524125 w 2867025"/>
                <a:gd name="connsiteY43" fmla="*/ 2076450 h 4838700"/>
                <a:gd name="connsiteX44" fmla="*/ 2571750 w 2867025"/>
                <a:gd name="connsiteY44" fmla="*/ 2181225 h 4838700"/>
                <a:gd name="connsiteX45" fmla="*/ 2581275 w 2867025"/>
                <a:gd name="connsiteY45" fmla="*/ 2209800 h 4838700"/>
                <a:gd name="connsiteX46" fmla="*/ 2619375 w 2867025"/>
                <a:gd name="connsiteY46" fmla="*/ 2286000 h 4838700"/>
                <a:gd name="connsiteX47" fmla="*/ 2647950 w 2867025"/>
                <a:gd name="connsiteY47" fmla="*/ 2362200 h 4838700"/>
                <a:gd name="connsiteX48" fmla="*/ 2676525 w 2867025"/>
                <a:gd name="connsiteY48" fmla="*/ 2438400 h 4838700"/>
                <a:gd name="connsiteX49" fmla="*/ 2714625 w 2867025"/>
                <a:gd name="connsiteY49" fmla="*/ 2514600 h 4838700"/>
                <a:gd name="connsiteX50" fmla="*/ 2724150 w 2867025"/>
                <a:gd name="connsiteY50" fmla="*/ 2543175 h 4838700"/>
                <a:gd name="connsiteX51" fmla="*/ 2762250 w 2867025"/>
                <a:gd name="connsiteY51" fmla="*/ 2638425 h 4838700"/>
                <a:gd name="connsiteX52" fmla="*/ 2781300 w 2867025"/>
                <a:gd name="connsiteY52" fmla="*/ 2695575 h 4838700"/>
                <a:gd name="connsiteX53" fmla="*/ 2809875 w 2867025"/>
                <a:gd name="connsiteY53" fmla="*/ 2771775 h 4838700"/>
                <a:gd name="connsiteX54" fmla="*/ 2828925 w 2867025"/>
                <a:gd name="connsiteY54" fmla="*/ 2857500 h 4838700"/>
                <a:gd name="connsiteX55" fmla="*/ 2857500 w 2867025"/>
                <a:gd name="connsiteY55" fmla="*/ 2952750 h 4838700"/>
                <a:gd name="connsiteX56" fmla="*/ 2867025 w 2867025"/>
                <a:gd name="connsiteY56" fmla="*/ 3019425 h 4838700"/>
                <a:gd name="connsiteX57" fmla="*/ 2857500 w 2867025"/>
                <a:gd name="connsiteY57" fmla="*/ 3733800 h 4838700"/>
                <a:gd name="connsiteX58" fmla="*/ 2847975 w 2867025"/>
                <a:gd name="connsiteY58" fmla="*/ 3810000 h 4838700"/>
                <a:gd name="connsiteX59" fmla="*/ 2828925 w 2867025"/>
                <a:gd name="connsiteY59" fmla="*/ 3905250 h 4838700"/>
                <a:gd name="connsiteX60" fmla="*/ 2771775 w 2867025"/>
                <a:gd name="connsiteY60" fmla="*/ 4048125 h 4838700"/>
                <a:gd name="connsiteX61" fmla="*/ 2705100 w 2867025"/>
                <a:gd name="connsiteY61" fmla="*/ 4133850 h 4838700"/>
                <a:gd name="connsiteX62" fmla="*/ 2676525 w 2867025"/>
                <a:gd name="connsiteY62" fmla="*/ 4181475 h 4838700"/>
                <a:gd name="connsiteX63" fmla="*/ 2647950 w 2867025"/>
                <a:gd name="connsiteY63" fmla="*/ 4200525 h 4838700"/>
                <a:gd name="connsiteX64" fmla="*/ 2619375 w 2867025"/>
                <a:gd name="connsiteY64" fmla="*/ 4229100 h 4838700"/>
                <a:gd name="connsiteX65" fmla="*/ 2590800 w 2867025"/>
                <a:gd name="connsiteY65" fmla="*/ 4267200 h 4838700"/>
                <a:gd name="connsiteX66" fmla="*/ 2514600 w 2867025"/>
                <a:gd name="connsiteY66" fmla="*/ 4333875 h 4838700"/>
                <a:gd name="connsiteX67" fmla="*/ 2486025 w 2867025"/>
                <a:gd name="connsiteY67" fmla="*/ 4352925 h 4838700"/>
                <a:gd name="connsiteX68" fmla="*/ 2457450 w 2867025"/>
                <a:gd name="connsiteY68" fmla="*/ 4362450 h 4838700"/>
                <a:gd name="connsiteX69" fmla="*/ 2286000 w 2867025"/>
                <a:gd name="connsiteY69" fmla="*/ 4486275 h 4838700"/>
                <a:gd name="connsiteX70" fmla="*/ 2219325 w 2867025"/>
                <a:gd name="connsiteY70" fmla="*/ 4524375 h 4838700"/>
                <a:gd name="connsiteX71" fmla="*/ 2162175 w 2867025"/>
                <a:gd name="connsiteY71" fmla="*/ 4572000 h 4838700"/>
                <a:gd name="connsiteX72" fmla="*/ 2105025 w 2867025"/>
                <a:gd name="connsiteY72" fmla="*/ 4610100 h 4838700"/>
                <a:gd name="connsiteX73" fmla="*/ 2009775 w 2867025"/>
                <a:gd name="connsiteY73" fmla="*/ 4686300 h 4838700"/>
                <a:gd name="connsiteX74" fmla="*/ 1962150 w 2867025"/>
                <a:gd name="connsiteY74" fmla="*/ 4724400 h 4838700"/>
                <a:gd name="connsiteX75" fmla="*/ 1924050 w 2867025"/>
                <a:gd name="connsiteY75" fmla="*/ 4743450 h 4838700"/>
                <a:gd name="connsiteX76" fmla="*/ 1885950 w 2867025"/>
                <a:gd name="connsiteY76" fmla="*/ 4772025 h 4838700"/>
                <a:gd name="connsiteX77" fmla="*/ 1857375 w 2867025"/>
                <a:gd name="connsiteY77" fmla="*/ 4781550 h 4838700"/>
                <a:gd name="connsiteX78" fmla="*/ 1781175 w 2867025"/>
                <a:gd name="connsiteY78" fmla="*/ 4810125 h 4838700"/>
                <a:gd name="connsiteX79" fmla="*/ 1724025 w 2867025"/>
                <a:gd name="connsiteY79" fmla="*/ 4829175 h 4838700"/>
                <a:gd name="connsiteX80" fmla="*/ 1638300 w 2867025"/>
                <a:gd name="connsiteY80" fmla="*/ 4838700 h 4838700"/>
                <a:gd name="connsiteX81" fmla="*/ 1162050 w 2867025"/>
                <a:gd name="connsiteY81" fmla="*/ 4819650 h 4838700"/>
                <a:gd name="connsiteX82" fmla="*/ 1104900 w 2867025"/>
                <a:gd name="connsiteY82" fmla="*/ 4800600 h 4838700"/>
                <a:gd name="connsiteX83" fmla="*/ 1066800 w 2867025"/>
                <a:gd name="connsiteY83" fmla="*/ 4791075 h 4838700"/>
                <a:gd name="connsiteX84" fmla="*/ 1000125 w 2867025"/>
                <a:gd name="connsiteY84" fmla="*/ 4772025 h 4838700"/>
                <a:gd name="connsiteX85" fmla="*/ 914400 w 2867025"/>
                <a:gd name="connsiteY85" fmla="*/ 4743450 h 4838700"/>
                <a:gd name="connsiteX86" fmla="*/ 876300 w 2867025"/>
                <a:gd name="connsiteY86" fmla="*/ 4733925 h 4838700"/>
                <a:gd name="connsiteX87" fmla="*/ 847725 w 2867025"/>
                <a:gd name="connsiteY87" fmla="*/ 4724400 h 4838700"/>
                <a:gd name="connsiteX88" fmla="*/ 733425 w 2867025"/>
                <a:gd name="connsiteY88" fmla="*/ 4695825 h 4838700"/>
                <a:gd name="connsiteX89" fmla="*/ 609600 w 2867025"/>
                <a:gd name="connsiteY89" fmla="*/ 4657725 h 4838700"/>
                <a:gd name="connsiteX90" fmla="*/ 581025 w 2867025"/>
                <a:gd name="connsiteY90" fmla="*/ 4638675 h 4838700"/>
                <a:gd name="connsiteX91" fmla="*/ 476250 w 2867025"/>
                <a:gd name="connsiteY91" fmla="*/ 4591050 h 4838700"/>
                <a:gd name="connsiteX92" fmla="*/ 419100 w 2867025"/>
                <a:gd name="connsiteY92" fmla="*/ 4552950 h 4838700"/>
                <a:gd name="connsiteX93" fmla="*/ 381000 w 2867025"/>
                <a:gd name="connsiteY93" fmla="*/ 4467225 h 4838700"/>
                <a:gd name="connsiteX94" fmla="*/ 371475 w 2867025"/>
                <a:gd name="connsiteY94" fmla="*/ 4438650 h 4838700"/>
                <a:gd name="connsiteX95" fmla="*/ 352425 w 2867025"/>
                <a:gd name="connsiteY95" fmla="*/ 4305300 h 4838700"/>
                <a:gd name="connsiteX96" fmla="*/ 342900 w 2867025"/>
                <a:gd name="connsiteY96" fmla="*/ 4267200 h 4838700"/>
                <a:gd name="connsiteX97" fmla="*/ 323850 w 2867025"/>
                <a:gd name="connsiteY97" fmla="*/ 4114800 h 4838700"/>
                <a:gd name="connsiteX98" fmla="*/ 314325 w 2867025"/>
                <a:gd name="connsiteY98" fmla="*/ 4057650 h 4838700"/>
                <a:gd name="connsiteX99" fmla="*/ 295275 w 2867025"/>
                <a:gd name="connsiteY99" fmla="*/ 3924300 h 4838700"/>
                <a:gd name="connsiteX100" fmla="*/ 314325 w 2867025"/>
                <a:gd name="connsiteY100" fmla="*/ 3524250 h 4838700"/>
                <a:gd name="connsiteX101" fmla="*/ 333375 w 2867025"/>
                <a:gd name="connsiteY101" fmla="*/ 3467100 h 4838700"/>
                <a:gd name="connsiteX102" fmla="*/ 342900 w 2867025"/>
                <a:gd name="connsiteY102" fmla="*/ 3400425 h 4838700"/>
                <a:gd name="connsiteX103" fmla="*/ 361950 w 2867025"/>
                <a:gd name="connsiteY103" fmla="*/ 3333750 h 4838700"/>
                <a:gd name="connsiteX104" fmla="*/ 371475 w 2867025"/>
                <a:gd name="connsiteY104" fmla="*/ 3286125 h 4838700"/>
                <a:gd name="connsiteX105" fmla="*/ 390525 w 2867025"/>
                <a:gd name="connsiteY105" fmla="*/ 3124200 h 4838700"/>
                <a:gd name="connsiteX106" fmla="*/ 371475 w 2867025"/>
                <a:gd name="connsiteY106" fmla="*/ 2943225 h 4838700"/>
                <a:gd name="connsiteX107" fmla="*/ 361950 w 2867025"/>
                <a:gd name="connsiteY107" fmla="*/ 2914650 h 4838700"/>
                <a:gd name="connsiteX108" fmla="*/ 323850 w 2867025"/>
                <a:gd name="connsiteY108" fmla="*/ 2847975 h 4838700"/>
                <a:gd name="connsiteX109" fmla="*/ 295275 w 2867025"/>
                <a:gd name="connsiteY109" fmla="*/ 2771775 h 4838700"/>
                <a:gd name="connsiteX110" fmla="*/ 285750 w 2867025"/>
                <a:gd name="connsiteY110" fmla="*/ 2743200 h 4838700"/>
                <a:gd name="connsiteX111" fmla="*/ 247650 w 2867025"/>
                <a:gd name="connsiteY111" fmla="*/ 2686050 h 4838700"/>
                <a:gd name="connsiteX112" fmla="*/ 200025 w 2867025"/>
                <a:gd name="connsiteY112" fmla="*/ 2619375 h 4838700"/>
                <a:gd name="connsiteX113" fmla="*/ 171450 w 2867025"/>
                <a:gd name="connsiteY113" fmla="*/ 2552700 h 4838700"/>
                <a:gd name="connsiteX114" fmla="*/ 76200 w 2867025"/>
                <a:gd name="connsiteY114" fmla="*/ 2371725 h 4838700"/>
                <a:gd name="connsiteX115" fmla="*/ 47625 w 2867025"/>
                <a:gd name="connsiteY115" fmla="*/ 2257425 h 4838700"/>
                <a:gd name="connsiteX116" fmla="*/ 19050 w 2867025"/>
                <a:gd name="connsiteY116" fmla="*/ 2162175 h 4838700"/>
                <a:gd name="connsiteX117" fmla="*/ 9525 w 2867025"/>
                <a:gd name="connsiteY117" fmla="*/ 2076450 h 4838700"/>
                <a:gd name="connsiteX118" fmla="*/ 0 w 2867025"/>
                <a:gd name="connsiteY118" fmla="*/ 2028825 h 4838700"/>
                <a:gd name="connsiteX119" fmla="*/ 9525 w 2867025"/>
                <a:gd name="connsiteY119" fmla="*/ 1762125 h 4838700"/>
                <a:gd name="connsiteX120" fmla="*/ 28575 w 2867025"/>
                <a:gd name="connsiteY120" fmla="*/ 1704975 h 4838700"/>
                <a:gd name="connsiteX121" fmla="*/ 38100 w 2867025"/>
                <a:gd name="connsiteY121" fmla="*/ 1666875 h 4838700"/>
                <a:gd name="connsiteX122" fmla="*/ 57150 w 2867025"/>
                <a:gd name="connsiteY122" fmla="*/ 1619250 h 4838700"/>
                <a:gd name="connsiteX123" fmla="*/ 76200 w 2867025"/>
                <a:gd name="connsiteY123" fmla="*/ 1552575 h 4838700"/>
                <a:gd name="connsiteX124" fmla="*/ 142875 w 2867025"/>
                <a:gd name="connsiteY124" fmla="*/ 1409700 h 4838700"/>
                <a:gd name="connsiteX125" fmla="*/ 171450 w 2867025"/>
                <a:gd name="connsiteY125" fmla="*/ 1323975 h 4838700"/>
                <a:gd name="connsiteX126" fmla="*/ 295275 w 2867025"/>
                <a:gd name="connsiteY126" fmla="*/ 1123950 h 4838700"/>
                <a:gd name="connsiteX127" fmla="*/ 361950 w 2867025"/>
                <a:gd name="connsiteY127" fmla="*/ 1000125 h 4838700"/>
                <a:gd name="connsiteX128" fmla="*/ 419100 w 2867025"/>
                <a:gd name="connsiteY128" fmla="*/ 904875 h 4838700"/>
                <a:gd name="connsiteX129" fmla="*/ 438150 w 2867025"/>
                <a:gd name="connsiteY129" fmla="*/ 876300 h 4838700"/>
                <a:gd name="connsiteX130" fmla="*/ 466725 w 2867025"/>
                <a:gd name="connsiteY130" fmla="*/ 847725 h 4838700"/>
                <a:gd name="connsiteX131" fmla="*/ 514350 w 2867025"/>
                <a:gd name="connsiteY131" fmla="*/ 762000 h 4838700"/>
                <a:gd name="connsiteX132" fmla="*/ 542925 w 2867025"/>
                <a:gd name="connsiteY132" fmla="*/ 723900 h 4838700"/>
                <a:gd name="connsiteX133" fmla="*/ 571500 w 2867025"/>
                <a:gd name="connsiteY133" fmla="*/ 704850 h 4838700"/>
                <a:gd name="connsiteX134" fmla="*/ 628650 w 2867025"/>
                <a:gd name="connsiteY134" fmla="*/ 657225 h 4838700"/>
                <a:gd name="connsiteX135" fmla="*/ 657225 w 2867025"/>
                <a:gd name="connsiteY135" fmla="*/ 628650 h 4838700"/>
                <a:gd name="connsiteX136" fmla="*/ 714375 w 2867025"/>
                <a:gd name="connsiteY136" fmla="*/ 590550 h 4838700"/>
                <a:gd name="connsiteX137" fmla="*/ 752475 w 2867025"/>
                <a:gd name="connsiteY137" fmla="*/ 533400 h 4838700"/>
                <a:gd name="connsiteX138" fmla="*/ 771525 w 2867025"/>
                <a:gd name="connsiteY138" fmla="*/ 504825 h 4838700"/>
                <a:gd name="connsiteX139" fmla="*/ 781050 w 2867025"/>
                <a:gd name="connsiteY139" fmla="*/ 485775 h 4838700"/>
                <a:gd name="connsiteX0" fmla="*/ 695325 w 2867025"/>
                <a:gd name="connsiteY0" fmla="*/ 523875 h 4838700"/>
                <a:gd name="connsiteX1" fmla="*/ 695325 w 2867025"/>
                <a:gd name="connsiteY1" fmla="*/ 523875 h 4838700"/>
                <a:gd name="connsiteX2" fmla="*/ 847725 w 2867025"/>
                <a:gd name="connsiteY2" fmla="*/ 381000 h 4838700"/>
                <a:gd name="connsiteX3" fmla="*/ 885825 w 2867025"/>
                <a:gd name="connsiteY3" fmla="*/ 352425 h 4838700"/>
                <a:gd name="connsiteX4" fmla="*/ 952500 w 2867025"/>
                <a:gd name="connsiteY4" fmla="*/ 295275 h 4838700"/>
                <a:gd name="connsiteX5" fmla="*/ 1066800 w 2867025"/>
                <a:gd name="connsiteY5" fmla="*/ 209550 h 4838700"/>
                <a:gd name="connsiteX6" fmla="*/ 1095375 w 2867025"/>
                <a:gd name="connsiteY6" fmla="*/ 180975 h 4838700"/>
                <a:gd name="connsiteX7" fmla="*/ 1162050 w 2867025"/>
                <a:gd name="connsiteY7" fmla="*/ 142875 h 4838700"/>
                <a:gd name="connsiteX8" fmla="*/ 1238250 w 2867025"/>
                <a:gd name="connsiteY8" fmla="*/ 85725 h 4838700"/>
                <a:gd name="connsiteX9" fmla="*/ 1381125 w 2867025"/>
                <a:gd name="connsiteY9" fmla="*/ 19050 h 4838700"/>
                <a:gd name="connsiteX10" fmla="*/ 1428750 w 2867025"/>
                <a:gd name="connsiteY10" fmla="*/ 9525 h 4838700"/>
                <a:gd name="connsiteX11" fmla="*/ 1457325 w 2867025"/>
                <a:gd name="connsiteY11" fmla="*/ 0 h 4838700"/>
                <a:gd name="connsiteX12" fmla="*/ 1562100 w 2867025"/>
                <a:gd name="connsiteY12" fmla="*/ 47625 h 4838700"/>
                <a:gd name="connsiteX13" fmla="*/ 1590675 w 2867025"/>
                <a:gd name="connsiteY13" fmla="*/ 85725 h 4838700"/>
                <a:gd name="connsiteX14" fmla="*/ 1638300 w 2867025"/>
                <a:gd name="connsiteY14" fmla="*/ 114300 h 4838700"/>
                <a:gd name="connsiteX15" fmla="*/ 1695450 w 2867025"/>
                <a:gd name="connsiteY15" fmla="*/ 152400 h 4838700"/>
                <a:gd name="connsiteX16" fmla="*/ 1771650 w 2867025"/>
                <a:gd name="connsiteY16" fmla="*/ 180975 h 4838700"/>
                <a:gd name="connsiteX17" fmla="*/ 1809750 w 2867025"/>
                <a:gd name="connsiteY17" fmla="*/ 200025 h 4838700"/>
                <a:gd name="connsiteX18" fmla="*/ 1933575 w 2867025"/>
                <a:gd name="connsiteY18" fmla="*/ 228600 h 4838700"/>
                <a:gd name="connsiteX19" fmla="*/ 2000250 w 2867025"/>
                <a:gd name="connsiteY19" fmla="*/ 266700 h 4838700"/>
                <a:gd name="connsiteX20" fmla="*/ 2028825 w 2867025"/>
                <a:gd name="connsiteY20" fmla="*/ 276225 h 4838700"/>
                <a:gd name="connsiteX21" fmla="*/ 2114550 w 2867025"/>
                <a:gd name="connsiteY21" fmla="*/ 342900 h 4838700"/>
                <a:gd name="connsiteX22" fmla="*/ 2200275 w 2867025"/>
                <a:gd name="connsiteY22" fmla="*/ 400050 h 4838700"/>
                <a:gd name="connsiteX23" fmla="*/ 2266950 w 2867025"/>
                <a:gd name="connsiteY23" fmla="*/ 466725 h 4838700"/>
                <a:gd name="connsiteX24" fmla="*/ 2295525 w 2867025"/>
                <a:gd name="connsiteY24" fmla="*/ 504825 h 4838700"/>
                <a:gd name="connsiteX25" fmla="*/ 2333625 w 2867025"/>
                <a:gd name="connsiteY25" fmla="*/ 523875 h 4838700"/>
                <a:gd name="connsiteX26" fmla="*/ 2371725 w 2867025"/>
                <a:gd name="connsiteY26" fmla="*/ 561975 h 4838700"/>
                <a:gd name="connsiteX27" fmla="*/ 2409825 w 2867025"/>
                <a:gd name="connsiteY27" fmla="*/ 581025 h 4838700"/>
                <a:gd name="connsiteX28" fmla="*/ 2457450 w 2867025"/>
                <a:gd name="connsiteY28" fmla="*/ 619125 h 4838700"/>
                <a:gd name="connsiteX29" fmla="*/ 2486025 w 2867025"/>
                <a:gd name="connsiteY29" fmla="*/ 638175 h 4838700"/>
                <a:gd name="connsiteX30" fmla="*/ 2524125 w 2867025"/>
                <a:gd name="connsiteY30" fmla="*/ 695325 h 4838700"/>
                <a:gd name="connsiteX31" fmla="*/ 2533650 w 2867025"/>
                <a:gd name="connsiteY31" fmla="*/ 723900 h 4838700"/>
                <a:gd name="connsiteX32" fmla="*/ 2571750 w 2867025"/>
                <a:gd name="connsiteY32" fmla="*/ 790575 h 4838700"/>
                <a:gd name="connsiteX33" fmla="*/ 2590800 w 2867025"/>
                <a:gd name="connsiteY33" fmla="*/ 847725 h 4838700"/>
                <a:gd name="connsiteX34" fmla="*/ 2581275 w 2867025"/>
                <a:gd name="connsiteY34" fmla="*/ 1009650 h 4838700"/>
                <a:gd name="connsiteX35" fmla="*/ 2543175 w 2867025"/>
                <a:gd name="connsiteY35" fmla="*/ 1076325 h 4838700"/>
                <a:gd name="connsiteX36" fmla="*/ 2505075 w 2867025"/>
                <a:gd name="connsiteY36" fmla="*/ 1152525 h 4838700"/>
                <a:gd name="connsiteX37" fmla="*/ 2457450 w 2867025"/>
                <a:gd name="connsiteY37" fmla="*/ 1228725 h 4838700"/>
                <a:gd name="connsiteX38" fmla="*/ 2438400 w 2867025"/>
                <a:gd name="connsiteY38" fmla="*/ 1257300 h 4838700"/>
                <a:gd name="connsiteX39" fmla="*/ 2419350 w 2867025"/>
                <a:gd name="connsiteY39" fmla="*/ 1323975 h 4838700"/>
                <a:gd name="connsiteX40" fmla="*/ 2428875 w 2867025"/>
                <a:gd name="connsiteY40" fmla="*/ 1771650 h 4838700"/>
                <a:gd name="connsiteX41" fmla="*/ 2457450 w 2867025"/>
                <a:gd name="connsiteY41" fmla="*/ 1857375 h 4838700"/>
                <a:gd name="connsiteX42" fmla="*/ 2505075 w 2867025"/>
                <a:gd name="connsiteY42" fmla="*/ 2019300 h 4838700"/>
                <a:gd name="connsiteX43" fmla="*/ 2524125 w 2867025"/>
                <a:gd name="connsiteY43" fmla="*/ 2076450 h 4838700"/>
                <a:gd name="connsiteX44" fmla="*/ 2571750 w 2867025"/>
                <a:gd name="connsiteY44" fmla="*/ 2181225 h 4838700"/>
                <a:gd name="connsiteX45" fmla="*/ 2581275 w 2867025"/>
                <a:gd name="connsiteY45" fmla="*/ 2209800 h 4838700"/>
                <a:gd name="connsiteX46" fmla="*/ 2619375 w 2867025"/>
                <a:gd name="connsiteY46" fmla="*/ 2286000 h 4838700"/>
                <a:gd name="connsiteX47" fmla="*/ 2647950 w 2867025"/>
                <a:gd name="connsiteY47" fmla="*/ 2362200 h 4838700"/>
                <a:gd name="connsiteX48" fmla="*/ 2676525 w 2867025"/>
                <a:gd name="connsiteY48" fmla="*/ 2438400 h 4838700"/>
                <a:gd name="connsiteX49" fmla="*/ 2714625 w 2867025"/>
                <a:gd name="connsiteY49" fmla="*/ 2514600 h 4838700"/>
                <a:gd name="connsiteX50" fmla="*/ 2724150 w 2867025"/>
                <a:gd name="connsiteY50" fmla="*/ 2543175 h 4838700"/>
                <a:gd name="connsiteX51" fmla="*/ 2762250 w 2867025"/>
                <a:gd name="connsiteY51" fmla="*/ 2638425 h 4838700"/>
                <a:gd name="connsiteX52" fmla="*/ 2781300 w 2867025"/>
                <a:gd name="connsiteY52" fmla="*/ 2695575 h 4838700"/>
                <a:gd name="connsiteX53" fmla="*/ 2809875 w 2867025"/>
                <a:gd name="connsiteY53" fmla="*/ 2771775 h 4838700"/>
                <a:gd name="connsiteX54" fmla="*/ 2828925 w 2867025"/>
                <a:gd name="connsiteY54" fmla="*/ 2857500 h 4838700"/>
                <a:gd name="connsiteX55" fmla="*/ 2857500 w 2867025"/>
                <a:gd name="connsiteY55" fmla="*/ 2952750 h 4838700"/>
                <a:gd name="connsiteX56" fmla="*/ 2867025 w 2867025"/>
                <a:gd name="connsiteY56" fmla="*/ 3019425 h 4838700"/>
                <a:gd name="connsiteX57" fmla="*/ 2857500 w 2867025"/>
                <a:gd name="connsiteY57" fmla="*/ 3733800 h 4838700"/>
                <a:gd name="connsiteX58" fmla="*/ 2847975 w 2867025"/>
                <a:gd name="connsiteY58" fmla="*/ 3810000 h 4838700"/>
                <a:gd name="connsiteX59" fmla="*/ 2828925 w 2867025"/>
                <a:gd name="connsiteY59" fmla="*/ 3905250 h 4838700"/>
                <a:gd name="connsiteX60" fmla="*/ 2771775 w 2867025"/>
                <a:gd name="connsiteY60" fmla="*/ 4048125 h 4838700"/>
                <a:gd name="connsiteX61" fmla="*/ 2705100 w 2867025"/>
                <a:gd name="connsiteY61" fmla="*/ 4133850 h 4838700"/>
                <a:gd name="connsiteX62" fmla="*/ 2676525 w 2867025"/>
                <a:gd name="connsiteY62" fmla="*/ 4181475 h 4838700"/>
                <a:gd name="connsiteX63" fmla="*/ 2647950 w 2867025"/>
                <a:gd name="connsiteY63" fmla="*/ 4200525 h 4838700"/>
                <a:gd name="connsiteX64" fmla="*/ 2619375 w 2867025"/>
                <a:gd name="connsiteY64" fmla="*/ 4229100 h 4838700"/>
                <a:gd name="connsiteX65" fmla="*/ 2590800 w 2867025"/>
                <a:gd name="connsiteY65" fmla="*/ 4267200 h 4838700"/>
                <a:gd name="connsiteX66" fmla="*/ 2514600 w 2867025"/>
                <a:gd name="connsiteY66" fmla="*/ 4333875 h 4838700"/>
                <a:gd name="connsiteX67" fmla="*/ 2486025 w 2867025"/>
                <a:gd name="connsiteY67" fmla="*/ 4352925 h 4838700"/>
                <a:gd name="connsiteX68" fmla="*/ 2457450 w 2867025"/>
                <a:gd name="connsiteY68" fmla="*/ 4362450 h 4838700"/>
                <a:gd name="connsiteX69" fmla="*/ 2286000 w 2867025"/>
                <a:gd name="connsiteY69" fmla="*/ 4486275 h 4838700"/>
                <a:gd name="connsiteX70" fmla="*/ 2219325 w 2867025"/>
                <a:gd name="connsiteY70" fmla="*/ 4524375 h 4838700"/>
                <a:gd name="connsiteX71" fmla="*/ 2162175 w 2867025"/>
                <a:gd name="connsiteY71" fmla="*/ 4572000 h 4838700"/>
                <a:gd name="connsiteX72" fmla="*/ 2105025 w 2867025"/>
                <a:gd name="connsiteY72" fmla="*/ 4610100 h 4838700"/>
                <a:gd name="connsiteX73" fmla="*/ 2009775 w 2867025"/>
                <a:gd name="connsiteY73" fmla="*/ 4686300 h 4838700"/>
                <a:gd name="connsiteX74" fmla="*/ 1962150 w 2867025"/>
                <a:gd name="connsiteY74" fmla="*/ 4724400 h 4838700"/>
                <a:gd name="connsiteX75" fmla="*/ 1924050 w 2867025"/>
                <a:gd name="connsiteY75" fmla="*/ 4743450 h 4838700"/>
                <a:gd name="connsiteX76" fmla="*/ 1885950 w 2867025"/>
                <a:gd name="connsiteY76" fmla="*/ 4772025 h 4838700"/>
                <a:gd name="connsiteX77" fmla="*/ 1857375 w 2867025"/>
                <a:gd name="connsiteY77" fmla="*/ 4781550 h 4838700"/>
                <a:gd name="connsiteX78" fmla="*/ 1781175 w 2867025"/>
                <a:gd name="connsiteY78" fmla="*/ 4810125 h 4838700"/>
                <a:gd name="connsiteX79" fmla="*/ 1724025 w 2867025"/>
                <a:gd name="connsiteY79" fmla="*/ 4829175 h 4838700"/>
                <a:gd name="connsiteX80" fmla="*/ 1638300 w 2867025"/>
                <a:gd name="connsiteY80" fmla="*/ 4838700 h 4838700"/>
                <a:gd name="connsiteX81" fmla="*/ 1162050 w 2867025"/>
                <a:gd name="connsiteY81" fmla="*/ 4819650 h 4838700"/>
                <a:gd name="connsiteX82" fmla="*/ 1104900 w 2867025"/>
                <a:gd name="connsiteY82" fmla="*/ 4800600 h 4838700"/>
                <a:gd name="connsiteX83" fmla="*/ 1066800 w 2867025"/>
                <a:gd name="connsiteY83" fmla="*/ 4791075 h 4838700"/>
                <a:gd name="connsiteX84" fmla="*/ 1000125 w 2867025"/>
                <a:gd name="connsiteY84" fmla="*/ 4772025 h 4838700"/>
                <a:gd name="connsiteX85" fmla="*/ 914400 w 2867025"/>
                <a:gd name="connsiteY85" fmla="*/ 4743450 h 4838700"/>
                <a:gd name="connsiteX86" fmla="*/ 876300 w 2867025"/>
                <a:gd name="connsiteY86" fmla="*/ 4733925 h 4838700"/>
                <a:gd name="connsiteX87" fmla="*/ 847725 w 2867025"/>
                <a:gd name="connsiteY87" fmla="*/ 4724400 h 4838700"/>
                <a:gd name="connsiteX88" fmla="*/ 733425 w 2867025"/>
                <a:gd name="connsiteY88" fmla="*/ 4695825 h 4838700"/>
                <a:gd name="connsiteX89" fmla="*/ 609600 w 2867025"/>
                <a:gd name="connsiteY89" fmla="*/ 4657725 h 4838700"/>
                <a:gd name="connsiteX90" fmla="*/ 581025 w 2867025"/>
                <a:gd name="connsiteY90" fmla="*/ 4638675 h 4838700"/>
                <a:gd name="connsiteX91" fmla="*/ 476250 w 2867025"/>
                <a:gd name="connsiteY91" fmla="*/ 4591050 h 4838700"/>
                <a:gd name="connsiteX92" fmla="*/ 419100 w 2867025"/>
                <a:gd name="connsiteY92" fmla="*/ 4552950 h 4838700"/>
                <a:gd name="connsiteX93" fmla="*/ 381000 w 2867025"/>
                <a:gd name="connsiteY93" fmla="*/ 4467225 h 4838700"/>
                <a:gd name="connsiteX94" fmla="*/ 371475 w 2867025"/>
                <a:gd name="connsiteY94" fmla="*/ 4438650 h 4838700"/>
                <a:gd name="connsiteX95" fmla="*/ 352425 w 2867025"/>
                <a:gd name="connsiteY95" fmla="*/ 4305300 h 4838700"/>
                <a:gd name="connsiteX96" fmla="*/ 342900 w 2867025"/>
                <a:gd name="connsiteY96" fmla="*/ 4267200 h 4838700"/>
                <a:gd name="connsiteX97" fmla="*/ 323850 w 2867025"/>
                <a:gd name="connsiteY97" fmla="*/ 4114800 h 4838700"/>
                <a:gd name="connsiteX98" fmla="*/ 314325 w 2867025"/>
                <a:gd name="connsiteY98" fmla="*/ 4057650 h 4838700"/>
                <a:gd name="connsiteX99" fmla="*/ 295275 w 2867025"/>
                <a:gd name="connsiteY99" fmla="*/ 3924300 h 4838700"/>
                <a:gd name="connsiteX100" fmla="*/ 314325 w 2867025"/>
                <a:gd name="connsiteY100" fmla="*/ 3524250 h 4838700"/>
                <a:gd name="connsiteX101" fmla="*/ 333375 w 2867025"/>
                <a:gd name="connsiteY101" fmla="*/ 3467100 h 4838700"/>
                <a:gd name="connsiteX102" fmla="*/ 342900 w 2867025"/>
                <a:gd name="connsiteY102" fmla="*/ 3400425 h 4838700"/>
                <a:gd name="connsiteX103" fmla="*/ 361950 w 2867025"/>
                <a:gd name="connsiteY103" fmla="*/ 3333750 h 4838700"/>
                <a:gd name="connsiteX104" fmla="*/ 371475 w 2867025"/>
                <a:gd name="connsiteY104" fmla="*/ 3286125 h 4838700"/>
                <a:gd name="connsiteX105" fmla="*/ 390525 w 2867025"/>
                <a:gd name="connsiteY105" fmla="*/ 3124200 h 4838700"/>
                <a:gd name="connsiteX106" fmla="*/ 371475 w 2867025"/>
                <a:gd name="connsiteY106" fmla="*/ 2943225 h 4838700"/>
                <a:gd name="connsiteX107" fmla="*/ 361950 w 2867025"/>
                <a:gd name="connsiteY107" fmla="*/ 2914650 h 4838700"/>
                <a:gd name="connsiteX108" fmla="*/ 323850 w 2867025"/>
                <a:gd name="connsiteY108" fmla="*/ 2847975 h 4838700"/>
                <a:gd name="connsiteX109" fmla="*/ 295275 w 2867025"/>
                <a:gd name="connsiteY109" fmla="*/ 2771775 h 4838700"/>
                <a:gd name="connsiteX110" fmla="*/ 285750 w 2867025"/>
                <a:gd name="connsiteY110" fmla="*/ 2743200 h 4838700"/>
                <a:gd name="connsiteX111" fmla="*/ 247650 w 2867025"/>
                <a:gd name="connsiteY111" fmla="*/ 2686050 h 4838700"/>
                <a:gd name="connsiteX112" fmla="*/ 200025 w 2867025"/>
                <a:gd name="connsiteY112" fmla="*/ 2619375 h 4838700"/>
                <a:gd name="connsiteX113" fmla="*/ 171450 w 2867025"/>
                <a:gd name="connsiteY113" fmla="*/ 2552700 h 4838700"/>
                <a:gd name="connsiteX114" fmla="*/ 76200 w 2867025"/>
                <a:gd name="connsiteY114" fmla="*/ 2371725 h 4838700"/>
                <a:gd name="connsiteX115" fmla="*/ 47625 w 2867025"/>
                <a:gd name="connsiteY115" fmla="*/ 2257425 h 4838700"/>
                <a:gd name="connsiteX116" fmla="*/ 19050 w 2867025"/>
                <a:gd name="connsiteY116" fmla="*/ 2162175 h 4838700"/>
                <a:gd name="connsiteX117" fmla="*/ 9525 w 2867025"/>
                <a:gd name="connsiteY117" fmla="*/ 2076450 h 4838700"/>
                <a:gd name="connsiteX118" fmla="*/ 0 w 2867025"/>
                <a:gd name="connsiteY118" fmla="*/ 2028825 h 4838700"/>
                <a:gd name="connsiteX119" fmla="*/ 9525 w 2867025"/>
                <a:gd name="connsiteY119" fmla="*/ 1762125 h 4838700"/>
                <a:gd name="connsiteX120" fmla="*/ 28575 w 2867025"/>
                <a:gd name="connsiteY120" fmla="*/ 1704975 h 4838700"/>
                <a:gd name="connsiteX121" fmla="*/ 38100 w 2867025"/>
                <a:gd name="connsiteY121" fmla="*/ 1666875 h 4838700"/>
                <a:gd name="connsiteX122" fmla="*/ 57150 w 2867025"/>
                <a:gd name="connsiteY122" fmla="*/ 1619250 h 4838700"/>
                <a:gd name="connsiteX123" fmla="*/ 76200 w 2867025"/>
                <a:gd name="connsiteY123" fmla="*/ 1552575 h 4838700"/>
                <a:gd name="connsiteX124" fmla="*/ 142875 w 2867025"/>
                <a:gd name="connsiteY124" fmla="*/ 1409700 h 4838700"/>
                <a:gd name="connsiteX125" fmla="*/ 171450 w 2867025"/>
                <a:gd name="connsiteY125" fmla="*/ 1323975 h 4838700"/>
                <a:gd name="connsiteX126" fmla="*/ 295275 w 2867025"/>
                <a:gd name="connsiteY126" fmla="*/ 1123950 h 4838700"/>
                <a:gd name="connsiteX127" fmla="*/ 361950 w 2867025"/>
                <a:gd name="connsiteY127" fmla="*/ 1000125 h 4838700"/>
                <a:gd name="connsiteX128" fmla="*/ 419100 w 2867025"/>
                <a:gd name="connsiteY128" fmla="*/ 904875 h 4838700"/>
                <a:gd name="connsiteX129" fmla="*/ 438150 w 2867025"/>
                <a:gd name="connsiteY129" fmla="*/ 876300 h 4838700"/>
                <a:gd name="connsiteX130" fmla="*/ 466725 w 2867025"/>
                <a:gd name="connsiteY130" fmla="*/ 847725 h 4838700"/>
                <a:gd name="connsiteX131" fmla="*/ 514350 w 2867025"/>
                <a:gd name="connsiteY131" fmla="*/ 762000 h 4838700"/>
                <a:gd name="connsiteX132" fmla="*/ 542925 w 2867025"/>
                <a:gd name="connsiteY132" fmla="*/ 723900 h 4838700"/>
                <a:gd name="connsiteX133" fmla="*/ 571500 w 2867025"/>
                <a:gd name="connsiteY133" fmla="*/ 704850 h 4838700"/>
                <a:gd name="connsiteX134" fmla="*/ 628650 w 2867025"/>
                <a:gd name="connsiteY134" fmla="*/ 657225 h 4838700"/>
                <a:gd name="connsiteX135" fmla="*/ 657225 w 2867025"/>
                <a:gd name="connsiteY135" fmla="*/ 628650 h 4838700"/>
                <a:gd name="connsiteX136" fmla="*/ 714375 w 2867025"/>
                <a:gd name="connsiteY136" fmla="*/ 590550 h 4838700"/>
                <a:gd name="connsiteX137" fmla="*/ 752475 w 2867025"/>
                <a:gd name="connsiteY137" fmla="*/ 533400 h 4838700"/>
                <a:gd name="connsiteX138" fmla="*/ 897731 w 2867025"/>
                <a:gd name="connsiteY138" fmla="*/ 707232 h 4838700"/>
                <a:gd name="connsiteX139" fmla="*/ 781050 w 2867025"/>
                <a:gd name="connsiteY139" fmla="*/ 485775 h 4838700"/>
                <a:gd name="connsiteX0" fmla="*/ 695325 w 2867025"/>
                <a:gd name="connsiteY0" fmla="*/ 523875 h 4838700"/>
                <a:gd name="connsiteX1" fmla="*/ 695325 w 2867025"/>
                <a:gd name="connsiteY1" fmla="*/ 523875 h 4838700"/>
                <a:gd name="connsiteX2" fmla="*/ 847725 w 2867025"/>
                <a:gd name="connsiteY2" fmla="*/ 381000 h 4838700"/>
                <a:gd name="connsiteX3" fmla="*/ 885825 w 2867025"/>
                <a:gd name="connsiteY3" fmla="*/ 352425 h 4838700"/>
                <a:gd name="connsiteX4" fmla="*/ 952500 w 2867025"/>
                <a:gd name="connsiteY4" fmla="*/ 295275 h 4838700"/>
                <a:gd name="connsiteX5" fmla="*/ 1066800 w 2867025"/>
                <a:gd name="connsiteY5" fmla="*/ 209550 h 4838700"/>
                <a:gd name="connsiteX6" fmla="*/ 1095375 w 2867025"/>
                <a:gd name="connsiteY6" fmla="*/ 180975 h 4838700"/>
                <a:gd name="connsiteX7" fmla="*/ 1162050 w 2867025"/>
                <a:gd name="connsiteY7" fmla="*/ 142875 h 4838700"/>
                <a:gd name="connsiteX8" fmla="*/ 1238250 w 2867025"/>
                <a:gd name="connsiteY8" fmla="*/ 85725 h 4838700"/>
                <a:gd name="connsiteX9" fmla="*/ 1381125 w 2867025"/>
                <a:gd name="connsiteY9" fmla="*/ 19050 h 4838700"/>
                <a:gd name="connsiteX10" fmla="*/ 1428750 w 2867025"/>
                <a:gd name="connsiteY10" fmla="*/ 9525 h 4838700"/>
                <a:gd name="connsiteX11" fmla="*/ 1457325 w 2867025"/>
                <a:gd name="connsiteY11" fmla="*/ 0 h 4838700"/>
                <a:gd name="connsiteX12" fmla="*/ 1562100 w 2867025"/>
                <a:gd name="connsiteY12" fmla="*/ 47625 h 4838700"/>
                <a:gd name="connsiteX13" fmla="*/ 1590675 w 2867025"/>
                <a:gd name="connsiteY13" fmla="*/ 85725 h 4838700"/>
                <a:gd name="connsiteX14" fmla="*/ 1638300 w 2867025"/>
                <a:gd name="connsiteY14" fmla="*/ 114300 h 4838700"/>
                <a:gd name="connsiteX15" fmla="*/ 1695450 w 2867025"/>
                <a:gd name="connsiteY15" fmla="*/ 152400 h 4838700"/>
                <a:gd name="connsiteX16" fmla="*/ 1771650 w 2867025"/>
                <a:gd name="connsiteY16" fmla="*/ 180975 h 4838700"/>
                <a:gd name="connsiteX17" fmla="*/ 1809750 w 2867025"/>
                <a:gd name="connsiteY17" fmla="*/ 200025 h 4838700"/>
                <a:gd name="connsiteX18" fmla="*/ 1933575 w 2867025"/>
                <a:gd name="connsiteY18" fmla="*/ 228600 h 4838700"/>
                <a:gd name="connsiteX19" fmla="*/ 2000250 w 2867025"/>
                <a:gd name="connsiteY19" fmla="*/ 266700 h 4838700"/>
                <a:gd name="connsiteX20" fmla="*/ 2028825 w 2867025"/>
                <a:gd name="connsiteY20" fmla="*/ 276225 h 4838700"/>
                <a:gd name="connsiteX21" fmla="*/ 2114550 w 2867025"/>
                <a:gd name="connsiteY21" fmla="*/ 342900 h 4838700"/>
                <a:gd name="connsiteX22" fmla="*/ 2200275 w 2867025"/>
                <a:gd name="connsiteY22" fmla="*/ 400050 h 4838700"/>
                <a:gd name="connsiteX23" fmla="*/ 2266950 w 2867025"/>
                <a:gd name="connsiteY23" fmla="*/ 466725 h 4838700"/>
                <a:gd name="connsiteX24" fmla="*/ 2295525 w 2867025"/>
                <a:gd name="connsiteY24" fmla="*/ 504825 h 4838700"/>
                <a:gd name="connsiteX25" fmla="*/ 2333625 w 2867025"/>
                <a:gd name="connsiteY25" fmla="*/ 523875 h 4838700"/>
                <a:gd name="connsiteX26" fmla="*/ 2371725 w 2867025"/>
                <a:gd name="connsiteY26" fmla="*/ 561975 h 4838700"/>
                <a:gd name="connsiteX27" fmla="*/ 2409825 w 2867025"/>
                <a:gd name="connsiteY27" fmla="*/ 581025 h 4838700"/>
                <a:gd name="connsiteX28" fmla="*/ 2457450 w 2867025"/>
                <a:gd name="connsiteY28" fmla="*/ 619125 h 4838700"/>
                <a:gd name="connsiteX29" fmla="*/ 2486025 w 2867025"/>
                <a:gd name="connsiteY29" fmla="*/ 638175 h 4838700"/>
                <a:gd name="connsiteX30" fmla="*/ 2524125 w 2867025"/>
                <a:gd name="connsiteY30" fmla="*/ 695325 h 4838700"/>
                <a:gd name="connsiteX31" fmla="*/ 2533650 w 2867025"/>
                <a:gd name="connsiteY31" fmla="*/ 723900 h 4838700"/>
                <a:gd name="connsiteX32" fmla="*/ 2571750 w 2867025"/>
                <a:gd name="connsiteY32" fmla="*/ 790575 h 4838700"/>
                <a:gd name="connsiteX33" fmla="*/ 2590800 w 2867025"/>
                <a:gd name="connsiteY33" fmla="*/ 847725 h 4838700"/>
                <a:gd name="connsiteX34" fmla="*/ 2581275 w 2867025"/>
                <a:gd name="connsiteY34" fmla="*/ 1009650 h 4838700"/>
                <a:gd name="connsiteX35" fmla="*/ 2543175 w 2867025"/>
                <a:gd name="connsiteY35" fmla="*/ 1076325 h 4838700"/>
                <a:gd name="connsiteX36" fmla="*/ 2505075 w 2867025"/>
                <a:gd name="connsiteY36" fmla="*/ 1152525 h 4838700"/>
                <a:gd name="connsiteX37" fmla="*/ 2457450 w 2867025"/>
                <a:gd name="connsiteY37" fmla="*/ 1228725 h 4838700"/>
                <a:gd name="connsiteX38" fmla="*/ 2438400 w 2867025"/>
                <a:gd name="connsiteY38" fmla="*/ 1257300 h 4838700"/>
                <a:gd name="connsiteX39" fmla="*/ 2419350 w 2867025"/>
                <a:gd name="connsiteY39" fmla="*/ 1323975 h 4838700"/>
                <a:gd name="connsiteX40" fmla="*/ 2428875 w 2867025"/>
                <a:gd name="connsiteY40" fmla="*/ 1771650 h 4838700"/>
                <a:gd name="connsiteX41" fmla="*/ 2457450 w 2867025"/>
                <a:gd name="connsiteY41" fmla="*/ 1857375 h 4838700"/>
                <a:gd name="connsiteX42" fmla="*/ 2505075 w 2867025"/>
                <a:gd name="connsiteY42" fmla="*/ 2019300 h 4838700"/>
                <a:gd name="connsiteX43" fmla="*/ 2524125 w 2867025"/>
                <a:gd name="connsiteY43" fmla="*/ 2076450 h 4838700"/>
                <a:gd name="connsiteX44" fmla="*/ 2571750 w 2867025"/>
                <a:gd name="connsiteY44" fmla="*/ 2181225 h 4838700"/>
                <a:gd name="connsiteX45" fmla="*/ 2581275 w 2867025"/>
                <a:gd name="connsiteY45" fmla="*/ 2209800 h 4838700"/>
                <a:gd name="connsiteX46" fmla="*/ 2619375 w 2867025"/>
                <a:gd name="connsiteY46" fmla="*/ 2286000 h 4838700"/>
                <a:gd name="connsiteX47" fmla="*/ 2647950 w 2867025"/>
                <a:gd name="connsiteY47" fmla="*/ 2362200 h 4838700"/>
                <a:gd name="connsiteX48" fmla="*/ 2676525 w 2867025"/>
                <a:gd name="connsiteY48" fmla="*/ 2438400 h 4838700"/>
                <a:gd name="connsiteX49" fmla="*/ 2714625 w 2867025"/>
                <a:gd name="connsiteY49" fmla="*/ 2514600 h 4838700"/>
                <a:gd name="connsiteX50" fmla="*/ 2724150 w 2867025"/>
                <a:gd name="connsiteY50" fmla="*/ 2543175 h 4838700"/>
                <a:gd name="connsiteX51" fmla="*/ 2762250 w 2867025"/>
                <a:gd name="connsiteY51" fmla="*/ 2638425 h 4838700"/>
                <a:gd name="connsiteX52" fmla="*/ 2781300 w 2867025"/>
                <a:gd name="connsiteY52" fmla="*/ 2695575 h 4838700"/>
                <a:gd name="connsiteX53" fmla="*/ 2809875 w 2867025"/>
                <a:gd name="connsiteY53" fmla="*/ 2771775 h 4838700"/>
                <a:gd name="connsiteX54" fmla="*/ 2828925 w 2867025"/>
                <a:gd name="connsiteY54" fmla="*/ 2857500 h 4838700"/>
                <a:gd name="connsiteX55" fmla="*/ 2857500 w 2867025"/>
                <a:gd name="connsiteY55" fmla="*/ 2952750 h 4838700"/>
                <a:gd name="connsiteX56" fmla="*/ 2867025 w 2867025"/>
                <a:gd name="connsiteY56" fmla="*/ 3019425 h 4838700"/>
                <a:gd name="connsiteX57" fmla="*/ 2857500 w 2867025"/>
                <a:gd name="connsiteY57" fmla="*/ 3733800 h 4838700"/>
                <a:gd name="connsiteX58" fmla="*/ 2847975 w 2867025"/>
                <a:gd name="connsiteY58" fmla="*/ 3810000 h 4838700"/>
                <a:gd name="connsiteX59" fmla="*/ 2828925 w 2867025"/>
                <a:gd name="connsiteY59" fmla="*/ 3905250 h 4838700"/>
                <a:gd name="connsiteX60" fmla="*/ 2771775 w 2867025"/>
                <a:gd name="connsiteY60" fmla="*/ 4048125 h 4838700"/>
                <a:gd name="connsiteX61" fmla="*/ 2705100 w 2867025"/>
                <a:gd name="connsiteY61" fmla="*/ 4133850 h 4838700"/>
                <a:gd name="connsiteX62" fmla="*/ 2676525 w 2867025"/>
                <a:gd name="connsiteY62" fmla="*/ 4181475 h 4838700"/>
                <a:gd name="connsiteX63" fmla="*/ 2647950 w 2867025"/>
                <a:gd name="connsiteY63" fmla="*/ 4200525 h 4838700"/>
                <a:gd name="connsiteX64" fmla="*/ 2619375 w 2867025"/>
                <a:gd name="connsiteY64" fmla="*/ 4229100 h 4838700"/>
                <a:gd name="connsiteX65" fmla="*/ 2590800 w 2867025"/>
                <a:gd name="connsiteY65" fmla="*/ 4267200 h 4838700"/>
                <a:gd name="connsiteX66" fmla="*/ 2514600 w 2867025"/>
                <a:gd name="connsiteY66" fmla="*/ 4333875 h 4838700"/>
                <a:gd name="connsiteX67" fmla="*/ 2486025 w 2867025"/>
                <a:gd name="connsiteY67" fmla="*/ 4352925 h 4838700"/>
                <a:gd name="connsiteX68" fmla="*/ 2457450 w 2867025"/>
                <a:gd name="connsiteY68" fmla="*/ 4362450 h 4838700"/>
                <a:gd name="connsiteX69" fmla="*/ 2286000 w 2867025"/>
                <a:gd name="connsiteY69" fmla="*/ 4486275 h 4838700"/>
                <a:gd name="connsiteX70" fmla="*/ 2219325 w 2867025"/>
                <a:gd name="connsiteY70" fmla="*/ 4524375 h 4838700"/>
                <a:gd name="connsiteX71" fmla="*/ 2162175 w 2867025"/>
                <a:gd name="connsiteY71" fmla="*/ 4572000 h 4838700"/>
                <a:gd name="connsiteX72" fmla="*/ 2105025 w 2867025"/>
                <a:gd name="connsiteY72" fmla="*/ 4610100 h 4838700"/>
                <a:gd name="connsiteX73" fmla="*/ 2009775 w 2867025"/>
                <a:gd name="connsiteY73" fmla="*/ 4686300 h 4838700"/>
                <a:gd name="connsiteX74" fmla="*/ 1962150 w 2867025"/>
                <a:gd name="connsiteY74" fmla="*/ 4724400 h 4838700"/>
                <a:gd name="connsiteX75" fmla="*/ 1924050 w 2867025"/>
                <a:gd name="connsiteY75" fmla="*/ 4743450 h 4838700"/>
                <a:gd name="connsiteX76" fmla="*/ 1885950 w 2867025"/>
                <a:gd name="connsiteY76" fmla="*/ 4772025 h 4838700"/>
                <a:gd name="connsiteX77" fmla="*/ 1857375 w 2867025"/>
                <a:gd name="connsiteY77" fmla="*/ 4781550 h 4838700"/>
                <a:gd name="connsiteX78" fmla="*/ 1781175 w 2867025"/>
                <a:gd name="connsiteY78" fmla="*/ 4810125 h 4838700"/>
                <a:gd name="connsiteX79" fmla="*/ 1724025 w 2867025"/>
                <a:gd name="connsiteY79" fmla="*/ 4829175 h 4838700"/>
                <a:gd name="connsiteX80" fmla="*/ 1638300 w 2867025"/>
                <a:gd name="connsiteY80" fmla="*/ 4838700 h 4838700"/>
                <a:gd name="connsiteX81" fmla="*/ 1162050 w 2867025"/>
                <a:gd name="connsiteY81" fmla="*/ 4819650 h 4838700"/>
                <a:gd name="connsiteX82" fmla="*/ 1104900 w 2867025"/>
                <a:gd name="connsiteY82" fmla="*/ 4800600 h 4838700"/>
                <a:gd name="connsiteX83" fmla="*/ 1066800 w 2867025"/>
                <a:gd name="connsiteY83" fmla="*/ 4791075 h 4838700"/>
                <a:gd name="connsiteX84" fmla="*/ 1000125 w 2867025"/>
                <a:gd name="connsiteY84" fmla="*/ 4772025 h 4838700"/>
                <a:gd name="connsiteX85" fmla="*/ 914400 w 2867025"/>
                <a:gd name="connsiteY85" fmla="*/ 4743450 h 4838700"/>
                <a:gd name="connsiteX86" fmla="*/ 876300 w 2867025"/>
                <a:gd name="connsiteY86" fmla="*/ 4733925 h 4838700"/>
                <a:gd name="connsiteX87" fmla="*/ 847725 w 2867025"/>
                <a:gd name="connsiteY87" fmla="*/ 4724400 h 4838700"/>
                <a:gd name="connsiteX88" fmla="*/ 733425 w 2867025"/>
                <a:gd name="connsiteY88" fmla="*/ 4695825 h 4838700"/>
                <a:gd name="connsiteX89" fmla="*/ 609600 w 2867025"/>
                <a:gd name="connsiteY89" fmla="*/ 4657725 h 4838700"/>
                <a:gd name="connsiteX90" fmla="*/ 581025 w 2867025"/>
                <a:gd name="connsiteY90" fmla="*/ 4638675 h 4838700"/>
                <a:gd name="connsiteX91" fmla="*/ 476250 w 2867025"/>
                <a:gd name="connsiteY91" fmla="*/ 4591050 h 4838700"/>
                <a:gd name="connsiteX92" fmla="*/ 419100 w 2867025"/>
                <a:gd name="connsiteY92" fmla="*/ 4552950 h 4838700"/>
                <a:gd name="connsiteX93" fmla="*/ 381000 w 2867025"/>
                <a:gd name="connsiteY93" fmla="*/ 4467225 h 4838700"/>
                <a:gd name="connsiteX94" fmla="*/ 371475 w 2867025"/>
                <a:gd name="connsiteY94" fmla="*/ 4438650 h 4838700"/>
                <a:gd name="connsiteX95" fmla="*/ 352425 w 2867025"/>
                <a:gd name="connsiteY95" fmla="*/ 4305300 h 4838700"/>
                <a:gd name="connsiteX96" fmla="*/ 342900 w 2867025"/>
                <a:gd name="connsiteY96" fmla="*/ 4267200 h 4838700"/>
                <a:gd name="connsiteX97" fmla="*/ 323850 w 2867025"/>
                <a:gd name="connsiteY97" fmla="*/ 4114800 h 4838700"/>
                <a:gd name="connsiteX98" fmla="*/ 314325 w 2867025"/>
                <a:gd name="connsiteY98" fmla="*/ 4057650 h 4838700"/>
                <a:gd name="connsiteX99" fmla="*/ 295275 w 2867025"/>
                <a:gd name="connsiteY99" fmla="*/ 3924300 h 4838700"/>
                <a:gd name="connsiteX100" fmla="*/ 314325 w 2867025"/>
                <a:gd name="connsiteY100" fmla="*/ 3524250 h 4838700"/>
                <a:gd name="connsiteX101" fmla="*/ 333375 w 2867025"/>
                <a:gd name="connsiteY101" fmla="*/ 3467100 h 4838700"/>
                <a:gd name="connsiteX102" fmla="*/ 342900 w 2867025"/>
                <a:gd name="connsiteY102" fmla="*/ 3400425 h 4838700"/>
                <a:gd name="connsiteX103" fmla="*/ 361950 w 2867025"/>
                <a:gd name="connsiteY103" fmla="*/ 3333750 h 4838700"/>
                <a:gd name="connsiteX104" fmla="*/ 371475 w 2867025"/>
                <a:gd name="connsiteY104" fmla="*/ 3286125 h 4838700"/>
                <a:gd name="connsiteX105" fmla="*/ 390525 w 2867025"/>
                <a:gd name="connsiteY105" fmla="*/ 3124200 h 4838700"/>
                <a:gd name="connsiteX106" fmla="*/ 371475 w 2867025"/>
                <a:gd name="connsiteY106" fmla="*/ 2943225 h 4838700"/>
                <a:gd name="connsiteX107" fmla="*/ 361950 w 2867025"/>
                <a:gd name="connsiteY107" fmla="*/ 2914650 h 4838700"/>
                <a:gd name="connsiteX108" fmla="*/ 323850 w 2867025"/>
                <a:gd name="connsiteY108" fmla="*/ 2847975 h 4838700"/>
                <a:gd name="connsiteX109" fmla="*/ 295275 w 2867025"/>
                <a:gd name="connsiteY109" fmla="*/ 2771775 h 4838700"/>
                <a:gd name="connsiteX110" fmla="*/ 285750 w 2867025"/>
                <a:gd name="connsiteY110" fmla="*/ 2743200 h 4838700"/>
                <a:gd name="connsiteX111" fmla="*/ 247650 w 2867025"/>
                <a:gd name="connsiteY111" fmla="*/ 2686050 h 4838700"/>
                <a:gd name="connsiteX112" fmla="*/ 200025 w 2867025"/>
                <a:gd name="connsiteY112" fmla="*/ 2619375 h 4838700"/>
                <a:gd name="connsiteX113" fmla="*/ 171450 w 2867025"/>
                <a:gd name="connsiteY113" fmla="*/ 2552700 h 4838700"/>
                <a:gd name="connsiteX114" fmla="*/ 76200 w 2867025"/>
                <a:gd name="connsiteY114" fmla="*/ 2371725 h 4838700"/>
                <a:gd name="connsiteX115" fmla="*/ 47625 w 2867025"/>
                <a:gd name="connsiteY115" fmla="*/ 2257425 h 4838700"/>
                <a:gd name="connsiteX116" fmla="*/ 19050 w 2867025"/>
                <a:gd name="connsiteY116" fmla="*/ 2162175 h 4838700"/>
                <a:gd name="connsiteX117" fmla="*/ 9525 w 2867025"/>
                <a:gd name="connsiteY117" fmla="*/ 2076450 h 4838700"/>
                <a:gd name="connsiteX118" fmla="*/ 0 w 2867025"/>
                <a:gd name="connsiteY118" fmla="*/ 2028825 h 4838700"/>
                <a:gd name="connsiteX119" fmla="*/ 9525 w 2867025"/>
                <a:gd name="connsiteY119" fmla="*/ 1762125 h 4838700"/>
                <a:gd name="connsiteX120" fmla="*/ 28575 w 2867025"/>
                <a:gd name="connsiteY120" fmla="*/ 1704975 h 4838700"/>
                <a:gd name="connsiteX121" fmla="*/ 38100 w 2867025"/>
                <a:gd name="connsiteY121" fmla="*/ 1666875 h 4838700"/>
                <a:gd name="connsiteX122" fmla="*/ 57150 w 2867025"/>
                <a:gd name="connsiteY122" fmla="*/ 1619250 h 4838700"/>
                <a:gd name="connsiteX123" fmla="*/ 76200 w 2867025"/>
                <a:gd name="connsiteY123" fmla="*/ 1552575 h 4838700"/>
                <a:gd name="connsiteX124" fmla="*/ 142875 w 2867025"/>
                <a:gd name="connsiteY124" fmla="*/ 1409700 h 4838700"/>
                <a:gd name="connsiteX125" fmla="*/ 171450 w 2867025"/>
                <a:gd name="connsiteY125" fmla="*/ 1323975 h 4838700"/>
                <a:gd name="connsiteX126" fmla="*/ 295275 w 2867025"/>
                <a:gd name="connsiteY126" fmla="*/ 1123950 h 4838700"/>
                <a:gd name="connsiteX127" fmla="*/ 361950 w 2867025"/>
                <a:gd name="connsiteY127" fmla="*/ 1000125 h 4838700"/>
                <a:gd name="connsiteX128" fmla="*/ 419100 w 2867025"/>
                <a:gd name="connsiteY128" fmla="*/ 904875 h 4838700"/>
                <a:gd name="connsiteX129" fmla="*/ 438150 w 2867025"/>
                <a:gd name="connsiteY129" fmla="*/ 876300 h 4838700"/>
                <a:gd name="connsiteX130" fmla="*/ 466725 w 2867025"/>
                <a:gd name="connsiteY130" fmla="*/ 847725 h 4838700"/>
                <a:gd name="connsiteX131" fmla="*/ 514350 w 2867025"/>
                <a:gd name="connsiteY131" fmla="*/ 762000 h 4838700"/>
                <a:gd name="connsiteX132" fmla="*/ 542925 w 2867025"/>
                <a:gd name="connsiteY132" fmla="*/ 723900 h 4838700"/>
                <a:gd name="connsiteX133" fmla="*/ 571500 w 2867025"/>
                <a:gd name="connsiteY133" fmla="*/ 704850 h 4838700"/>
                <a:gd name="connsiteX134" fmla="*/ 628650 w 2867025"/>
                <a:gd name="connsiteY134" fmla="*/ 657225 h 4838700"/>
                <a:gd name="connsiteX135" fmla="*/ 657225 w 2867025"/>
                <a:gd name="connsiteY135" fmla="*/ 628650 h 4838700"/>
                <a:gd name="connsiteX136" fmla="*/ 714375 w 2867025"/>
                <a:gd name="connsiteY136" fmla="*/ 590550 h 4838700"/>
                <a:gd name="connsiteX137" fmla="*/ 731044 w 2867025"/>
                <a:gd name="connsiteY137" fmla="*/ 740569 h 4838700"/>
                <a:gd name="connsiteX138" fmla="*/ 897731 w 2867025"/>
                <a:gd name="connsiteY138" fmla="*/ 707232 h 4838700"/>
                <a:gd name="connsiteX139" fmla="*/ 781050 w 2867025"/>
                <a:gd name="connsiteY139" fmla="*/ 485775 h 4838700"/>
                <a:gd name="connsiteX0" fmla="*/ 695325 w 2867025"/>
                <a:gd name="connsiteY0" fmla="*/ 523875 h 4838700"/>
                <a:gd name="connsiteX1" fmla="*/ 695325 w 2867025"/>
                <a:gd name="connsiteY1" fmla="*/ 523875 h 4838700"/>
                <a:gd name="connsiteX2" fmla="*/ 847725 w 2867025"/>
                <a:gd name="connsiteY2" fmla="*/ 381000 h 4838700"/>
                <a:gd name="connsiteX3" fmla="*/ 885825 w 2867025"/>
                <a:gd name="connsiteY3" fmla="*/ 352425 h 4838700"/>
                <a:gd name="connsiteX4" fmla="*/ 952500 w 2867025"/>
                <a:gd name="connsiteY4" fmla="*/ 295275 h 4838700"/>
                <a:gd name="connsiteX5" fmla="*/ 1066800 w 2867025"/>
                <a:gd name="connsiteY5" fmla="*/ 209550 h 4838700"/>
                <a:gd name="connsiteX6" fmla="*/ 1095375 w 2867025"/>
                <a:gd name="connsiteY6" fmla="*/ 180975 h 4838700"/>
                <a:gd name="connsiteX7" fmla="*/ 1162050 w 2867025"/>
                <a:gd name="connsiteY7" fmla="*/ 142875 h 4838700"/>
                <a:gd name="connsiteX8" fmla="*/ 1238250 w 2867025"/>
                <a:gd name="connsiteY8" fmla="*/ 85725 h 4838700"/>
                <a:gd name="connsiteX9" fmla="*/ 1381125 w 2867025"/>
                <a:gd name="connsiteY9" fmla="*/ 19050 h 4838700"/>
                <a:gd name="connsiteX10" fmla="*/ 1428750 w 2867025"/>
                <a:gd name="connsiteY10" fmla="*/ 9525 h 4838700"/>
                <a:gd name="connsiteX11" fmla="*/ 1457325 w 2867025"/>
                <a:gd name="connsiteY11" fmla="*/ 0 h 4838700"/>
                <a:gd name="connsiteX12" fmla="*/ 1562100 w 2867025"/>
                <a:gd name="connsiteY12" fmla="*/ 47625 h 4838700"/>
                <a:gd name="connsiteX13" fmla="*/ 1590675 w 2867025"/>
                <a:gd name="connsiteY13" fmla="*/ 85725 h 4838700"/>
                <a:gd name="connsiteX14" fmla="*/ 1638300 w 2867025"/>
                <a:gd name="connsiteY14" fmla="*/ 114300 h 4838700"/>
                <a:gd name="connsiteX15" fmla="*/ 1695450 w 2867025"/>
                <a:gd name="connsiteY15" fmla="*/ 152400 h 4838700"/>
                <a:gd name="connsiteX16" fmla="*/ 1771650 w 2867025"/>
                <a:gd name="connsiteY16" fmla="*/ 180975 h 4838700"/>
                <a:gd name="connsiteX17" fmla="*/ 1809750 w 2867025"/>
                <a:gd name="connsiteY17" fmla="*/ 200025 h 4838700"/>
                <a:gd name="connsiteX18" fmla="*/ 1933575 w 2867025"/>
                <a:gd name="connsiteY18" fmla="*/ 228600 h 4838700"/>
                <a:gd name="connsiteX19" fmla="*/ 2000250 w 2867025"/>
                <a:gd name="connsiteY19" fmla="*/ 266700 h 4838700"/>
                <a:gd name="connsiteX20" fmla="*/ 2028825 w 2867025"/>
                <a:gd name="connsiteY20" fmla="*/ 276225 h 4838700"/>
                <a:gd name="connsiteX21" fmla="*/ 2114550 w 2867025"/>
                <a:gd name="connsiteY21" fmla="*/ 342900 h 4838700"/>
                <a:gd name="connsiteX22" fmla="*/ 2200275 w 2867025"/>
                <a:gd name="connsiteY22" fmla="*/ 400050 h 4838700"/>
                <a:gd name="connsiteX23" fmla="*/ 2266950 w 2867025"/>
                <a:gd name="connsiteY23" fmla="*/ 466725 h 4838700"/>
                <a:gd name="connsiteX24" fmla="*/ 2295525 w 2867025"/>
                <a:gd name="connsiteY24" fmla="*/ 504825 h 4838700"/>
                <a:gd name="connsiteX25" fmla="*/ 2333625 w 2867025"/>
                <a:gd name="connsiteY25" fmla="*/ 523875 h 4838700"/>
                <a:gd name="connsiteX26" fmla="*/ 2371725 w 2867025"/>
                <a:gd name="connsiteY26" fmla="*/ 561975 h 4838700"/>
                <a:gd name="connsiteX27" fmla="*/ 2409825 w 2867025"/>
                <a:gd name="connsiteY27" fmla="*/ 581025 h 4838700"/>
                <a:gd name="connsiteX28" fmla="*/ 2457450 w 2867025"/>
                <a:gd name="connsiteY28" fmla="*/ 619125 h 4838700"/>
                <a:gd name="connsiteX29" fmla="*/ 2486025 w 2867025"/>
                <a:gd name="connsiteY29" fmla="*/ 638175 h 4838700"/>
                <a:gd name="connsiteX30" fmla="*/ 2524125 w 2867025"/>
                <a:gd name="connsiteY30" fmla="*/ 695325 h 4838700"/>
                <a:gd name="connsiteX31" fmla="*/ 2533650 w 2867025"/>
                <a:gd name="connsiteY31" fmla="*/ 723900 h 4838700"/>
                <a:gd name="connsiteX32" fmla="*/ 2571750 w 2867025"/>
                <a:gd name="connsiteY32" fmla="*/ 790575 h 4838700"/>
                <a:gd name="connsiteX33" fmla="*/ 2590800 w 2867025"/>
                <a:gd name="connsiteY33" fmla="*/ 847725 h 4838700"/>
                <a:gd name="connsiteX34" fmla="*/ 2581275 w 2867025"/>
                <a:gd name="connsiteY34" fmla="*/ 1009650 h 4838700"/>
                <a:gd name="connsiteX35" fmla="*/ 2543175 w 2867025"/>
                <a:gd name="connsiteY35" fmla="*/ 1076325 h 4838700"/>
                <a:gd name="connsiteX36" fmla="*/ 2505075 w 2867025"/>
                <a:gd name="connsiteY36" fmla="*/ 1152525 h 4838700"/>
                <a:gd name="connsiteX37" fmla="*/ 2457450 w 2867025"/>
                <a:gd name="connsiteY37" fmla="*/ 1228725 h 4838700"/>
                <a:gd name="connsiteX38" fmla="*/ 2438400 w 2867025"/>
                <a:gd name="connsiteY38" fmla="*/ 1257300 h 4838700"/>
                <a:gd name="connsiteX39" fmla="*/ 2419350 w 2867025"/>
                <a:gd name="connsiteY39" fmla="*/ 1323975 h 4838700"/>
                <a:gd name="connsiteX40" fmla="*/ 2428875 w 2867025"/>
                <a:gd name="connsiteY40" fmla="*/ 1771650 h 4838700"/>
                <a:gd name="connsiteX41" fmla="*/ 2457450 w 2867025"/>
                <a:gd name="connsiteY41" fmla="*/ 1857375 h 4838700"/>
                <a:gd name="connsiteX42" fmla="*/ 2505075 w 2867025"/>
                <a:gd name="connsiteY42" fmla="*/ 2019300 h 4838700"/>
                <a:gd name="connsiteX43" fmla="*/ 2524125 w 2867025"/>
                <a:gd name="connsiteY43" fmla="*/ 2076450 h 4838700"/>
                <a:gd name="connsiteX44" fmla="*/ 2571750 w 2867025"/>
                <a:gd name="connsiteY44" fmla="*/ 2181225 h 4838700"/>
                <a:gd name="connsiteX45" fmla="*/ 2581275 w 2867025"/>
                <a:gd name="connsiteY45" fmla="*/ 2209800 h 4838700"/>
                <a:gd name="connsiteX46" fmla="*/ 2619375 w 2867025"/>
                <a:gd name="connsiteY46" fmla="*/ 2286000 h 4838700"/>
                <a:gd name="connsiteX47" fmla="*/ 2647950 w 2867025"/>
                <a:gd name="connsiteY47" fmla="*/ 2362200 h 4838700"/>
                <a:gd name="connsiteX48" fmla="*/ 2676525 w 2867025"/>
                <a:gd name="connsiteY48" fmla="*/ 2438400 h 4838700"/>
                <a:gd name="connsiteX49" fmla="*/ 2714625 w 2867025"/>
                <a:gd name="connsiteY49" fmla="*/ 2514600 h 4838700"/>
                <a:gd name="connsiteX50" fmla="*/ 2724150 w 2867025"/>
                <a:gd name="connsiteY50" fmla="*/ 2543175 h 4838700"/>
                <a:gd name="connsiteX51" fmla="*/ 2762250 w 2867025"/>
                <a:gd name="connsiteY51" fmla="*/ 2638425 h 4838700"/>
                <a:gd name="connsiteX52" fmla="*/ 2781300 w 2867025"/>
                <a:gd name="connsiteY52" fmla="*/ 2695575 h 4838700"/>
                <a:gd name="connsiteX53" fmla="*/ 2809875 w 2867025"/>
                <a:gd name="connsiteY53" fmla="*/ 2771775 h 4838700"/>
                <a:gd name="connsiteX54" fmla="*/ 2828925 w 2867025"/>
                <a:gd name="connsiteY54" fmla="*/ 2857500 h 4838700"/>
                <a:gd name="connsiteX55" fmla="*/ 2857500 w 2867025"/>
                <a:gd name="connsiteY55" fmla="*/ 2952750 h 4838700"/>
                <a:gd name="connsiteX56" fmla="*/ 2867025 w 2867025"/>
                <a:gd name="connsiteY56" fmla="*/ 3019425 h 4838700"/>
                <a:gd name="connsiteX57" fmla="*/ 2857500 w 2867025"/>
                <a:gd name="connsiteY57" fmla="*/ 3733800 h 4838700"/>
                <a:gd name="connsiteX58" fmla="*/ 2847975 w 2867025"/>
                <a:gd name="connsiteY58" fmla="*/ 3810000 h 4838700"/>
                <a:gd name="connsiteX59" fmla="*/ 2828925 w 2867025"/>
                <a:gd name="connsiteY59" fmla="*/ 3905250 h 4838700"/>
                <a:gd name="connsiteX60" fmla="*/ 2771775 w 2867025"/>
                <a:gd name="connsiteY60" fmla="*/ 4048125 h 4838700"/>
                <a:gd name="connsiteX61" fmla="*/ 2705100 w 2867025"/>
                <a:gd name="connsiteY61" fmla="*/ 4133850 h 4838700"/>
                <a:gd name="connsiteX62" fmla="*/ 2676525 w 2867025"/>
                <a:gd name="connsiteY62" fmla="*/ 4181475 h 4838700"/>
                <a:gd name="connsiteX63" fmla="*/ 2647950 w 2867025"/>
                <a:gd name="connsiteY63" fmla="*/ 4200525 h 4838700"/>
                <a:gd name="connsiteX64" fmla="*/ 2619375 w 2867025"/>
                <a:gd name="connsiteY64" fmla="*/ 4229100 h 4838700"/>
                <a:gd name="connsiteX65" fmla="*/ 2590800 w 2867025"/>
                <a:gd name="connsiteY65" fmla="*/ 4267200 h 4838700"/>
                <a:gd name="connsiteX66" fmla="*/ 2514600 w 2867025"/>
                <a:gd name="connsiteY66" fmla="*/ 4333875 h 4838700"/>
                <a:gd name="connsiteX67" fmla="*/ 2486025 w 2867025"/>
                <a:gd name="connsiteY67" fmla="*/ 4352925 h 4838700"/>
                <a:gd name="connsiteX68" fmla="*/ 2457450 w 2867025"/>
                <a:gd name="connsiteY68" fmla="*/ 4362450 h 4838700"/>
                <a:gd name="connsiteX69" fmla="*/ 2286000 w 2867025"/>
                <a:gd name="connsiteY69" fmla="*/ 4486275 h 4838700"/>
                <a:gd name="connsiteX70" fmla="*/ 2219325 w 2867025"/>
                <a:gd name="connsiteY70" fmla="*/ 4524375 h 4838700"/>
                <a:gd name="connsiteX71" fmla="*/ 2162175 w 2867025"/>
                <a:gd name="connsiteY71" fmla="*/ 4572000 h 4838700"/>
                <a:gd name="connsiteX72" fmla="*/ 2105025 w 2867025"/>
                <a:gd name="connsiteY72" fmla="*/ 4610100 h 4838700"/>
                <a:gd name="connsiteX73" fmla="*/ 2009775 w 2867025"/>
                <a:gd name="connsiteY73" fmla="*/ 4686300 h 4838700"/>
                <a:gd name="connsiteX74" fmla="*/ 1962150 w 2867025"/>
                <a:gd name="connsiteY74" fmla="*/ 4724400 h 4838700"/>
                <a:gd name="connsiteX75" fmla="*/ 1924050 w 2867025"/>
                <a:gd name="connsiteY75" fmla="*/ 4743450 h 4838700"/>
                <a:gd name="connsiteX76" fmla="*/ 1885950 w 2867025"/>
                <a:gd name="connsiteY76" fmla="*/ 4772025 h 4838700"/>
                <a:gd name="connsiteX77" fmla="*/ 1857375 w 2867025"/>
                <a:gd name="connsiteY77" fmla="*/ 4781550 h 4838700"/>
                <a:gd name="connsiteX78" fmla="*/ 1781175 w 2867025"/>
                <a:gd name="connsiteY78" fmla="*/ 4810125 h 4838700"/>
                <a:gd name="connsiteX79" fmla="*/ 1724025 w 2867025"/>
                <a:gd name="connsiteY79" fmla="*/ 4829175 h 4838700"/>
                <a:gd name="connsiteX80" fmla="*/ 1638300 w 2867025"/>
                <a:gd name="connsiteY80" fmla="*/ 4838700 h 4838700"/>
                <a:gd name="connsiteX81" fmla="*/ 1162050 w 2867025"/>
                <a:gd name="connsiteY81" fmla="*/ 4819650 h 4838700"/>
                <a:gd name="connsiteX82" fmla="*/ 1104900 w 2867025"/>
                <a:gd name="connsiteY82" fmla="*/ 4800600 h 4838700"/>
                <a:gd name="connsiteX83" fmla="*/ 1066800 w 2867025"/>
                <a:gd name="connsiteY83" fmla="*/ 4791075 h 4838700"/>
                <a:gd name="connsiteX84" fmla="*/ 1000125 w 2867025"/>
                <a:gd name="connsiteY84" fmla="*/ 4772025 h 4838700"/>
                <a:gd name="connsiteX85" fmla="*/ 914400 w 2867025"/>
                <a:gd name="connsiteY85" fmla="*/ 4743450 h 4838700"/>
                <a:gd name="connsiteX86" fmla="*/ 876300 w 2867025"/>
                <a:gd name="connsiteY86" fmla="*/ 4733925 h 4838700"/>
                <a:gd name="connsiteX87" fmla="*/ 847725 w 2867025"/>
                <a:gd name="connsiteY87" fmla="*/ 4724400 h 4838700"/>
                <a:gd name="connsiteX88" fmla="*/ 733425 w 2867025"/>
                <a:gd name="connsiteY88" fmla="*/ 4695825 h 4838700"/>
                <a:gd name="connsiteX89" fmla="*/ 609600 w 2867025"/>
                <a:gd name="connsiteY89" fmla="*/ 4657725 h 4838700"/>
                <a:gd name="connsiteX90" fmla="*/ 581025 w 2867025"/>
                <a:gd name="connsiteY90" fmla="*/ 4638675 h 4838700"/>
                <a:gd name="connsiteX91" fmla="*/ 476250 w 2867025"/>
                <a:gd name="connsiteY91" fmla="*/ 4591050 h 4838700"/>
                <a:gd name="connsiteX92" fmla="*/ 419100 w 2867025"/>
                <a:gd name="connsiteY92" fmla="*/ 4552950 h 4838700"/>
                <a:gd name="connsiteX93" fmla="*/ 381000 w 2867025"/>
                <a:gd name="connsiteY93" fmla="*/ 4467225 h 4838700"/>
                <a:gd name="connsiteX94" fmla="*/ 371475 w 2867025"/>
                <a:gd name="connsiteY94" fmla="*/ 4438650 h 4838700"/>
                <a:gd name="connsiteX95" fmla="*/ 352425 w 2867025"/>
                <a:gd name="connsiteY95" fmla="*/ 4305300 h 4838700"/>
                <a:gd name="connsiteX96" fmla="*/ 342900 w 2867025"/>
                <a:gd name="connsiteY96" fmla="*/ 4267200 h 4838700"/>
                <a:gd name="connsiteX97" fmla="*/ 323850 w 2867025"/>
                <a:gd name="connsiteY97" fmla="*/ 4114800 h 4838700"/>
                <a:gd name="connsiteX98" fmla="*/ 314325 w 2867025"/>
                <a:gd name="connsiteY98" fmla="*/ 4057650 h 4838700"/>
                <a:gd name="connsiteX99" fmla="*/ 295275 w 2867025"/>
                <a:gd name="connsiteY99" fmla="*/ 3924300 h 4838700"/>
                <a:gd name="connsiteX100" fmla="*/ 314325 w 2867025"/>
                <a:gd name="connsiteY100" fmla="*/ 3524250 h 4838700"/>
                <a:gd name="connsiteX101" fmla="*/ 333375 w 2867025"/>
                <a:gd name="connsiteY101" fmla="*/ 3467100 h 4838700"/>
                <a:gd name="connsiteX102" fmla="*/ 342900 w 2867025"/>
                <a:gd name="connsiteY102" fmla="*/ 3400425 h 4838700"/>
                <a:gd name="connsiteX103" fmla="*/ 361950 w 2867025"/>
                <a:gd name="connsiteY103" fmla="*/ 3333750 h 4838700"/>
                <a:gd name="connsiteX104" fmla="*/ 371475 w 2867025"/>
                <a:gd name="connsiteY104" fmla="*/ 3286125 h 4838700"/>
                <a:gd name="connsiteX105" fmla="*/ 390525 w 2867025"/>
                <a:gd name="connsiteY105" fmla="*/ 3124200 h 4838700"/>
                <a:gd name="connsiteX106" fmla="*/ 371475 w 2867025"/>
                <a:gd name="connsiteY106" fmla="*/ 2943225 h 4838700"/>
                <a:gd name="connsiteX107" fmla="*/ 361950 w 2867025"/>
                <a:gd name="connsiteY107" fmla="*/ 2914650 h 4838700"/>
                <a:gd name="connsiteX108" fmla="*/ 323850 w 2867025"/>
                <a:gd name="connsiteY108" fmla="*/ 2847975 h 4838700"/>
                <a:gd name="connsiteX109" fmla="*/ 295275 w 2867025"/>
                <a:gd name="connsiteY109" fmla="*/ 2771775 h 4838700"/>
                <a:gd name="connsiteX110" fmla="*/ 285750 w 2867025"/>
                <a:gd name="connsiteY110" fmla="*/ 2743200 h 4838700"/>
                <a:gd name="connsiteX111" fmla="*/ 247650 w 2867025"/>
                <a:gd name="connsiteY111" fmla="*/ 2686050 h 4838700"/>
                <a:gd name="connsiteX112" fmla="*/ 200025 w 2867025"/>
                <a:gd name="connsiteY112" fmla="*/ 2619375 h 4838700"/>
                <a:gd name="connsiteX113" fmla="*/ 171450 w 2867025"/>
                <a:gd name="connsiteY113" fmla="*/ 2552700 h 4838700"/>
                <a:gd name="connsiteX114" fmla="*/ 76200 w 2867025"/>
                <a:gd name="connsiteY114" fmla="*/ 2371725 h 4838700"/>
                <a:gd name="connsiteX115" fmla="*/ 47625 w 2867025"/>
                <a:gd name="connsiteY115" fmla="*/ 2257425 h 4838700"/>
                <a:gd name="connsiteX116" fmla="*/ 19050 w 2867025"/>
                <a:gd name="connsiteY116" fmla="*/ 2162175 h 4838700"/>
                <a:gd name="connsiteX117" fmla="*/ 9525 w 2867025"/>
                <a:gd name="connsiteY117" fmla="*/ 2076450 h 4838700"/>
                <a:gd name="connsiteX118" fmla="*/ 0 w 2867025"/>
                <a:gd name="connsiteY118" fmla="*/ 2028825 h 4838700"/>
                <a:gd name="connsiteX119" fmla="*/ 9525 w 2867025"/>
                <a:gd name="connsiteY119" fmla="*/ 1762125 h 4838700"/>
                <a:gd name="connsiteX120" fmla="*/ 28575 w 2867025"/>
                <a:gd name="connsiteY120" fmla="*/ 1704975 h 4838700"/>
                <a:gd name="connsiteX121" fmla="*/ 38100 w 2867025"/>
                <a:gd name="connsiteY121" fmla="*/ 1666875 h 4838700"/>
                <a:gd name="connsiteX122" fmla="*/ 57150 w 2867025"/>
                <a:gd name="connsiteY122" fmla="*/ 1619250 h 4838700"/>
                <a:gd name="connsiteX123" fmla="*/ 76200 w 2867025"/>
                <a:gd name="connsiteY123" fmla="*/ 1552575 h 4838700"/>
                <a:gd name="connsiteX124" fmla="*/ 142875 w 2867025"/>
                <a:gd name="connsiteY124" fmla="*/ 1409700 h 4838700"/>
                <a:gd name="connsiteX125" fmla="*/ 171450 w 2867025"/>
                <a:gd name="connsiteY125" fmla="*/ 1323975 h 4838700"/>
                <a:gd name="connsiteX126" fmla="*/ 295275 w 2867025"/>
                <a:gd name="connsiteY126" fmla="*/ 1123950 h 4838700"/>
                <a:gd name="connsiteX127" fmla="*/ 361950 w 2867025"/>
                <a:gd name="connsiteY127" fmla="*/ 1000125 h 4838700"/>
                <a:gd name="connsiteX128" fmla="*/ 419100 w 2867025"/>
                <a:gd name="connsiteY128" fmla="*/ 904875 h 4838700"/>
                <a:gd name="connsiteX129" fmla="*/ 438150 w 2867025"/>
                <a:gd name="connsiteY129" fmla="*/ 876300 h 4838700"/>
                <a:gd name="connsiteX130" fmla="*/ 466725 w 2867025"/>
                <a:gd name="connsiteY130" fmla="*/ 847725 h 4838700"/>
                <a:gd name="connsiteX131" fmla="*/ 514350 w 2867025"/>
                <a:gd name="connsiteY131" fmla="*/ 762000 h 4838700"/>
                <a:gd name="connsiteX132" fmla="*/ 542925 w 2867025"/>
                <a:gd name="connsiteY132" fmla="*/ 723900 h 4838700"/>
                <a:gd name="connsiteX133" fmla="*/ 571500 w 2867025"/>
                <a:gd name="connsiteY133" fmla="*/ 704850 h 4838700"/>
                <a:gd name="connsiteX134" fmla="*/ 628650 w 2867025"/>
                <a:gd name="connsiteY134" fmla="*/ 657225 h 4838700"/>
                <a:gd name="connsiteX135" fmla="*/ 657225 w 2867025"/>
                <a:gd name="connsiteY135" fmla="*/ 628650 h 4838700"/>
                <a:gd name="connsiteX136" fmla="*/ 619125 w 2867025"/>
                <a:gd name="connsiteY136" fmla="*/ 654844 h 4838700"/>
                <a:gd name="connsiteX137" fmla="*/ 731044 w 2867025"/>
                <a:gd name="connsiteY137" fmla="*/ 740569 h 4838700"/>
                <a:gd name="connsiteX138" fmla="*/ 897731 w 2867025"/>
                <a:gd name="connsiteY138" fmla="*/ 707232 h 4838700"/>
                <a:gd name="connsiteX139" fmla="*/ 781050 w 2867025"/>
                <a:gd name="connsiteY139" fmla="*/ 485775 h 4838700"/>
                <a:gd name="connsiteX0" fmla="*/ 695325 w 2867025"/>
                <a:gd name="connsiteY0" fmla="*/ 523875 h 4838700"/>
                <a:gd name="connsiteX1" fmla="*/ 695325 w 2867025"/>
                <a:gd name="connsiteY1" fmla="*/ 523875 h 4838700"/>
                <a:gd name="connsiteX2" fmla="*/ 847725 w 2867025"/>
                <a:gd name="connsiteY2" fmla="*/ 381000 h 4838700"/>
                <a:gd name="connsiteX3" fmla="*/ 885825 w 2867025"/>
                <a:gd name="connsiteY3" fmla="*/ 352425 h 4838700"/>
                <a:gd name="connsiteX4" fmla="*/ 952500 w 2867025"/>
                <a:gd name="connsiteY4" fmla="*/ 295275 h 4838700"/>
                <a:gd name="connsiteX5" fmla="*/ 1066800 w 2867025"/>
                <a:gd name="connsiteY5" fmla="*/ 209550 h 4838700"/>
                <a:gd name="connsiteX6" fmla="*/ 1095375 w 2867025"/>
                <a:gd name="connsiteY6" fmla="*/ 180975 h 4838700"/>
                <a:gd name="connsiteX7" fmla="*/ 1162050 w 2867025"/>
                <a:gd name="connsiteY7" fmla="*/ 142875 h 4838700"/>
                <a:gd name="connsiteX8" fmla="*/ 1238250 w 2867025"/>
                <a:gd name="connsiteY8" fmla="*/ 85725 h 4838700"/>
                <a:gd name="connsiteX9" fmla="*/ 1381125 w 2867025"/>
                <a:gd name="connsiteY9" fmla="*/ 19050 h 4838700"/>
                <a:gd name="connsiteX10" fmla="*/ 1428750 w 2867025"/>
                <a:gd name="connsiteY10" fmla="*/ 9525 h 4838700"/>
                <a:gd name="connsiteX11" fmla="*/ 1457325 w 2867025"/>
                <a:gd name="connsiteY11" fmla="*/ 0 h 4838700"/>
                <a:gd name="connsiteX12" fmla="*/ 1562100 w 2867025"/>
                <a:gd name="connsiteY12" fmla="*/ 47625 h 4838700"/>
                <a:gd name="connsiteX13" fmla="*/ 1590675 w 2867025"/>
                <a:gd name="connsiteY13" fmla="*/ 85725 h 4838700"/>
                <a:gd name="connsiteX14" fmla="*/ 1638300 w 2867025"/>
                <a:gd name="connsiteY14" fmla="*/ 114300 h 4838700"/>
                <a:gd name="connsiteX15" fmla="*/ 1695450 w 2867025"/>
                <a:gd name="connsiteY15" fmla="*/ 152400 h 4838700"/>
                <a:gd name="connsiteX16" fmla="*/ 1771650 w 2867025"/>
                <a:gd name="connsiteY16" fmla="*/ 180975 h 4838700"/>
                <a:gd name="connsiteX17" fmla="*/ 1809750 w 2867025"/>
                <a:gd name="connsiteY17" fmla="*/ 200025 h 4838700"/>
                <a:gd name="connsiteX18" fmla="*/ 1933575 w 2867025"/>
                <a:gd name="connsiteY18" fmla="*/ 228600 h 4838700"/>
                <a:gd name="connsiteX19" fmla="*/ 2000250 w 2867025"/>
                <a:gd name="connsiteY19" fmla="*/ 266700 h 4838700"/>
                <a:gd name="connsiteX20" fmla="*/ 2028825 w 2867025"/>
                <a:gd name="connsiteY20" fmla="*/ 276225 h 4838700"/>
                <a:gd name="connsiteX21" fmla="*/ 2114550 w 2867025"/>
                <a:gd name="connsiteY21" fmla="*/ 342900 h 4838700"/>
                <a:gd name="connsiteX22" fmla="*/ 2200275 w 2867025"/>
                <a:gd name="connsiteY22" fmla="*/ 400050 h 4838700"/>
                <a:gd name="connsiteX23" fmla="*/ 2266950 w 2867025"/>
                <a:gd name="connsiteY23" fmla="*/ 466725 h 4838700"/>
                <a:gd name="connsiteX24" fmla="*/ 2295525 w 2867025"/>
                <a:gd name="connsiteY24" fmla="*/ 504825 h 4838700"/>
                <a:gd name="connsiteX25" fmla="*/ 2333625 w 2867025"/>
                <a:gd name="connsiteY25" fmla="*/ 523875 h 4838700"/>
                <a:gd name="connsiteX26" fmla="*/ 2371725 w 2867025"/>
                <a:gd name="connsiteY26" fmla="*/ 561975 h 4838700"/>
                <a:gd name="connsiteX27" fmla="*/ 2409825 w 2867025"/>
                <a:gd name="connsiteY27" fmla="*/ 581025 h 4838700"/>
                <a:gd name="connsiteX28" fmla="*/ 2457450 w 2867025"/>
                <a:gd name="connsiteY28" fmla="*/ 619125 h 4838700"/>
                <a:gd name="connsiteX29" fmla="*/ 2486025 w 2867025"/>
                <a:gd name="connsiteY29" fmla="*/ 638175 h 4838700"/>
                <a:gd name="connsiteX30" fmla="*/ 2524125 w 2867025"/>
                <a:gd name="connsiteY30" fmla="*/ 695325 h 4838700"/>
                <a:gd name="connsiteX31" fmla="*/ 2533650 w 2867025"/>
                <a:gd name="connsiteY31" fmla="*/ 723900 h 4838700"/>
                <a:gd name="connsiteX32" fmla="*/ 2571750 w 2867025"/>
                <a:gd name="connsiteY32" fmla="*/ 790575 h 4838700"/>
                <a:gd name="connsiteX33" fmla="*/ 2590800 w 2867025"/>
                <a:gd name="connsiteY33" fmla="*/ 847725 h 4838700"/>
                <a:gd name="connsiteX34" fmla="*/ 2581275 w 2867025"/>
                <a:gd name="connsiteY34" fmla="*/ 1009650 h 4838700"/>
                <a:gd name="connsiteX35" fmla="*/ 2543175 w 2867025"/>
                <a:gd name="connsiteY35" fmla="*/ 1076325 h 4838700"/>
                <a:gd name="connsiteX36" fmla="*/ 2505075 w 2867025"/>
                <a:gd name="connsiteY36" fmla="*/ 1152525 h 4838700"/>
                <a:gd name="connsiteX37" fmla="*/ 2457450 w 2867025"/>
                <a:gd name="connsiteY37" fmla="*/ 1228725 h 4838700"/>
                <a:gd name="connsiteX38" fmla="*/ 2438400 w 2867025"/>
                <a:gd name="connsiteY38" fmla="*/ 1257300 h 4838700"/>
                <a:gd name="connsiteX39" fmla="*/ 2419350 w 2867025"/>
                <a:gd name="connsiteY39" fmla="*/ 1323975 h 4838700"/>
                <a:gd name="connsiteX40" fmla="*/ 2428875 w 2867025"/>
                <a:gd name="connsiteY40" fmla="*/ 1771650 h 4838700"/>
                <a:gd name="connsiteX41" fmla="*/ 2457450 w 2867025"/>
                <a:gd name="connsiteY41" fmla="*/ 1857375 h 4838700"/>
                <a:gd name="connsiteX42" fmla="*/ 2505075 w 2867025"/>
                <a:gd name="connsiteY42" fmla="*/ 2019300 h 4838700"/>
                <a:gd name="connsiteX43" fmla="*/ 2524125 w 2867025"/>
                <a:gd name="connsiteY43" fmla="*/ 2076450 h 4838700"/>
                <a:gd name="connsiteX44" fmla="*/ 2571750 w 2867025"/>
                <a:gd name="connsiteY44" fmla="*/ 2181225 h 4838700"/>
                <a:gd name="connsiteX45" fmla="*/ 2581275 w 2867025"/>
                <a:gd name="connsiteY45" fmla="*/ 2209800 h 4838700"/>
                <a:gd name="connsiteX46" fmla="*/ 2619375 w 2867025"/>
                <a:gd name="connsiteY46" fmla="*/ 2286000 h 4838700"/>
                <a:gd name="connsiteX47" fmla="*/ 2647950 w 2867025"/>
                <a:gd name="connsiteY47" fmla="*/ 2362200 h 4838700"/>
                <a:gd name="connsiteX48" fmla="*/ 2676525 w 2867025"/>
                <a:gd name="connsiteY48" fmla="*/ 2438400 h 4838700"/>
                <a:gd name="connsiteX49" fmla="*/ 2714625 w 2867025"/>
                <a:gd name="connsiteY49" fmla="*/ 2514600 h 4838700"/>
                <a:gd name="connsiteX50" fmla="*/ 2724150 w 2867025"/>
                <a:gd name="connsiteY50" fmla="*/ 2543175 h 4838700"/>
                <a:gd name="connsiteX51" fmla="*/ 2762250 w 2867025"/>
                <a:gd name="connsiteY51" fmla="*/ 2638425 h 4838700"/>
                <a:gd name="connsiteX52" fmla="*/ 2781300 w 2867025"/>
                <a:gd name="connsiteY52" fmla="*/ 2695575 h 4838700"/>
                <a:gd name="connsiteX53" fmla="*/ 2809875 w 2867025"/>
                <a:gd name="connsiteY53" fmla="*/ 2771775 h 4838700"/>
                <a:gd name="connsiteX54" fmla="*/ 2828925 w 2867025"/>
                <a:gd name="connsiteY54" fmla="*/ 2857500 h 4838700"/>
                <a:gd name="connsiteX55" fmla="*/ 2857500 w 2867025"/>
                <a:gd name="connsiteY55" fmla="*/ 2952750 h 4838700"/>
                <a:gd name="connsiteX56" fmla="*/ 2867025 w 2867025"/>
                <a:gd name="connsiteY56" fmla="*/ 3019425 h 4838700"/>
                <a:gd name="connsiteX57" fmla="*/ 2857500 w 2867025"/>
                <a:gd name="connsiteY57" fmla="*/ 3733800 h 4838700"/>
                <a:gd name="connsiteX58" fmla="*/ 2847975 w 2867025"/>
                <a:gd name="connsiteY58" fmla="*/ 3810000 h 4838700"/>
                <a:gd name="connsiteX59" fmla="*/ 2828925 w 2867025"/>
                <a:gd name="connsiteY59" fmla="*/ 3905250 h 4838700"/>
                <a:gd name="connsiteX60" fmla="*/ 2771775 w 2867025"/>
                <a:gd name="connsiteY60" fmla="*/ 4048125 h 4838700"/>
                <a:gd name="connsiteX61" fmla="*/ 2705100 w 2867025"/>
                <a:gd name="connsiteY61" fmla="*/ 4133850 h 4838700"/>
                <a:gd name="connsiteX62" fmla="*/ 2676525 w 2867025"/>
                <a:gd name="connsiteY62" fmla="*/ 4181475 h 4838700"/>
                <a:gd name="connsiteX63" fmla="*/ 2647950 w 2867025"/>
                <a:gd name="connsiteY63" fmla="*/ 4200525 h 4838700"/>
                <a:gd name="connsiteX64" fmla="*/ 2619375 w 2867025"/>
                <a:gd name="connsiteY64" fmla="*/ 4229100 h 4838700"/>
                <a:gd name="connsiteX65" fmla="*/ 2590800 w 2867025"/>
                <a:gd name="connsiteY65" fmla="*/ 4267200 h 4838700"/>
                <a:gd name="connsiteX66" fmla="*/ 2514600 w 2867025"/>
                <a:gd name="connsiteY66" fmla="*/ 4333875 h 4838700"/>
                <a:gd name="connsiteX67" fmla="*/ 2486025 w 2867025"/>
                <a:gd name="connsiteY67" fmla="*/ 4352925 h 4838700"/>
                <a:gd name="connsiteX68" fmla="*/ 2457450 w 2867025"/>
                <a:gd name="connsiteY68" fmla="*/ 4362450 h 4838700"/>
                <a:gd name="connsiteX69" fmla="*/ 2286000 w 2867025"/>
                <a:gd name="connsiteY69" fmla="*/ 4486275 h 4838700"/>
                <a:gd name="connsiteX70" fmla="*/ 2219325 w 2867025"/>
                <a:gd name="connsiteY70" fmla="*/ 4524375 h 4838700"/>
                <a:gd name="connsiteX71" fmla="*/ 2162175 w 2867025"/>
                <a:gd name="connsiteY71" fmla="*/ 4572000 h 4838700"/>
                <a:gd name="connsiteX72" fmla="*/ 2105025 w 2867025"/>
                <a:gd name="connsiteY72" fmla="*/ 4610100 h 4838700"/>
                <a:gd name="connsiteX73" fmla="*/ 2009775 w 2867025"/>
                <a:gd name="connsiteY73" fmla="*/ 4686300 h 4838700"/>
                <a:gd name="connsiteX74" fmla="*/ 1962150 w 2867025"/>
                <a:gd name="connsiteY74" fmla="*/ 4724400 h 4838700"/>
                <a:gd name="connsiteX75" fmla="*/ 1924050 w 2867025"/>
                <a:gd name="connsiteY75" fmla="*/ 4743450 h 4838700"/>
                <a:gd name="connsiteX76" fmla="*/ 1885950 w 2867025"/>
                <a:gd name="connsiteY76" fmla="*/ 4772025 h 4838700"/>
                <a:gd name="connsiteX77" fmla="*/ 1857375 w 2867025"/>
                <a:gd name="connsiteY77" fmla="*/ 4781550 h 4838700"/>
                <a:gd name="connsiteX78" fmla="*/ 1781175 w 2867025"/>
                <a:gd name="connsiteY78" fmla="*/ 4810125 h 4838700"/>
                <a:gd name="connsiteX79" fmla="*/ 1724025 w 2867025"/>
                <a:gd name="connsiteY79" fmla="*/ 4829175 h 4838700"/>
                <a:gd name="connsiteX80" fmla="*/ 1638300 w 2867025"/>
                <a:gd name="connsiteY80" fmla="*/ 4838700 h 4838700"/>
                <a:gd name="connsiteX81" fmla="*/ 1162050 w 2867025"/>
                <a:gd name="connsiteY81" fmla="*/ 4819650 h 4838700"/>
                <a:gd name="connsiteX82" fmla="*/ 1104900 w 2867025"/>
                <a:gd name="connsiteY82" fmla="*/ 4800600 h 4838700"/>
                <a:gd name="connsiteX83" fmla="*/ 1066800 w 2867025"/>
                <a:gd name="connsiteY83" fmla="*/ 4791075 h 4838700"/>
                <a:gd name="connsiteX84" fmla="*/ 1000125 w 2867025"/>
                <a:gd name="connsiteY84" fmla="*/ 4772025 h 4838700"/>
                <a:gd name="connsiteX85" fmla="*/ 914400 w 2867025"/>
                <a:gd name="connsiteY85" fmla="*/ 4743450 h 4838700"/>
                <a:gd name="connsiteX86" fmla="*/ 876300 w 2867025"/>
                <a:gd name="connsiteY86" fmla="*/ 4733925 h 4838700"/>
                <a:gd name="connsiteX87" fmla="*/ 847725 w 2867025"/>
                <a:gd name="connsiteY87" fmla="*/ 4724400 h 4838700"/>
                <a:gd name="connsiteX88" fmla="*/ 733425 w 2867025"/>
                <a:gd name="connsiteY88" fmla="*/ 4695825 h 4838700"/>
                <a:gd name="connsiteX89" fmla="*/ 609600 w 2867025"/>
                <a:gd name="connsiteY89" fmla="*/ 4657725 h 4838700"/>
                <a:gd name="connsiteX90" fmla="*/ 581025 w 2867025"/>
                <a:gd name="connsiteY90" fmla="*/ 4638675 h 4838700"/>
                <a:gd name="connsiteX91" fmla="*/ 476250 w 2867025"/>
                <a:gd name="connsiteY91" fmla="*/ 4591050 h 4838700"/>
                <a:gd name="connsiteX92" fmla="*/ 419100 w 2867025"/>
                <a:gd name="connsiteY92" fmla="*/ 4552950 h 4838700"/>
                <a:gd name="connsiteX93" fmla="*/ 381000 w 2867025"/>
                <a:gd name="connsiteY93" fmla="*/ 4467225 h 4838700"/>
                <a:gd name="connsiteX94" fmla="*/ 371475 w 2867025"/>
                <a:gd name="connsiteY94" fmla="*/ 4438650 h 4838700"/>
                <a:gd name="connsiteX95" fmla="*/ 352425 w 2867025"/>
                <a:gd name="connsiteY95" fmla="*/ 4305300 h 4838700"/>
                <a:gd name="connsiteX96" fmla="*/ 342900 w 2867025"/>
                <a:gd name="connsiteY96" fmla="*/ 4267200 h 4838700"/>
                <a:gd name="connsiteX97" fmla="*/ 323850 w 2867025"/>
                <a:gd name="connsiteY97" fmla="*/ 4114800 h 4838700"/>
                <a:gd name="connsiteX98" fmla="*/ 314325 w 2867025"/>
                <a:gd name="connsiteY98" fmla="*/ 4057650 h 4838700"/>
                <a:gd name="connsiteX99" fmla="*/ 295275 w 2867025"/>
                <a:gd name="connsiteY99" fmla="*/ 3924300 h 4838700"/>
                <a:gd name="connsiteX100" fmla="*/ 314325 w 2867025"/>
                <a:gd name="connsiteY100" fmla="*/ 3524250 h 4838700"/>
                <a:gd name="connsiteX101" fmla="*/ 333375 w 2867025"/>
                <a:gd name="connsiteY101" fmla="*/ 3467100 h 4838700"/>
                <a:gd name="connsiteX102" fmla="*/ 342900 w 2867025"/>
                <a:gd name="connsiteY102" fmla="*/ 3400425 h 4838700"/>
                <a:gd name="connsiteX103" fmla="*/ 361950 w 2867025"/>
                <a:gd name="connsiteY103" fmla="*/ 3333750 h 4838700"/>
                <a:gd name="connsiteX104" fmla="*/ 371475 w 2867025"/>
                <a:gd name="connsiteY104" fmla="*/ 3286125 h 4838700"/>
                <a:gd name="connsiteX105" fmla="*/ 390525 w 2867025"/>
                <a:gd name="connsiteY105" fmla="*/ 3124200 h 4838700"/>
                <a:gd name="connsiteX106" fmla="*/ 371475 w 2867025"/>
                <a:gd name="connsiteY106" fmla="*/ 2943225 h 4838700"/>
                <a:gd name="connsiteX107" fmla="*/ 361950 w 2867025"/>
                <a:gd name="connsiteY107" fmla="*/ 2914650 h 4838700"/>
                <a:gd name="connsiteX108" fmla="*/ 323850 w 2867025"/>
                <a:gd name="connsiteY108" fmla="*/ 2847975 h 4838700"/>
                <a:gd name="connsiteX109" fmla="*/ 295275 w 2867025"/>
                <a:gd name="connsiteY109" fmla="*/ 2771775 h 4838700"/>
                <a:gd name="connsiteX110" fmla="*/ 285750 w 2867025"/>
                <a:gd name="connsiteY110" fmla="*/ 2743200 h 4838700"/>
                <a:gd name="connsiteX111" fmla="*/ 247650 w 2867025"/>
                <a:gd name="connsiteY111" fmla="*/ 2686050 h 4838700"/>
                <a:gd name="connsiteX112" fmla="*/ 200025 w 2867025"/>
                <a:gd name="connsiteY112" fmla="*/ 2619375 h 4838700"/>
                <a:gd name="connsiteX113" fmla="*/ 171450 w 2867025"/>
                <a:gd name="connsiteY113" fmla="*/ 2552700 h 4838700"/>
                <a:gd name="connsiteX114" fmla="*/ 76200 w 2867025"/>
                <a:gd name="connsiteY114" fmla="*/ 2371725 h 4838700"/>
                <a:gd name="connsiteX115" fmla="*/ 47625 w 2867025"/>
                <a:gd name="connsiteY115" fmla="*/ 2257425 h 4838700"/>
                <a:gd name="connsiteX116" fmla="*/ 19050 w 2867025"/>
                <a:gd name="connsiteY116" fmla="*/ 2162175 h 4838700"/>
                <a:gd name="connsiteX117" fmla="*/ 9525 w 2867025"/>
                <a:gd name="connsiteY117" fmla="*/ 2076450 h 4838700"/>
                <a:gd name="connsiteX118" fmla="*/ 0 w 2867025"/>
                <a:gd name="connsiteY118" fmla="*/ 2028825 h 4838700"/>
                <a:gd name="connsiteX119" fmla="*/ 9525 w 2867025"/>
                <a:gd name="connsiteY119" fmla="*/ 1762125 h 4838700"/>
                <a:gd name="connsiteX120" fmla="*/ 28575 w 2867025"/>
                <a:gd name="connsiteY120" fmla="*/ 1704975 h 4838700"/>
                <a:gd name="connsiteX121" fmla="*/ 38100 w 2867025"/>
                <a:gd name="connsiteY121" fmla="*/ 1666875 h 4838700"/>
                <a:gd name="connsiteX122" fmla="*/ 57150 w 2867025"/>
                <a:gd name="connsiteY122" fmla="*/ 1619250 h 4838700"/>
                <a:gd name="connsiteX123" fmla="*/ 76200 w 2867025"/>
                <a:gd name="connsiteY123" fmla="*/ 1552575 h 4838700"/>
                <a:gd name="connsiteX124" fmla="*/ 142875 w 2867025"/>
                <a:gd name="connsiteY124" fmla="*/ 1409700 h 4838700"/>
                <a:gd name="connsiteX125" fmla="*/ 171450 w 2867025"/>
                <a:gd name="connsiteY125" fmla="*/ 1323975 h 4838700"/>
                <a:gd name="connsiteX126" fmla="*/ 295275 w 2867025"/>
                <a:gd name="connsiteY126" fmla="*/ 1123950 h 4838700"/>
                <a:gd name="connsiteX127" fmla="*/ 361950 w 2867025"/>
                <a:gd name="connsiteY127" fmla="*/ 1000125 h 4838700"/>
                <a:gd name="connsiteX128" fmla="*/ 419100 w 2867025"/>
                <a:gd name="connsiteY128" fmla="*/ 904875 h 4838700"/>
                <a:gd name="connsiteX129" fmla="*/ 438150 w 2867025"/>
                <a:gd name="connsiteY129" fmla="*/ 876300 h 4838700"/>
                <a:gd name="connsiteX130" fmla="*/ 466725 w 2867025"/>
                <a:gd name="connsiteY130" fmla="*/ 847725 h 4838700"/>
                <a:gd name="connsiteX131" fmla="*/ 514350 w 2867025"/>
                <a:gd name="connsiteY131" fmla="*/ 762000 h 4838700"/>
                <a:gd name="connsiteX132" fmla="*/ 542925 w 2867025"/>
                <a:gd name="connsiteY132" fmla="*/ 723900 h 4838700"/>
                <a:gd name="connsiteX133" fmla="*/ 571500 w 2867025"/>
                <a:gd name="connsiteY133" fmla="*/ 704850 h 4838700"/>
                <a:gd name="connsiteX134" fmla="*/ 628650 w 2867025"/>
                <a:gd name="connsiteY134" fmla="*/ 657225 h 4838700"/>
                <a:gd name="connsiteX135" fmla="*/ 657225 w 2867025"/>
                <a:gd name="connsiteY135" fmla="*/ 628650 h 4838700"/>
                <a:gd name="connsiteX136" fmla="*/ 619125 w 2867025"/>
                <a:gd name="connsiteY136" fmla="*/ 654844 h 4838700"/>
                <a:gd name="connsiteX137" fmla="*/ 897731 w 2867025"/>
                <a:gd name="connsiteY137" fmla="*/ 707232 h 4838700"/>
                <a:gd name="connsiteX138" fmla="*/ 781050 w 2867025"/>
                <a:gd name="connsiteY138" fmla="*/ 485775 h 4838700"/>
                <a:gd name="connsiteX0" fmla="*/ 695325 w 2867025"/>
                <a:gd name="connsiteY0" fmla="*/ 523875 h 4838700"/>
                <a:gd name="connsiteX1" fmla="*/ 695325 w 2867025"/>
                <a:gd name="connsiteY1" fmla="*/ 523875 h 4838700"/>
                <a:gd name="connsiteX2" fmla="*/ 847725 w 2867025"/>
                <a:gd name="connsiteY2" fmla="*/ 381000 h 4838700"/>
                <a:gd name="connsiteX3" fmla="*/ 885825 w 2867025"/>
                <a:gd name="connsiteY3" fmla="*/ 352425 h 4838700"/>
                <a:gd name="connsiteX4" fmla="*/ 952500 w 2867025"/>
                <a:gd name="connsiteY4" fmla="*/ 295275 h 4838700"/>
                <a:gd name="connsiteX5" fmla="*/ 1066800 w 2867025"/>
                <a:gd name="connsiteY5" fmla="*/ 209550 h 4838700"/>
                <a:gd name="connsiteX6" fmla="*/ 1095375 w 2867025"/>
                <a:gd name="connsiteY6" fmla="*/ 180975 h 4838700"/>
                <a:gd name="connsiteX7" fmla="*/ 1162050 w 2867025"/>
                <a:gd name="connsiteY7" fmla="*/ 142875 h 4838700"/>
                <a:gd name="connsiteX8" fmla="*/ 1238250 w 2867025"/>
                <a:gd name="connsiteY8" fmla="*/ 85725 h 4838700"/>
                <a:gd name="connsiteX9" fmla="*/ 1381125 w 2867025"/>
                <a:gd name="connsiteY9" fmla="*/ 19050 h 4838700"/>
                <a:gd name="connsiteX10" fmla="*/ 1428750 w 2867025"/>
                <a:gd name="connsiteY10" fmla="*/ 9525 h 4838700"/>
                <a:gd name="connsiteX11" fmla="*/ 1457325 w 2867025"/>
                <a:gd name="connsiteY11" fmla="*/ 0 h 4838700"/>
                <a:gd name="connsiteX12" fmla="*/ 1562100 w 2867025"/>
                <a:gd name="connsiteY12" fmla="*/ 47625 h 4838700"/>
                <a:gd name="connsiteX13" fmla="*/ 1590675 w 2867025"/>
                <a:gd name="connsiteY13" fmla="*/ 85725 h 4838700"/>
                <a:gd name="connsiteX14" fmla="*/ 1638300 w 2867025"/>
                <a:gd name="connsiteY14" fmla="*/ 114300 h 4838700"/>
                <a:gd name="connsiteX15" fmla="*/ 1695450 w 2867025"/>
                <a:gd name="connsiteY15" fmla="*/ 152400 h 4838700"/>
                <a:gd name="connsiteX16" fmla="*/ 1771650 w 2867025"/>
                <a:gd name="connsiteY16" fmla="*/ 180975 h 4838700"/>
                <a:gd name="connsiteX17" fmla="*/ 1809750 w 2867025"/>
                <a:gd name="connsiteY17" fmla="*/ 200025 h 4838700"/>
                <a:gd name="connsiteX18" fmla="*/ 1933575 w 2867025"/>
                <a:gd name="connsiteY18" fmla="*/ 228600 h 4838700"/>
                <a:gd name="connsiteX19" fmla="*/ 2000250 w 2867025"/>
                <a:gd name="connsiteY19" fmla="*/ 266700 h 4838700"/>
                <a:gd name="connsiteX20" fmla="*/ 2028825 w 2867025"/>
                <a:gd name="connsiteY20" fmla="*/ 276225 h 4838700"/>
                <a:gd name="connsiteX21" fmla="*/ 2114550 w 2867025"/>
                <a:gd name="connsiteY21" fmla="*/ 342900 h 4838700"/>
                <a:gd name="connsiteX22" fmla="*/ 2200275 w 2867025"/>
                <a:gd name="connsiteY22" fmla="*/ 400050 h 4838700"/>
                <a:gd name="connsiteX23" fmla="*/ 2266950 w 2867025"/>
                <a:gd name="connsiteY23" fmla="*/ 466725 h 4838700"/>
                <a:gd name="connsiteX24" fmla="*/ 2295525 w 2867025"/>
                <a:gd name="connsiteY24" fmla="*/ 504825 h 4838700"/>
                <a:gd name="connsiteX25" fmla="*/ 2333625 w 2867025"/>
                <a:gd name="connsiteY25" fmla="*/ 523875 h 4838700"/>
                <a:gd name="connsiteX26" fmla="*/ 2371725 w 2867025"/>
                <a:gd name="connsiteY26" fmla="*/ 561975 h 4838700"/>
                <a:gd name="connsiteX27" fmla="*/ 2409825 w 2867025"/>
                <a:gd name="connsiteY27" fmla="*/ 581025 h 4838700"/>
                <a:gd name="connsiteX28" fmla="*/ 2457450 w 2867025"/>
                <a:gd name="connsiteY28" fmla="*/ 619125 h 4838700"/>
                <a:gd name="connsiteX29" fmla="*/ 2486025 w 2867025"/>
                <a:gd name="connsiteY29" fmla="*/ 638175 h 4838700"/>
                <a:gd name="connsiteX30" fmla="*/ 2524125 w 2867025"/>
                <a:gd name="connsiteY30" fmla="*/ 695325 h 4838700"/>
                <a:gd name="connsiteX31" fmla="*/ 2533650 w 2867025"/>
                <a:gd name="connsiteY31" fmla="*/ 723900 h 4838700"/>
                <a:gd name="connsiteX32" fmla="*/ 2571750 w 2867025"/>
                <a:gd name="connsiteY32" fmla="*/ 790575 h 4838700"/>
                <a:gd name="connsiteX33" fmla="*/ 2590800 w 2867025"/>
                <a:gd name="connsiteY33" fmla="*/ 847725 h 4838700"/>
                <a:gd name="connsiteX34" fmla="*/ 2581275 w 2867025"/>
                <a:gd name="connsiteY34" fmla="*/ 1009650 h 4838700"/>
                <a:gd name="connsiteX35" fmla="*/ 2543175 w 2867025"/>
                <a:gd name="connsiteY35" fmla="*/ 1076325 h 4838700"/>
                <a:gd name="connsiteX36" fmla="*/ 2505075 w 2867025"/>
                <a:gd name="connsiteY36" fmla="*/ 1152525 h 4838700"/>
                <a:gd name="connsiteX37" fmla="*/ 2457450 w 2867025"/>
                <a:gd name="connsiteY37" fmla="*/ 1228725 h 4838700"/>
                <a:gd name="connsiteX38" fmla="*/ 2438400 w 2867025"/>
                <a:gd name="connsiteY38" fmla="*/ 1257300 h 4838700"/>
                <a:gd name="connsiteX39" fmla="*/ 2419350 w 2867025"/>
                <a:gd name="connsiteY39" fmla="*/ 1323975 h 4838700"/>
                <a:gd name="connsiteX40" fmla="*/ 2428875 w 2867025"/>
                <a:gd name="connsiteY40" fmla="*/ 1771650 h 4838700"/>
                <a:gd name="connsiteX41" fmla="*/ 2457450 w 2867025"/>
                <a:gd name="connsiteY41" fmla="*/ 1857375 h 4838700"/>
                <a:gd name="connsiteX42" fmla="*/ 2505075 w 2867025"/>
                <a:gd name="connsiteY42" fmla="*/ 2019300 h 4838700"/>
                <a:gd name="connsiteX43" fmla="*/ 2524125 w 2867025"/>
                <a:gd name="connsiteY43" fmla="*/ 2076450 h 4838700"/>
                <a:gd name="connsiteX44" fmla="*/ 2571750 w 2867025"/>
                <a:gd name="connsiteY44" fmla="*/ 2181225 h 4838700"/>
                <a:gd name="connsiteX45" fmla="*/ 2581275 w 2867025"/>
                <a:gd name="connsiteY45" fmla="*/ 2209800 h 4838700"/>
                <a:gd name="connsiteX46" fmla="*/ 2619375 w 2867025"/>
                <a:gd name="connsiteY46" fmla="*/ 2286000 h 4838700"/>
                <a:gd name="connsiteX47" fmla="*/ 2647950 w 2867025"/>
                <a:gd name="connsiteY47" fmla="*/ 2362200 h 4838700"/>
                <a:gd name="connsiteX48" fmla="*/ 2676525 w 2867025"/>
                <a:gd name="connsiteY48" fmla="*/ 2438400 h 4838700"/>
                <a:gd name="connsiteX49" fmla="*/ 2714625 w 2867025"/>
                <a:gd name="connsiteY49" fmla="*/ 2514600 h 4838700"/>
                <a:gd name="connsiteX50" fmla="*/ 2724150 w 2867025"/>
                <a:gd name="connsiteY50" fmla="*/ 2543175 h 4838700"/>
                <a:gd name="connsiteX51" fmla="*/ 2762250 w 2867025"/>
                <a:gd name="connsiteY51" fmla="*/ 2638425 h 4838700"/>
                <a:gd name="connsiteX52" fmla="*/ 2781300 w 2867025"/>
                <a:gd name="connsiteY52" fmla="*/ 2695575 h 4838700"/>
                <a:gd name="connsiteX53" fmla="*/ 2809875 w 2867025"/>
                <a:gd name="connsiteY53" fmla="*/ 2771775 h 4838700"/>
                <a:gd name="connsiteX54" fmla="*/ 2828925 w 2867025"/>
                <a:gd name="connsiteY54" fmla="*/ 2857500 h 4838700"/>
                <a:gd name="connsiteX55" fmla="*/ 2857500 w 2867025"/>
                <a:gd name="connsiteY55" fmla="*/ 2952750 h 4838700"/>
                <a:gd name="connsiteX56" fmla="*/ 2867025 w 2867025"/>
                <a:gd name="connsiteY56" fmla="*/ 3019425 h 4838700"/>
                <a:gd name="connsiteX57" fmla="*/ 2857500 w 2867025"/>
                <a:gd name="connsiteY57" fmla="*/ 3733800 h 4838700"/>
                <a:gd name="connsiteX58" fmla="*/ 2847975 w 2867025"/>
                <a:gd name="connsiteY58" fmla="*/ 3810000 h 4838700"/>
                <a:gd name="connsiteX59" fmla="*/ 2828925 w 2867025"/>
                <a:gd name="connsiteY59" fmla="*/ 3905250 h 4838700"/>
                <a:gd name="connsiteX60" fmla="*/ 2771775 w 2867025"/>
                <a:gd name="connsiteY60" fmla="*/ 4048125 h 4838700"/>
                <a:gd name="connsiteX61" fmla="*/ 2705100 w 2867025"/>
                <a:gd name="connsiteY61" fmla="*/ 4133850 h 4838700"/>
                <a:gd name="connsiteX62" fmla="*/ 2676525 w 2867025"/>
                <a:gd name="connsiteY62" fmla="*/ 4181475 h 4838700"/>
                <a:gd name="connsiteX63" fmla="*/ 2647950 w 2867025"/>
                <a:gd name="connsiteY63" fmla="*/ 4200525 h 4838700"/>
                <a:gd name="connsiteX64" fmla="*/ 2619375 w 2867025"/>
                <a:gd name="connsiteY64" fmla="*/ 4229100 h 4838700"/>
                <a:gd name="connsiteX65" fmla="*/ 2590800 w 2867025"/>
                <a:gd name="connsiteY65" fmla="*/ 4267200 h 4838700"/>
                <a:gd name="connsiteX66" fmla="*/ 2514600 w 2867025"/>
                <a:gd name="connsiteY66" fmla="*/ 4333875 h 4838700"/>
                <a:gd name="connsiteX67" fmla="*/ 2486025 w 2867025"/>
                <a:gd name="connsiteY67" fmla="*/ 4352925 h 4838700"/>
                <a:gd name="connsiteX68" fmla="*/ 2457450 w 2867025"/>
                <a:gd name="connsiteY68" fmla="*/ 4362450 h 4838700"/>
                <a:gd name="connsiteX69" fmla="*/ 2286000 w 2867025"/>
                <a:gd name="connsiteY69" fmla="*/ 4486275 h 4838700"/>
                <a:gd name="connsiteX70" fmla="*/ 2219325 w 2867025"/>
                <a:gd name="connsiteY70" fmla="*/ 4524375 h 4838700"/>
                <a:gd name="connsiteX71" fmla="*/ 2162175 w 2867025"/>
                <a:gd name="connsiteY71" fmla="*/ 4572000 h 4838700"/>
                <a:gd name="connsiteX72" fmla="*/ 2105025 w 2867025"/>
                <a:gd name="connsiteY72" fmla="*/ 4610100 h 4838700"/>
                <a:gd name="connsiteX73" fmla="*/ 2009775 w 2867025"/>
                <a:gd name="connsiteY73" fmla="*/ 4686300 h 4838700"/>
                <a:gd name="connsiteX74" fmla="*/ 1962150 w 2867025"/>
                <a:gd name="connsiteY74" fmla="*/ 4724400 h 4838700"/>
                <a:gd name="connsiteX75" fmla="*/ 1924050 w 2867025"/>
                <a:gd name="connsiteY75" fmla="*/ 4743450 h 4838700"/>
                <a:gd name="connsiteX76" fmla="*/ 1885950 w 2867025"/>
                <a:gd name="connsiteY76" fmla="*/ 4772025 h 4838700"/>
                <a:gd name="connsiteX77" fmla="*/ 1857375 w 2867025"/>
                <a:gd name="connsiteY77" fmla="*/ 4781550 h 4838700"/>
                <a:gd name="connsiteX78" fmla="*/ 1781175 w 2867025"/>
                <a:gd name="connsiteY78" fmla="*/ 4810125 h 4838700"/>
                <a:gd name="connsiteX79" fmla="*/ 1724025 w 2867025"/>
                <a:gd name="connsiteY79" fmla="*/ 4829175 h 4838700"/>
                <a:gd name="connsiteX80" fmla="*/ 1638300 w 2867025"/>
                <a:gd name="connsiteY80" fmla="*/ 4838700 h 4838700"/>
                <a:gd name="connsiteX81" fmla="*/ 1162050 w 2867025"/>
                <a:gd name="connsiteY81" fmla="*/ 4819650 h 4838700"/>
                <a:gd name="connsiteX82" fmla="*/ 1104900 w 2867025"/>
                <a:gd name="connsiteY82" fmla="*/ 4800600 h 4838700"/>
                <a:gd name="connsiteX83" fmla="*/ 1066800 w 2867025"/>
                <a:gd name="connsiteY83" fmla="*/ 4791075 h 4838700"/>
                <a:gd name="connsiteX84" fmla="*/ 1000125 w 2867025"/>
                <a:gd name="connsiteY84" fmla="*/ 4772025 h 4838700"/>
                <a:gd name="connsiteX85" fmla="*/ 914400 w 2867025"/>
                <a:gd name="connsiteY85" fmla="*/ 4743450 h 4838700"/>
                <a:gd name="connsiteX86" fmla="*/ 876300 w 2867025"/>
                <a:gd name="connsiteY86" fmla="*/ 4733925 h 4838700"/>
                <a:gd name="connsiteX87" fmla="*/ 847725 w 2867025"/>
                <a:gd name="connsiteY87" fmla="*/ 4724400 h 4838700"/>
                <a:gd name="connsiteX88" fmla="*/ 733425 w 2867025"/>
                <a:gd name="connsiteY88" fmla="*/ 4695825 h 4838700"/>
                <a:gd name="connsiteX89" fmla="*/ 609600 w 2867025"/>
                <a:gd name="connsiteY89" fmla="*/ 4657725 h 4838700"/>
                <a:gd name="connsiteX90" fmla="*/ 581025 w 2867025"/>
                <a:gd name="connsiteY90" fmla="*/ 4638675 h 4838700"/>
                <a:gd name="connsiteX91" fmla="*/ 476250 w 2867025"/>
                <a:gd name="connsiteY91" fmla="*/ 4591050 h 4838700"/>
                <a:gd name="connsiteX92" fmla="*/ 419100 w 2867025"/>
                <a:gd name="connsiteY92" fmla="*/ 4552950 h 4838700"/>
                <a:gd name="connsiteX93" fmla="*/ 381000 w 2867025"/>
                <a:gd name="connsiteY93" fmla="*/ 4467225 h 4838700"/>
                <a:gd name="connsiteX94" fmla="*/ 371475 w 2867025"/>
                <a:gd name="connsiteY94" fmla="*/ 4438650 h 4838700"/>
                <a:gd name="connsiteX95" fmla="*/ 352425 w 2867025"/>
                <a:gd name="connsiteY95" fmla="*/ 4305300 h 4838700"/>
                <a:gd name="connsiteX96" fmla="*/ 342900 w 2867025"/>
                <a:gd name="connsiteY96" fmla="*/ 4267200 h 4838700"/>
                <a:gd name="connsiteX97" fmla="*/ 323850 w 2867025"/>
                <a:gd name="connsiteY97" fmla="*/ 4114800 h 4838700"/>
                <a:gd name="connsiteX98" fmla="*/ 314325 w 2867025"/>
                <a:gd name="connsiteY98" fmla="*/ 4057650 h 4838700"/>
                <a:gd name="connsiteX99" fmla="*/ 295275 w 2867025"/>
                <a:gd name="connsiteY99" fmla="*/ 3924300 h 4838700"/>
                <a:gd name="connsiteX100" fmla="*/ 314325 w 2867025"/>
                <a:gd name="connsiteY100" fmla="*/ 3524250 h 4838700"/>
                <a:gd name="connsiteX101" fmla="*/ 333375 w 2867025"/>
                <a:gd name="connsiteY101" fmla="*/ 3467100 h 4838700"/>
                <a:gd name="connsiteX102" fmla="*/ 342900 w 2867025"/>
                <a:gd name="connsiteY102" fmla="*/ 3400425 h 4838700"/>
                <a:gd name="connsiteX103" fmla="*/ 361950 w 2867025"/>
                <a:gd name="connsiteY103" fmla="*/ 3333750 h 4838700"/>
                <a:gd name="connsiteX104" fmla="*/ 371475 w 2867025"/>
                <a:gd name="connsiteY104" fmla="*/ 3286125 h 4838700"/>
                <a:gd name="connsiteX105" fmla="*/ 390525 w 2867025"/>
                <a:gd name="connsiteY105" fmla="*/ 3124200 h 4838700"/>
                <a:gd name="connsiteX106" fmla="*/ 371475 w 2867025"/>
                <a:gd name="connsiteY106" fmla="*/ 2943225 h 4838700"/>
                <a:gd name="connsiteX107" fmla="*/ 361950 w 2867025"/>
                <a:gd name="connsiteY107" fmla="*/ 2914650 h 4838700"/>
                <a:gd name="connsiteX108" fmla="*/ 323850 w 2867025"/>
                <a:gd name="connsiteY108" fmla="*/ 2847975 h 4838700"/>
                <a:gd name="connsiteX109" fmla="*/ 295275 w 2867025"/>
                <a:gd name="connsiteY109" fmla="*/ 2771775 h 4838700"/>
                <a:gd name="connsiteX110" fmla="*/ 285750 w 2867025"/>
                <a:gd name="connsiteY110" fmla="*/ 2743200 h 4838700"/>
                <a:gd name="connsiteX111" fmla="*/ 247650 w 2867025"/>
                <a:gd name="connsiteY111" fmla="*/ 2686050 h 4838700"/>
                <a:gd name="connsiteX112" fmla="*/ 200025 w 2867025"/>
                <a:gd name="connsiteY112" fmla="*/ 2619375 h 4838700"/>
                <a:gd name="connsiteX113" fmla="*/ 171450 w 2867025"/>
                <a:gd name="connsiteY113" fmla="*/ 2552700 h 4838700"/>
                <a:gd name="connsiteX114" fmla="*/ 76200 w 2867025"/>
                <a:gd name="connsiteY114" fmla="*/ 2371725 h 4838700"/>
                <a:gd name="connsiteX115" fmla="*/ 47625 w 2867025"/>
                <a:gd name="connsiteY115" fmla="*/ 2257425 h 4838700"/>
                <a:gd name="connsiteX116" fmla="*/ 19050 w 2867025"/>
                <a:gd name="connsiteY116" fmla="*/ 2162175 h 4838700"/>
                <a:gd name="connsiteX117" fmla="*/ 9525 w 2867025"/>
                <a:gd name="connsiteY117" fmla="*/ 2076450 h 4838700"/>
                <a:gd name="connsiteX118" fmla="*/ 0 w 2867025"/>
                <a:gd name="connsiteY118" fmla="*/ 2028825 h 4838700"/>
                <a:gd name="connsiteX119" fmla="*/ 9525 w 2867025"/>
                <a:gd name="connsiteY119" fmla="*/ 1762125 h 4838700"/>
                <a:gd name="connsiteX120" fmla="*/ 28575 w 2867025"/>
                <a:gd name="connsiteY120" fmla="*/ 1704975 h 4838700"/>
                <a:gd name="connsiteX121" fmla="*/ 38100 w 2867025"/>
                <a:gd name="connsiteY121" fmla="*/ 1666875 h 4838700"/>
                <a:gd name="connsiteX122" fmla="*/ 57150 w 2867025"/>
                <a:gd name="connsiteY122" fmla="*/ 1619250 h 4838700"/>
                <a:gd name="connsiteX123" fmla="*/ 76200 w 2867025"/>
                <a:gd name="connsiteY123" fmla="*/ 1552575 h 4838700"/>
                <a:gd name="connsiteX124" fmla="*/ 142875 w 2867025"/>
                <a:gd name="connsiteY124" fmla="*/ 1409700 h 4838700"/>
                <a:gd name="connsiteX125" fmla="*/ 171450 w 2867025"/>
                <a:gd name="connsiteY125" fmla="*/ 1323975 h 4838700"/>
                <a:gd name="connsiteX126" fmla="*/ 295275 w 2867025"/>
                <a:gd name="connsiteY126" fmla="*/ 1123950 h 4838700"/>
                <a:gd name="connsiteX127" fmla="*/ 361950 w 2867025"/>
                <a:gd name="connsiteY127" fmla="*/ 1000125 h 4838700"/>
                <a:gd name="connsiteX128" fmla="*/ 419100 w 2867025"/>
                <a:gd name="connsiteY128" fmla="*/ 904875 h 4838700"/>
                <a:gd name="connsiteX129" fmla="*/ 438150 w 2867025"/>
                <a:gd name="connsiteY129" fmla="*/ 876300 h 4838700"/>
                <a:gd name="connsiteX130" fmla="*/ 466725 w 2867025"/>
                <a:gd name="connsiteY130" fmla="*/ 847725 h 4838700"/>
                <a:gd name="connsiteX131" fmla="*/ 514350 w 2867025"/>
                <a:gd name="connsiteY131" fmla="*/ 762000 h 4838700"/>
                <a:gd name="connsiteX132" fmla="*/ 542925 w 2867025"/>
                <a:gd name="connsiteY132" fmla="*/ 723900 h 4838700"/>
                <a:gd name="connsiteX133" fmla="*/ 571500 w 2867025"/>
                <a:gd name="connsiteY133" fmla="*/ 704850 h 4838700"/>
                <a:gd name="connsiteX134" fmla="*/ 628650 w 2867025"/>
                <a:gd name="connsiteY134" fmla="*/ 657225 h 4838700"/>
                <a:gd name="connsiteX135" fmla="*/ 657225 w 2867025"/>
                <a:gd name="connsiteY135" fmla="*/ 628650 h 4838700"/>
                <a:gd name="connsiteX136" fmla="*/ 897731 w 2867025"/>
                <a:gd name="connsiteY136" fmla="*/ 707232 h 4838700"/>
                <a:gd name="connsiteX137" fmla="*/ 781050 w 2867025"/>
                <a:gd name="connsiteY137" fmla="*/ 485775 h 4838700"/>
                <a:gd name="connsiteX0" fmla="*/ 695325 w 2867025"/>
                <a:gd name="connsiteY0" fmla="*/ 523875 h 4838700"/>
                <a:gd name="connsiteX1" fmla="*/ 695325 w 2867025"/>
                <a:gd name="connsiteY1" fmla="*/ 523875 h 4838700"/>
                <a:gd name="connsiteX2" fmla="*/ 847725 w 2867025"/>
                <a:gd name="connsiteY2" fmla="*/ 381000 h 4838700"/>
                <a:gd name="connsiteX3" fmla="*/ 885825 w 2867025"/>
                <a:gd name="connsiteY3" fmla="*/ 352425 h 4838700"/>
                <a:gd name="connsiteX4" fmla="*/ 952500 w 2867025"/>
                <a:gd name="connsiteY4" fmla="*/ 295275 h 4838700"/>
                <a:gd name="connsiteX5" fmla="*/ 1066800 w 2867025"/>
                <a:gd name="connsiteY5" fmla="*/ 209550 h 4838700"/>
                <a:gd name="connsiteX6" fmla="*/ 1095375 w 2867025"/>
                <a:gd name="connsiteY6" fmla="*/ 180975 h 4838700"/>
                <a:gd name="connsiteX7" fmla="*/ 1162050 w 2867025"/>
                <a:gd name="connsiteY7" fmla="*/ 142875 h 4838700"/>
                <a:gd name="connsiteX8" fmla="*/ 1238250 w 2867025"/>
                <a:gd name="connsiteY8" fmla="*/ 85725 h 4838700"/>
                <a:gd name="connsiteX9" fmla="*/ 1381125 w 2867025"/>
                <a:gd name="connsiteY9" fmla="*/ 19050 h 4838700"/>
                <a:gd name="connsiteX10" fmla="*/ 1428750 w 2867025"/>
                <a:gd name="connsiteY10" fmla="*/ 9525 h 4838700"/>
                <a:gd name="connsiteX11" fmla="*/ 1457325 w 2867025"/>
                <a:gd name="connsiteY11" fmla="*/ 0 h 4838700"/>
                <a:gd name="connsiteX12" fmla="*/ 1562100 w 2867025"/>
                <a:gd name="connsiteY12" fmla="*/ 47625 h 4838700"/>
                <a:gd name="connsiteX13" fmla="*/ 1590675 w 2867025"/>
                <a:gd name="connsiteY13" fmla="*/ 85725 h 4838700"/>
                <a:gd name="connsiteX14" fmla="*/ 1638300 w 2867025"/>
                <a:gd name="connsiteY14" fmla="*/ 114300 h 4838700"/>
                <a:gd name="connsiteX15" fmla="*/ 1695450 w 2867025"/>
                <a:gd name="connsiteY15" fmla="*/ 152400 h 4838700"/>
                <a:gd name="connsiteX16" fmla="*/ 1771650 w 2867025"/>
                <a:gd name="connsiteY16" fmla="*/ 180975 h 4838700"/>
                <a:gd name="connsiteX17" fmla="*/ 1809750 w 2867025"/>
                <a:gd name="connsiteY17" fmla="*/ 200025 h 4838700"/>
                <a:gd name="connsiteX18" fmla="*/ 1933575 w 2867025"/>
                <a:gd name="connsiteY18" fmla="*/ 228600 h 4838700"/>
                <a:gd name="connsiteX19" fmla="*/ 2000250 w 2867025"/>
                <a:gd name="connsiteY19" fmla="*/ 266700 h 4838700"/>
                <a:gd name="connsiteX20" fmla="*/ 2028825 w 2867025"/>
                <a:gd name="connsiteY20" fmla="*/ 276225 h 4838700"/>
                <a:gd name="connsiteX21" fmla="*/ 2114550 w 2867025"/>
                <a:gd name="connsiteY21" fmla="*/ 342900 h 4838700"/>
                <a:gd name="connsiteX22" fmla="*/ 2200275 w 2867025"/>
                <a:gd name="connsiteY22" fmla="*/ 400050 h 4838700"/>
                <a:gd name="connsiteX23" fmla="*/ 2266950 w 2867025"/>
                <a:gd name="connsiteY23" fmla="*/ 466725 h 4838700"/>
                <a:gd name="connsiteX24" fmla="*/ 2295525 w 2867025"/>
                <a:gd name="connsiteY24" fmla="*/ 504825 h 4838700"/>
                <a:gd name="connsiteX25" fmla="*/ 2333625 w 2867025"/>
                <a:gd name="connsiteY25" fmla="*/ 523875 h 4838700"/>
                <a:gd name="connsiteX26" fmla="*/ 2371725 w 2867025"/>
                <a:gd name="connsiteY26" fmla="*/ 561975 h 4838700"/>
                <a:gd name="connsiteX27" fmla="*/ 2409825 w 2867025"/>
                <a:gd name="connsiteY27" fmla="*/ 581025 h 4838700"/>
                <a:gd name="connsiteX28" fmla="*/ 2457450 w 2867025"/>
                <a:gd name="connsiteY28" fmla="*/ 619125 h 4838700"/>
                <a:gd name="connsiteX29" fmla="*/ 2486025 w 2867025"/>
                <a:gd name="connsiteY29" fmla="*/ 638175 h 4838700"/>
                <a:gd name="connsiteX30" fmla="*/ 2524125 w 2867025"/>
                <a:gd name="connsiteY30" fmla="*/ 695325 h 4838700"/>
                <a:gd name="connsiteX31" fmla="*/ 2533650 w 2867025"/>
                <a:gd name="connsiteY31" fmla="*/ 723900 h 4838700"/>
                <a:gd name="connsiteX32" fmla="*/ 2571750 w 2867025"/>
                <a:gd name="connsiteY32" fmla="*/ 790575 h 4838700"/>
                <a:gd name="connsiteX33" fmla="*/ 2590800 w 2867025"/>
                <a:gd name="connsiteY33" fmla="*/ 847725 h 4838700"/>
                <a:gd name="connsiteX34" fmla="*/ 2581275 w 2867025"/>
                <a:gd name="connsiteY34" fmla="*/ 1009650 h 4838700"/>
                <a:gd name="connsiteX35" fmla="*/ 2543175 w 2867025"/>
                <a:gd name="connsiteY35" fmla="*/ 1076325 h 4838700"/>
                <a:gd name="connsiteX36" fmla="*/ 2505075 w 2867025"/>
                <a:gd name="connsiteY36" fmla="*/ 1152525 h 4838700"/>
                <a:gd name="connsiteX37" fmla="*/ 2457450 w 2867025"/>
                <a:gd name="connsiteY37" fmla="*/ 1228725 h 4838700"/>
                <a:gd name="connsiteX38" fmla="*/ 2438400 w 2867025"/>
                <a:gd name="connsiteY38" fmla="*/ 1257300 h 4838700"/>
                <a:gd name="connsiteX39" fmla="*/ 2419350 w 2867025"/>
                <a:gd name="connsiteY39" fmla="*/ 1323975 h 4838700"/>
                <a:gd name="connsiteX40" fmla="*/ 2428875 w 2867025"/>
                <a:gd name="connsiteY40" fmla="*/ 1771650 h 4838700"/>
                <a:gd name="connsiteX41" fmla="*/ 2457450 w 2867025"/>
                <a:gd name="connsiteY41" fmla="*/ 1857375 h 4838700"/>
                <a:gd name="connsiteX42" fmla="*/ 2505075 w 2867025"/>
                <a:gd name="connsiteY42" fmla="*/ 2019300 h 4838700"/>
                <a:gd name="connsiteX43" fmla="*/ 2524125 w 2867025"/>
                <a:gd name="connsiteY43" fmla="*/ 2076450 h 4838700"/>
                <a:gd name="connsiteX44" fmla="*/ 2571750 w 2867025"/>
                <a:gd name="connsiteY44" fmla="*/ 2181225 h 4838700"/>
                <a:gd name="connsiteX45" fmla="*/ 2581275 w 2867025"/>
                <a:gd name="connsiteY45" fmla="*/ 2209800 h 4838700"/>
                <a:gd name="connsiteX46" fmla="*/ 2619375 w 2867025"/>
                <a:gd name="connsiteY46" fmla="*/ 2286000 h 4838700"/>
                <a:gd name="connsiteX47" fmla="*/ 2647950 w 2867025"/>
                <a:gd name="connsiteY47" fmla="*/ 2362200 h 4838700"/>
                <a:gd name="connsiteX48" fmla="*/ 2676525 w 2867025"/>
                <a:gd name="connsiteY48" fmla="*/ 2438400 h 4838700"/>
                <a:gd name="connsiteX49" fmla="*/ 2714625 w 2867025"/>
                <a:gd name="connsiteY49" fmla="*/ 2514600 h 4838700"/>
                <a:gd name="connsiteX50" fmla="*/ 2724150 w 2867025"/>
                <a:gd name="connsiteY50" fmla="*/ 2543175 h 4838700"/>
                <a:gd name="connsiteX51" fmla="*/ 2762250 w 2867025"/>
                <a:gd name="connsiteY51" fmla="*/ 2638425 h 4838700"/>
                <a:gd name="connsiteX52" fmla="*/ 2781300 w 2867025"/>
                <a:gd name="connsiteY52" fmla="*/ 2695575 h 4838700"/>
                <a:gd name="connsiteX53" fmla="*/ 2809875 w 2867025"/>
                <a:gd name="connsiteY53" fmla="*/ 2771775 h 4838700"/>
                <a:gd name="connsiteX54" fmla="*/ 2828925 w 2867025"/>
                <a:gd name="connsiteY54" fmla="*/ 2857500 h 4838700"/>
                <a:gd name="connsiteX55" fmla="*/ 2857500 w 2867025"/>
                <a:gd name="connsiteY55" fmla="*/ 2952750 h 4838700"/>
                <a:gd name="connsiteX56" fmla="*/ 2867025 w 2867025"/>
                <a:gd name="connsiteY56" fmla="*/ 3019425 h 4838700"/>
                <a:gd name="connsiteX57" fmla="*/ 2857500 w 2867025"/>
                <a:gd name="connsiteY57" fmla="*/ 3733800 h 4838700"/>
                <a:gd name="connsiteX58" fmla="*/ 2847975 w 2867025"/>
                <a:gd name="connsiteY58" fmla="*/ 3810000 h 4838700"/>
                <a:gd name="connsiteX59" fmla="*/ 2828925 w 2867025"/>
                <a:gd name="connsiteY59" fmla="*/ 3905250 h 4838700"/>
                <a:gd name="connsiteX60" fmla="*/ 2771775 w 2867025"/>
                <a:gd name="connsiteY60" fmla="*/ 4048125 h 4838700"/>
                <a:gd name="connsiteX61" fmla="*/ 2705100 w 2867025"/>
                <a:gd name="connsiteY61" fmla="*/ 4133850 h 4838700"/>
                <a:gd name="connsiteX62" fmla="*/ 2676525 w 2867025"/>
                <a:gd name="connsiteY62" fmla="*/ 4181475 h 4838700"/>
                <a:gd name="connsiteX63" fmla="*/ 2647950 w 2867025"/>
                <a:gd name="connsiteY63" fmla="*/ 4200525 h 4838700"/>
                <a:gd name="connsiteX64" fmla="*/ 2619375 w 2867025"/>
                <a:gd name="connsiteY64" fmla="*/ 4229100 h 4838700"/>
                <a:gd name="connsiteX65" fmla="*/ 2590800 w 2867025"/>
                <a:gd name="connsiteY65" fmla="*/ 4267200 h 4838700"/>
                <a:gd name="connsiteX66" fmla="*/ 2514600 w 2867025"/>
                <a:gd name="connsiteY66" fmla="*/ 4333875 h 4838700"/>
                <a:gd name="connsiteX67" fmla="*/ 2486025 w 2867025"/>
                <a:gd name="connsiteY67" fmla="*/ 4352925 h 4838700"/>
                <a:gd name="connsiteX68" fmla="*/ 2457450 w 2867025"/>
                <a:gd name="connsiteY68" fmla="*/ 4362450 h 4838700"/>
                <a:gd name="connsiteX69" fmla="*/ 2286000 w 2867025"/>
                <a:gd name="connsiteY69" fmla="*/ 4486275 h 4838700"/>
                <a:gd name="connsiteX70" fmla="*/ 2219325 w 2867025"/>
                <a:gd name="connsiteY70" fmla="*/ 4524375 h 4838700"/>
                <a:gd name="connsiteX71" fmla="*/ 2162175 w 2867025"/>
                <a:gd name="connsiteY71" fmla="*/ 4572000 h 4838700"/>
                <a:gd name="connsiteX72" fmla="*/ 2105025 w 2867025"/>
                <a:gd name="connsiteY72" fmla="*/ 4610100 h 4838700"/>
                <a:gd name="connsiteX73" fmla="*/ 2009775 w 2867025"/>
                <a:gd name="connsiteY73" fmla="*/ 4686300 h 4838700"/>
                <a:gd name="connsiteX74" fmla="*/ 1962150 w 2867025"/>
                <a:gd name="connsiteY74" fmla="*/ 4724400 h 4838700"/>
                <a:gd name="connsiteX75" fmla="*/ 1924050 w 2867025"/>
                <a:gd name="connsiteY75" fmla="*/ 4743450 h 4838700"/>
                <a:gd name="connsiteX76" fmla="*/ 1885950 w 2867025"/>
                <a:gd name="connsiteY76" fmla="*/ 4772025 h 4838700"/>
                <a:gd name="connsiteX77" fmla="*/ 1857375 w 2867025"/>
                <a:gd name="connsiteY77" fmla="*/ 4781550 h 4838700"/>
                <a:gd name="connsiteX78" fmla="*/ 1781175 w 2867025"/>
                <a:gd name="connsiteY78" fmla="*/ 4810125 h 4838700"/>
                <a:gd name="connsiteX79" fmla="*/ 1724025 w 2867025"/>
                <a:gd name="connsiteY79" fmla="*/ 4829175 h 4838700"/>
                <a:gd name="connsiteX80" fmla="*/ 1638300 w 2867025"/>
                <a:gd name="connsiteY80" fmla="*/ 4838700 h 4838700"/>
                <a:gd name="connsiteX81" fmla="*/ 1162050 w 2867025"/>
                <a:gd name="connsiteY81" fmla="*/ 4819650 h 4838700"/>
                <a:gd name="connsiteX82" fmla="*/ 1104900 w 2867025"/>
                <a:gd name="connsiteY82" fmla="*/ 4800600 h 4838700"/>
                <a:gd name="connsiteX83" fmla="*/ 1066800 w 2867025"/>
                <a:gd name="connsiteY83" fmla="*/ 4791075 h 4838700"/>
                <a:gd name="connsiteX84" fmla="*/ 1000125 w 2867025"/>
                <a:gd name="connsiteY84" fmla="*/ 4772025 h 4838700"/>
                <a:gd name="connsiteX85" fmla="*/ 914400 w 2867025"/>
                <a:gd name="connsiteY85" fmla="*/ 4743450 h 4838700"/>
                <a:gd name="connsiteX86" fmla="*/ 876300 w 2867025"/>
                <a:gd name="connsiteY86" fmla="*/ 4733925 h 4838700"/>
                <a:gd name="connsiteX87" fmla="*/ 847725 w 2867025"/>
                <a:gd name="connsiteY87" fmla="*/ 4724400 h 4838700"/>
                <a:gd name="connsiteX88" fmla="*/ 733425 w 2867025"/>
                <a:gd name="connsiteY88" fmla="*/ 4695825 h 4838700"/>
                <a:gd name="connsiteX89" fmla="*/ 609600 w 2867025"/>
                <a:gd name="connsiteY89" fmla="*/ 4657725 h 4838700"/>
                <a:gd name="connsiteX90" fmla="*/ 581025 w 2867025"/>
                <a:gd name="connsiteY90" fmla="*/ 4638675 h 4838700"/>
                <a:gd name="connsiteX91" fmla="*/ 476250 w 2867025"/>
                <a:gd name="connsiteY91" fmla="*/ 4591050 h 4838700"/>
                <a:gd name="connsiteX92" fmla="*/ 419100 w 2867025"/>
                <a:gd name="connsiteY92" fmla="*/ 4552950 h 4838700"/>
                <a:gd name="connsiteX93" fmla="*/ 381000 w 2867025"/>
                <a:gd name="connsiteY93" fmla="*/ 4467225 h 4838700"/>
                <a:gd name="connsiteX94" fmla="*/ 371475 w 2867025"/>
                <a:gd name="connsiteY94" fmla="*/ 4438650 h 4838700"/>
                <a:gd name="connsiteX95" fmla="*/ 352425 w 2867025"/>
                <a:gd name="connsiteY95" fmla="*/ 4305300 h 4838700"/>
                <a:gd name="connsiteX96" fmla="*/ 342900 w 2867025"/>
                <a:gd name="connsiteY96" fmla="*/ 4267200 h 4838700"/>
                <a:gd name="connsiteX97" fmla="*/ 323850 w 2867025"/>
                <a:gd name="connsiteY97" fmla="*/ 4114800 h 4838700"/>
                <a:gd name="connsiteX98" fmla="*/ 314325 w 2867025"/>
                <a:gd name="connsiteY98" fmla="*/ 4057650 h 4838700"/>
                <a:gd name="connsiteX99" fmla="*/ 295275 w 2867025"/>
                <a:gd name="connsiteY99" fmla="*/ 3924300 h 4838700"/>
                <a:gd name="connsiteX100" fmla="*/ 314325 w 2867025"/>
                <a:gd name="connsiteY100" fmla="*/ 3524250 h 4838700"/>
                <a:gd name="connsiteX101" fmla="*/ 333375 w 2867025"/>
                <a:gd name="connsiteY101" fmla="*/ 3467100 h 4838700"/>
                <a:gd name="connsiteX102" fmla="*/ 342900 w 2867025"/>
                <a:gd name="connsiteY102" fmla="*/ 3400425 h 4838700"/>
                <a:gd name="connsiteX103" fmla="*/ 361950 w 2867025"/>
                <a:gd name="connsiteY103" fmla="*/ 3333750 h 4838700"/>
                <a:gd name="connsiteX104" fmla="*/ 371475 w 2867025"/>
                <a:gd name="connsiteY104" fmla="*/ 3286125 h 4838700"/>
                <a:gd name="connsiteX105" fmla="*/ 390525 w 2867025"/>
                <a:gd name="connsiteY105" fmla="*/ 3124200 h 4838700"/>
                <a:gd name="connsiteX106" fmla="*/ 371475 w 2867025"/>
                <a:gd name="connsiteY106" fmla="*/ 2943225 h 4838700"/>
                <a:gd name="connsiteX107" fmla="*/ 361950 w 2867025"/>
                <a:gd name="connsiteY107" fmla="*/ 2914650 h 4838700"/>
                <a:gd name="connsiteX108" fmla="*/ 323850 w 2867025"/>
                <a:gd name="connsiteY108" fmla="*/ 2847975 h 4838700"/>
                <a:gd name="connsiteX109" fmla="*/ 295275 w 2867025"/>
                <a:gd name="connsiteY109" fmla="*/ 2771775 h 4838700"/>
                <a:gd name="connsiteX110" fmla="*/ 285750 w 2867025"/>
                <a:gd name="connsiteY110" fmla="*/ 2743200 h 4838700"/>
                <a:gd name="connsiteX111" fmla="*/ 247650 w 2867025"/>
                <a:gd name="connsiteY111" fmla="*/ 2686050 h 4838700"/>
                <a:gd name="connsiteX112" fmla="*/ 200025 w 2867025"/>
                <a:gd name="connsiteY112" fmla="*/ 2619375 h 4838700"/>
                <a:gd name="connsiteX113" fmla="*/ 171450 w 2867025"/>
                <a:gd name="connsiteY113" fmla="*/ 2552700 h 4838700"/>
                <a:gd name="connsiteX114" fmla="*/ 76200 w 2867025"/>
                <a:gd name="connsiteY114" fmla="*/ 2371725 h 4838700"/>
                <a:gd name="connsiteX115" fmla="*/ 47625 w 2867025"/>
                <a:gd name="connsiteY115" fmla="*/ 2257425 h 4838700"/>
                <a:gd name="connsiteX116" fmla="*/ 19050 w 2867025"/>
                <a:gd name="connsiteY116" fmla="*/ 2162175 h 4838700"/>
                <a:gd name="connsiteX117" fmla="*/ 9525 w 2867025"/>
                <a:gd name="connsiteY117" fmla="*/ 2076450 h 4838700"/>
                <a:gd name="connsiteX118" fmla="*/ 0 w 2867025"/>
                <a:gd name="connsiteY118" fmla="*/ 2028825 h 4838700"/>
                <a:gd name="connsiteX119" fmla="*/ 9525 w 2867025"/>
                <a:gd name="connsiteY119" fmla="*/ 1762125 h 4838700"/>
                <a:gd name="connsiteX120" fmla="*/ 28575 w 2867025"/>
                <a:gd name="connsiteY120" fmla="*/ 1704975 h 4838700"/>
                <a:gd name="connsiteX121" fmla="*/ 38100 w 2867025"/>
                <a:gd name="connsiteY121" fmla="*/ 1666875 h 4838700"/>
                <a:gd name="connsiteX122" fmla="*/ 57150 w 2867025"/>
                <a:gd name="connsiteY122" fmla="*/ 1619250 h 4838700"/>
                <a:gd name="connsiteX123" fmla="*/ 76200 w 2867025"/>
                <a:gd name="connsiteY123" fmla="*/ 1552575 h 4838700"/>
                <a:gd name="connsiteX124" fmla="*/ 142875 w 2867025"/>
                <a:gd name="connsiteY124" fmla="*/ 1409700 h 4838700"/>
                <a:gd name="connsiteX125" fmla="*/ 171450 w 2867025"/>
                <a:gd name="connsiteY125" fmla="*/ 1323975 h 4838700"/>
                <a:gd name="connsiteX126" fmla="*/ 295275 w 2867025"/>
                <a:gd name="connsiteY126" fmla="*/ 1123950 h 4838700"/>
                <a:gd name="connsiteX127" fmla="*/ 361950 w 2867025"/>
                <a:gd name="connsiteY127" fmla="*/ 1000125 h 4838700"/>
                <a:gd name="connsiteX128" fmla="*/ 419100 w 2867025"/>
                <a:gd name="connsiteY128" fmla="*/ 904875 h 4838700"/>
                <a:gd name="connsiteX129" fmla="*/ 438150 w 2867025"/>
                <a:gd name="connsiteY129" fmla="*/ 876300 h 4838700"/>
                <a:gd name="connsiteX130" fmla="*/ 466725 w 2867025"/>
                <a:gd name="connsiteY130" fmla="*/ 847725 h 4838700"/>
                <a:gd name="connsiteX131" fmla="*/ 514350 w 2867025"/>
                <a:gd name="connsiteY131" fmla="*/ 762000 h 4838700"/>
                <a:gd name="connsiteX132" fmla="*/ 542925 w 2867025"/>
                <a:gd name="connsiteY132" fmla="*/ 723900 h 4838700"/>
                <a:gd name="connsiteX133" fmla="*/ 571500 w 2867025"/>
                <a:gd name="connsiteY133" fmla="*/ 704850 h 4838700"/>
                <a:gd name="connsiteX134" fmla="*/ 628650 w 2867025"/>
                <a:gd name="connsiteY134" fmla="*/ 657225 h 4838700"/>
                <a:gd name="connsiteX135" fmla="*/ 897731 w 2867025"/>
                <a:gd name="connsiteY135" fmla="*/ 707232 h 4838700"/>
                <a:gd name="connsiteX136" fmla="*/ 781050 w 2867025"/>
                <a:gd name="connsiteY136" fmla="*/ 485775 h 4838700"/>
                <a:gd name="connsiteX0" fmla="*/ 695325 w 2867025"/>
                <a:gd name="connsiteY0" fmla="*/ 523875 h 4838700"/>
                <a:gd name="connsiteX1" fmla="*/ 695325 w 2867025"/>
                <a:gd name="connsiteY1" fmla="*/ 523875 h 4838700"/>
                <a:gd name="connsiteX2" fmla="*/ 847725 w 2867025"/>
                <a:gd name="connsiteY2" fmla="*/ 381000 h 4838700"/>
                <a:gd name="connsiteX3" fmla="*/ 885825 w 2867025"/>
                <a:gd name="connsiteY3" fmla="*/ 352425 h 4838700"/>
                <a:gd name="connsiteX4" fmla="*/ 952500 w 2867025"/>
                <a:gd name="connsiteY4" fmla="*/ 295275 h 4838700"/>
                <a:gd name="connsiteX5" fmla="*/ 1066800 w 2867025"/>
                <a:gd name="connsiteY5" fmla="*/ 209550 h 4838700"/>
                <a:gd name="connsiteX6" fmla="*/ 1095375 w 2867025"/>
                <a:gd name="connsiteY6" fmla="*/ 180975 h 4838700"/>
                <a:gd name="connsiteX7" fmla="*/ 1162050 w 2867025"/>
                <a:gd name="connsiteY7" fmla="*/ 142875 h 4838700"/>
                <a:gd name="connsiteX8" fmla="*/ 1238250 w 2867025"/>
                <a:gd name="connsiteY8" fmla="*/ 85725 h 4838700"/>
                <a:gd name="connsiteX9" fmla="*/ 1381125 w 2867025"/>
                <a:gd name="connsiteY9" fmla="*/ 19050 h 4838700"/>
                <a:gd name="connsiteX10" fmla="*/ 1428750 w 2867025"/>
                <a:gd name="connsiteY10" fmla="*/ 9525 h 4838700"/>
                <a:gd name="connsiteX11" fmla="*/ 1457325 w 2867025"/>
                <a:gd name="connsiteY11" fmla="*/ 0 h 4838700"/>
                <a:gd name="connsiteX12" fmla="*/ 1562100 w 2867025"/>
                <a:gd name="connsiteY12" fmla="*/ 47625 h 4838700"/>
                <a:gd name="connsiteX13" fmla="*/ 1590675 w 2867025"/>
                <a:gd name="connsiteY13" fmla="*/ 85725 h 4838700"/>
                <a:gd name="connsiteX14" fmla="*/ 1638300 w 2867025"/>
                <a:gd name="connsiteY14" fmla="*/ 114300 h 4838700"/>
                <a:gd name="connsiteX15" fmla="*/ 1695450 w 2867025"/>
                <a:gd name="connsiteY15" fmla="*/ 152400 h 4838700"/>
                <a:gd name="connsiteX16" fmla="*/ 1771650 w 2867025"/>
                <a:gd name="connsiteY16" fmla="*/ 180975 h 4838700"/>
                <a:gd name="connsiteX17" fmla="*/ 1809750 w 2867025"/>
                <a:gd name="connsiteY17" fmla="*/ 200025 h 4838700"/>
                <a:gd name="connsiteX18" fmla="*/ 1933575 w 2867025"/>
                <a:gd name="connsiteY18" fmla="*/ 228600 h 4838700"/>
                <a:gd name="connsiteX19" fmla="*/ 2000250 w 2867025"/>
                <a:gd name="connsiteY19" fmla="*/ 266700 h 4838700"/>
                <a:gd name="connsiteX20" fmla="*/ 2028825 w 2867025"/>
                <a:gd name="connsiteY20" fmla="*/ 276225 h 4838700"/>
                <a:gd name="connsiteX21" fmla="*/ 2114550 w 2867025"/>
                <a:gd name="connsiteY21" fmla="*/ 342900 h 4838700"/>
                <a:gd name="connsiteX22" fmla="*/ 2200275 w 2867025"/>
                <a:gd name="connsiteY22" fmla="*/ 400050 h 4838700"/>
                <a:gd name="connsiteX23" fmla="*/ 2266950 w 2867025"/>
                <a:gd name="connsiteY23" fmla="*/ 466725 h 4838700"/>
                <a:gd name="connsiteX24" fmla="*/ 2295525 w 2867025"/>
                <a:gd name="connsiteY24" fmla="*/ 504825 h 4838700"/>
                <a:gd name="connsiteX25" fmla="*/ 2333625 w 2867025"/>
                <a:gd name="connsiteY25" fmla="*/ 523875 h 4838700"/>
                <a:gd name="connsiteX26" fmla="*/ 2371725 w 2867025"/>
                <a:gd name="connsiteY26" fmla="*/ 561975 h 4838700"/>
                <a:gd name="connsiteX27" fmla="*/ 2409825 w 2867025"/>
                <a:gd name="connsiteY27" fmla="*/ 581025 h 4838700"/>
                <a:gd name="connsiteX28" fmla="*/ 2457450 w 2867025"/>
                <a:gd name="connsiteY28" fmla="*/ 619125 h 4838700"/>
                <a:gd name="connsiteX29" fmla="*/ 2486025 w 2867025"/>
                <a:gd name="connsiteY29" fmla="*/ 638175 h 4838700"/>
                <a:gd name="connsiteX30" fmla="*/ 2524125 w 2867025"/>
                <a:gd name="connsiteY30" fmla="*/ 695325 h 4838700"/>
                <a:gd name="connsiteX31" fmla="*/ 2533650 w 2867025"/>
                <a:gd name="connsiteY31" fmla="*/ 723900 h 4838700"/>
                <a:gd name="connsiteX32" fmla="*/ 2571750 w 2867025"/>
                <a:gd name="connsiteY32" fmla="*/ 790575 h 4838700"/>
                <a:gd name="connsiteX33" fmla="*/ 2590800 w 2867025"/>
                <a:gd name="connsiteY33" fmla="*/ 847725 h 4838700"/>
                <a:gd name="connsiteX34" fmla="*/ 2581275 w 2867025"/>
                <a:gd name="connsiteY34" fmla="*/ 1009650 h 4838700"/>
                <a:gd name="connsiteX35" fmla="*/ 2543175 w 2867025"/>
                <a:gd name="connsiteY35" fmla="*/ 1076325 h 4838700"/>
                <a:gd name="connsiteX36" fmla="*/ 2505075 w 2867025"/>
                <a:gd name="connsiteY36" fmla="*/ 1152525 h 4838700"/>
                <a:gd name="connsiteX37" fmla="*/ 2457450 w 2867025"/>
                <a:gd name="connsiteY37" fmla="*/ 1228725 h 4838700"/>
                <a:gd name="connsiteX38" fmla="*/ 2438400 w 2867025"/>
                <a:gd name="connsiteY38" fmla="*/ 1257300 h 4838700"/>
                <a:gd name="connsiteX39" fmla="*/ 2419350 w 2867025"/>
                <a:gd name="connsiteY39" fmla="*/ 1323975 h 4838700"/>
                <a:gd name="connsiteX40" fmla="*/ 2428875 w 2867025"/>
                <a:gd name="connsiteY40" fmla="*/ 1771650 h 4838700"/>
                <a:gd name="connsiteX41" fmla="*/ 2457450 w 2867025"/>
                <a:gd name="connsiteY41" fmla="*/ 1857375 h 4838700"/>
                <a:gd name="connsiteX42" fmla="*/ 2505075 w 2867025"/>
                <a:gd name="connsiteY42" fmla="*/ 2019300 h 4838700"/>
                <a:gd name="connsiteX43" fmla="*/ 2524125 w 2867025"/>
                <a:gd name="connsiteY43" fmla="*/ 2076450 h 4838700"/>
                <a:gd name="connsiteX44" fmla="*/ 2571750 w 2867025"/>
                <a:gd name="connsiteY44" fmla="*/ 2181225 h 4838700"/>
                <a:gd name="connsiteX45" fmla="*/ 2581275 w 2867025"/>
                <a:gd name="connsiteY45" fmla="*/ 2209800 h 4838700"/>
                <a:gd name="connsiteX46" fmla="*/ 2619375 w 2867025"/>
                <a:gd name="connsiteY46" fmla="*/ 2286000 h 4838700"/>
                <a:gd name="connsiteX47" fmla="*/ 2647950 w 2867025"/>
                <a:gd name="connsiteY47" fmla="*/ 2362200 h 4838700"/>
                <a:gd name="connsiteX48" fmla="*/ 2676525 w 2867025"/>
                <a:gd name="connsiteY48" fmla="*/ 2438400 h 4838700"/>
                <a:gd name="connsiteX49" fmla="*/ 2714625 w 2867025"/>
                <a:gd name="connsiteY49" fmla="*/ 2514600 h 4838700"/>
                <a:gd name="connsiteX50" fmla="*/ 2724150 w 2867025"/>
                <a:gd name="connsiteY50" fmla="*/ 2543175 h 4838700"/>
                <a:gd name="connsiteX51" fmla="*/ 2762250 w 2867025"/>
                <a:gd name="connsiteY51" fmla="*/ 2638425 h 4838700"/>
                <a:gd name="connsiteX52" fmla="*/ 2781300 w 2867025"/>
                <a:gd name="connsiteY52" fmla="*/ 2695575 h 4838700"/>
                <a:gd name="connsiteX53" fmla="*/ 2809875 w 2867025"/>
                <a:gd name="connsiteY53" fmla="*/ 2771775 h 4838700"/>
                <a:gd name="connsiteX54" fmla="*/ 2828925 w 2867025"/>
                <a:gd name="connsiteY54" fmla="*/ 2857500 h 4838700"/>
                <a:gd name="connsiteX55" fmla="*/ 2857500 w 2867025"/>
                <a:gd name="connsiteY55" fmla="*/ 2952750 h 4838700"/>
                <a:gd name="connsiteX56" fmla="*/ 2867025 w 2867025"/>
                <a:gd name="connsiteY56" fmla="*/ 3019425 h 4838700"/>
                <a:gd name="connsiteX57" fmla="*/ 2857500 w 2867025"/>
                <a:gd name="connsiteY57" fmla="*/ 3733800 h 4838700"/>
                <a:gd name="connsiteX58" fmla="*/ 2847975 w 2867025"/>
                <a:gd name="connsiteY58" fmla="*/ 3810000 h 4838700"/>
                <a:gd name="connsiteX59" fmla="*/ 2828925 w 2867025"/>
                <a:gd name="connsiteY59" fmla="*/ 3905250 h 4838700"/>
                <a:gd name="connsiteX60" fmla="*/ 2771775 w 2867025"/>
                <a:gd name="connsiteY60" fmla="*/ 4048125 h 4838700"/>
                <a:gd name="connsiteX61" fmla="*/ 2705100 w 2867025"/>
                <a:gd name="connsiteY61" fmla="*/ 4133850 h 4838700"/>
                <a:gd name="connsiteX62" fmla="*/ 2676525 w 2867025"/>
                <a:gd name="connsiteY62" fmla="*/ 4181475 h 4838700"/>
                <a:gd name="connsiteX63" fmla="*/ 2647950 w 2867025"/>
                <a:gd name="connsiteY63" fmla="*/ 4200525 h 4838700"/>
                <a:gd name="connsiteX64" fmla="*/ 2619375 w 2867025"/>
                <a:gd name="connsiteY64" fmla="*/ 4229100 h 4838700"/>
                <a:gd name="connsiteX65" fmla="*/ 2590800 w 2867025"/>
                <a:gd name="connsiteY65" fmla="*/ 4267200 h 4838700"/>
                <a:gd name="connsiteX66" fmla="*/ 2514600 w 2867025"/>
                <a:gd name="connsiteY66" fmla="*/ 4333875 h 4838700"/>
                <a:gd name="connsiteX67" fmla="*/ 2486025 w 2867025"/>
                <a:gd name="connsiteY67" fmla="*/ 4352925 h 4838700"/>
                <a:gd name="connsiteX68" fmla="*/ 2457450 w 2867025"/>
                <a:gd name="connsiteY68" fmla="*/ 4362450 h 4838700"/>
                <a:gd name="connsiteX69" fmla="*/ 2286000 w 2867025"/>
                <a:gd name="connsiteY69" fmla="*/ 4486275 h 4838700"/>
                <a:gd name="connsiteX70" fmla="*/ 2219325 w 2867025"/>
                <a:gd name="connsiteY70" fmla="*/ 4524375 h 4838700"/>
                <a:gd name="connsiteX71" fmla="*/ 2162175 w 2867025"/>
                <a:gd name="connsiteY71" fmla="*/ 4572000 h 4838700"/>
                <a:gd name="connsiteX72" fmla="*/ 2105025 w 2867025"/>
                <a:gd name="connsiteY72" fmla="*/ 4610100 h 4838700"/>
                <a:gd name="connsiteX73" fmla="*/ 2009775 w 2867025"/>
                <a:gd name="connsiteY73" fmla="*/ 4686300 h 4838700"/>
                <a:gd name="connsiteX74" fmla="*/ 1962150 w 2867025"/>
                <a:gd name="connsiteY74" fmla="*/ 4724400 h 4838700"/>
                <a:gd name="connsiteX75" fmla="*/ 1924050 w 2867025"/>
                <a:gd name="connsiteY75" fmla="*/ 4743450 h 4838700"/>
                <a:gd name="connsiteX76" fmla="*/ 1885950 w 2867025"/>
                <a:gd name="connsiteY76" fmla="*/ 4772025 h 4838700"/>
                <a:gd name="connsiteX77" fmla="*/ 1857375 w 2867025"/>
                <a:gd name="connsiteY77" fmla="*/ 4781550 h 4838700"/>
                <a:gd name="connsiteX78" fmla="*/ 1781175 w 2867025"/>
                <a:gd name="connsiteY78" fmla="*/ 4810125 h 4838700"/>
                <a:gd name="connsiteX79" fmla="*/ 1724025 w 2867025"/>
                <a:gd name="connsiteY79" fmla="*/ 4829175 h 4838700"/>
                <a:gd name="connsiteX80" fmla="*/ 1638300 w 2867025"/>
                <a:gd name="connsiteY80" fmla="*/ 4838700 h 4838700"/>
                <a:gd name="connsiteX81" fmla="*/ 1162050 w 2867025"/>
                <a:gd name="connsiteY81" fmla="*/ 4819650 h 4838700"/>
                <a:gd name="connsiteX82" fmla="*/ 1104900 w 2867025"/>
                <a:gd name="connsiteY82" fmla="*/ 4800600 h 4838700"/>
                <a:gd name="connsiteX83" fmla="*/ 1066800 w 2867025"/>
                <a:gd name="connsiteY83" fmla="*/ 4791075 h 4838700"/>
                <a:gd name="connsiteX84" fmla="*/ 1000125 w 2867025"/>
                <a:gd name="connsiteY84" fmla="*/ 4772025 h 4838700"/>
                <a:gd name="connsiteX85" fmla="*/ 914400 w 2867025"/>
                <a:gd name="connsiteY85" fmla="*/ 4743450 h 4838700"/>
                <a:gd name="connsiteX86" fmla="*/ 876300 w 2867025"/>
                <a:gd name="connsiteY86" fmla="*/ 4733925 h 4838700"/>
                <a:gd name="connsiteX87" fmla="*/ 847725 w 2867025"/>
                <a:gd name="connsiteY87" fmla="*/ 4724400 h 4838700"/>
                <a:gd name="connsiteX88" fmla="*/ 733425 w 2867025"/>
                <a:gd name="connsiteY88" fmla="*/ 4695825 h 4838700"/>
                <a:gd name="connsiteX89" fmla="*/ 609600 w 2867025"/>
                <a:gd name="connsiteY89" fmla="*/ 4657725 h 4838700"/>
                <a:gd name="connsiteX90" fmla="*/ 581025 w 2867025"/>
                <a:gd name="connsiteY90" fmla="*/ 4638675 h 4838700"/>
                <a:gd name="connsiteX91" fmla="*/ 476250 w 2867025"/>
                <a:gd name="connsiteY91" fmla="*/ 4591050 h 4838700"/>
                <a:gd name="connsiteX92" fmla="*/ 419100 w 2867025"/>
                <a:gd name="connsiteY92" fmla="*/ 4552950 h 4838700"/>
                <a:gd name="connsiteX93" fmla="*/ 381000 w 2867025"/>
                <a:gd name="connsiteY93" fmla="*/ 4467225 h 4838700"/>
                <a:gd name="connsiteX94" fmla="*/ 371475 w 2867025"/>
                <a:gd name="connsiteY94" fmla="*/ 4438650 h 4838700"/>
                <a:gd name="connsiteX95" fmla="*/ 352425 w 2867025"/>
                <a:gd name="connsiteY95" fmla="*/ 4305300 h 4838700"/>
                <a:gd name="connsiteX96" fmla="*/ 342900 w 2867025"/>
                <a:gd name="connsiteY96" fmla="*/ 4267200 h 4838700"/>
                <a:gd name="connsiteX97" fmla="*/ 323850 w 2867025"/>
                <a:gd name="connsiteY97" fmla="*/ 4114800 h 4838700"/>
                <a:gd name="connsiteX98" fmla="*/ 314325 w 2867025"/>
                <a:gd name="connsiteY98" fmla="*/ 4057650 h 4838700"/>
                <a:gd name="connsiteX99" fmla="*/ 295275 w 2867025"/>
                <a:gd name="connsiteY99" fmla="*/ 3924300 h 4838700"/>
                <a:gd name="connsiteX100" fmla="*/ 314325 w 2867025"/>
                <a:gd name="connsiteY100" fmla="*/ 3524250 h 4838700"/>
                <a:gd name="connsiteX101" fmla="*/ 333375 w 2867025"/>
                <a:gd name="connsiteY101" fmla="*/ 3467100 h 4838700"/>
                <a:gd name="connsiteX102" fmla="*/ 342900 w 2867025"/>
                <a:gd name="connsiteY102" fmla="*/ 3400425 h 4838700"/>
                <a:gd name="connsiteX103" fmla="*/ 361950 w 2867025"/>
                <a:gd name="connsiteY103" fmla="*/ 3333750 h 4838700"/>
                <a:gd name="connsiteX104" fmla="*/ 371475 w 2867025"/>
                <a:gd name="connsiteY104" fmla="*/ 3286125 h 4838700"/>
                <a:gd name="connsiteX105" fmla="*/ 390525 w 2867025"/>
                <a:gd name="connsiteY105" fmla="*/ 3124200 h 4838700"/>
                <a:gd name="connsiteX106" fmla="*/ 371475 w 2867025"/>
                <a:gd name="connsiteY106" fmla="*/ 2943225 h 4838700"/>
                <a:gd name="connsiteX107" fmla="*/ 361950 w 2867025"/>
                <a:gd name="connsiteY107" fmla="*/ 2914650 h 4838700"/>
                <a:gd name="connsiteX108" fmla="*/ 323850 w 2867025"/>
                <a:gd name="connsiteY108" fmla="*/ 2847975 h 4838700"/>
                <a:gd name="connsiteX109" fmla="*/ 295275 w 2867025"/>
                <a:gd name="connsiteY109" fmla="*/ 2771775 h 4838700"/>
                <a:gd name="connsiteX110" fmla="*/ 285750 w 2867025"/>
                <a:gd name="connsiteY110" fmla="*/ 2743200 h 4838700"/>
                <a:gd name="connsiteX111" fmla="*/ 247650 w 2867025"/>
                <a:gd name="connsiteY111" fmla="*/ 2686050 h 4838700"/>
                <a:gd name="connsiteX112" fmla="*/ 200025 w 2867025"/>
                <a:gd name="connsiteY112" fmla="*/ 2619375 h 4838700"/>
                <a:gd name="connsiteX113" fmla="*/ 171450 w 2867025"/>
                <a:gd name="connsiteY113" fmla="*/ 2552700 h 4838700"/>
                <a:gd name="connsiteX114" fmla="*/ 76200 w 2867025"/>
                <a:gd name="connsiteY114" fmla="*/ 2371725 h 4838700"/>
                <a:gd name="connsiteX115" fmla="*/ 47625 w 2867025"/>
                <a:gd name="connsiteY115" fmla="*/ 2257425 h 4838700"/>
                <a:gd name="connsiteX116" fmla="*/ 19050 w 2867025"/>
                <a:gd name="connsiteY116" fmla="*/ 2162175 h 4838700"/>
                <a:gd name="connsiteX117" fmla="*/ 9525 w 2867025"/>
                <a:gd name="connsiteY117" fmla="*/ 2076450 h 4838700"/>
                <a:gd name="connsiteX118" fmla="*/ 0 w 2867025"/>
                <a:gd name="connsiteY118" fmla="*/ 2028825 h 4838700"/>
                <a:gd name="connsiteX119" fmla="*/ 9525 w 2867025"/>
                <a:gd name="connsiteY119" fmla="*/ 1762125 h 4838700"/>
                <a:gd name="connsiteX120" fmla="*/ 28575 w 2867025"/>
                <a:gd name="connsiteY120" fmla="*/ 1704975 h 4838700"/>
                <a:gd name="connsiteX121" fmla="*/ 38100 w 2867025"/>
                <a:gd name="connsiteY121" fmla="*/ 1666875 h 4838700"/>
                <a:gd name="connsiteX122" fmla="*/ 57150 w 2867025"/>
                <a:gd name="connsiteY122" fmla="*/ 1619250 h 4838700"/>
                <a:gd name="connsiteX123" fmla="*/ 76200 w 2867025"/>
                <a:gd name="connsiteY123" fmla="*/ 1552575 h 4838700"/>
                <a:gd name="connsiteX124" fmla="*/ 142875 w 2867025"/>
                <a:gd name="connsiteY124" fmla="*/ 1409700 h 4838700"/>
                <a:gd name="connsiteX125" fmla="*/ 171450 w 2867025"/>
                <a:gd name="connsiteY125" fmla="*/ 1323975 h 4838700"/>
                <a:gd name="connsiteX126" fmla="*/ 295275 w 2867025"/>
                <a:gd name="connsiteY126" fmla="*/ 1123950 h 4838700"/>
                <a:gd name="connsiteX127" fmla="*/ 361950 w 2867025"/>
                <a:gd name="connsiteY127" fmla="*/ 1000125 h 4838700"/>
                <a:gd name="connsiteX128" fmla="*/ 419100 w 2867025"/>
                <a:gd name="connsiteY128" fmla="*/ 904875 h 4838700"/>
                <a:gd name="connsiteX129" fmla="*/ 438150 w 2867025"/>
                <a:gd name="connsiteY129" fmla="*/ 876300 h 4838700"/>
                <a:gd name="connsiteX130" fmla="*/ 466725 w 2867025"/>
                <a:gd name="connsiteY130" fmla="*/ 847725 h 4838700"/>
                <a:gd name="connsiteX131" fmla="*/ 514350 w 2867025"/>
                <a:gd name="connsiteY131" fmla="*/ 762000 h 4838700"/>
                <a:gd name="connsiteX132" fmla="*/ 542925 w 2867025"/>
                <a:gd name="connsiteY132" fmla="*/ 723900 h 4838700"/>
                <a:gd name="connsiteX133" fmla="*/ 571500 w 2867025"/>
                <a:gd name="connsiteY133" fmla="*/ 704850 h 4838700"/>
                <a:gd name="connsiteX134" fmla="*/ 628650 w 2867025"/>
                <a:gd name="connsiteY134" fmla="*/ 657225 h 4838700"/>
                <a:gd name="connsiteX135" fmla="*/ 897731 w 2867025"/>
                <a:gd name="connsiteY135" fmla="*/ 707232 h 4838700"/>
                <a:gd name="connsiteX136" fmla="*/ 700088 w 2867025"/>
                <a:gd name="connsiteY136" fmla="*/ 540544 h 4838700"/>
                <a:gd name="connsiteX0" fmla="*/ 695325 w 2867025"/>
                <a:gd name="connsiteY0" fmla="*/ 523875 h 4838700"/>
                <a:gd name="connsiteX1" fmla="*/ 695325 w 2867025"/>
                <a:gd name="connsiteY1" fmla="*/ 523875 h 4838700"/>
                <a:gd name="connsiteX2" fmla="*/ 847725 w 2867025"/>
                <a:gd name="connsiteY2" fmla="*/ 381000 h 4838700"/>
                <a:gd name="connsiteX3" fmla="*/ 885825 w 2867025"/>
                <a:gd name="connsiteY3" fmla="*/ 352425 h 4838700"/>
                <a:gd name="connsiteX4" fmla="*/ 952500 w 2867025"/>
                <a:gd name="connsiteY4" fmla="*/ 295275 h 4838700"/>
                <a:gd name="connsiteX5" fmla="*/ 1066800 w 2867025"/>
                <a:gd name="connsiteY5" fmla="*/ 209550 h 4838700"/>
                <a:gd name="connsiteX6" fmla="*/ 1095375 w 2867025"/>
                <a:gd name="connsiteY6" fmla="*/ 180975 h 4838700"/>
                <a:gd name="connsiteX7" fmla="*/ 1162050 w 2867025"/>
                <a:gd name="connsiteY7" fmla="*/ 142875 h 4838700"/>
                <a:gd name="connsiteX8" fmla="*/ 1238250 w 2867025"/>
                <a:gd name="connsiteY8" fmla="*/ 85725 h 4838700"/>
                <a:gd name="connsiteX9" fmla="*/ 1381125 w 2867025"/>
                <a:gd name="connsiteY9" fmla="*/ 19050 h 4838700"/>
                <a:gd name="connsiteX10" fmla="*/ 1428750 w 2867025"/>
                <a:gd name="connsiteY10" fmla="*/ 9525 h 4838700"/>
                <a:gd name="connsiteX11" fmla="*/ 1457325 w 2867025"/>
                <a:gd name="connsiteY11" fmla="*/ 0 h 4838700"/>
                <a:gd name="connsiteX12" fmla="*/ 1562100 w 2867025"/>
                <a:gd name="connsiteY12" fmla="*/ 47625 h 4838700"/>
                <a:gd name="connsiteX13" fmla="*/ 1590675 w 2867025"/>
                <a:gd name="connsiteY13" fmla="*/ 85725 h 4838700"/>
                <a:gd name="connsiteX14" fmla="*/ 1638300 w 2867025"/>
                <a:gd name="connsiteY14" fmla="*/ 114300 h 4838700"/>
                <a:gd name="connsiteX15" fmla="*/ 1695450 w 2867025"/>
                <a:gd name="connsiteY15" fmla="*/ 152400 h 4838700"/>
                <a:gd name="connsiteX16" fmla="*/ 1771650 w 2867025"/>
                <a:gd name="connsiteY16" fmla="*/ 180975 h 4838700"/>
                <a:gd name="connsiteX17" fmla="*/ 1809750 w 2867025"/>
                <a:gd name="connsiteY17" fmla="*/ 200025 h 4838700"/>
                <a:gd name="connsiteX18" fmla="*/ 1933575 w 2867025"/>
                <a:gd name="connsiteY18" fmla="*/ 228600 h 4838700"/>
                <a:gd name="connsiteX19" fmla="*/ 2000250 w 2867025"/>
                <a:gd name="connsiteY19" fmla="*/ 266700 h 4838700"/>
                <a:gd name="connsiteX20" fmla="*/ 2028825 w 2867025"/>
                <a:gd name="connsiteY20" fmla="*/ 276225 h 4838700"/>
                <a:gd name="connsiteX21" fmla="*/ 2114550 w 2867025"/>
                <a:gd name="connsiteY21" fmla="*/ 342900 h 4838700"/>
                <a:gd name="connsiteX22" fmla="*/ 2200275 w 2867025"/>
                <a:gd name="connsiteY22" fmla="*/ 400050 h 4838700"/>
                <a:gd name="connsiteX23" fmla="*/ 2266950 w 2867025"/>
                <a:gd name="connsiteY23" fmla="*/ 466725 h 4838700"/>
                <a:gd name="connsiteX24" fmla="*/ 2295525 w 2867025"/>
                <a:gd name="connsiteY24" fmla="*/ 504825 h 4838700"/>
                <a:gd name="connsiteX25" fmla="*/ 2333625 w 2867025"/>
                <a:gd name="connsiteY25" fmla="*/ 523875 h 4838700"/>
                <a:gd name="connsiteX26" fmla="*/ 2371725 w 2867025"/>
                <a:gd name="connsiteY26" fmla="*/ 561975 h 4838700"/>
                <a:gd name="connsiteX27" fmla="*/ 2409825 w 2867025"/>
                <a:gd name="connsiteY27" fmla="*/ 581025 h 4838700"/>
                <a:gd name="connsiteX28" fmla="*/ 2457450 w 2867025"/>
                <a:gd name="connsiteY28" fmla="*/ 619125 h 4838700"/>
                <a:gd name="connsiteX29" fmla="*/ 2486025 w 2867025"/>
                <a:gd name="connsiteY29" fmla="*/ 638175 h 4838700"/>
                <a:gd name="connsiteX30" fmla="*/ 2524125 w 2867025"/>
                <a:gd name="connsiteY30" fmla="*/ 695325 h 4838700"/>
                <a:gd name="connsiteX31" fmla="*/ 2533650 w 2867025"/>
                <a:gd name="connsiteY31" fmla="*/ 723900 h 4838700"/>
                <a:gd name="connsiteX32" fmla="*/ 2571750 w 2867025"/>
                <a:gd name="connsiteY32" fmla="*/ 790575 h 4838700"/>
                <a:gd name="connsiteX33" fmla="*/ 2590800 w 2867025"/>
                <a:gd name="connsiteY33" fmla="*/ 847725 h 4838700"/>
                <a:gd name="connsiteX34" fmla="*/ 2581275 w 2867025"/>
                <a:gd name="connsiteY34" fmla="*/ 1009650 h 4838700"/>
                <a:gd name="connsiteX35" fmla="*/ 2543175 w 2867025"/>
                <a:gd name="connsiteY35" fmla="*/ 1076325 h 4838700"/>
                <a:gd name="connsiteX36" fmla="*/ 2505075 w 2867025"/>
                <a:gd name="connsiteY36" fmla="*/ 1152525 h 4838700"/>
                <a:gd name="connsiteX37" fmla="*/ 2457450 w 2867025"/>
                <a:gd name="connsiteY37" fmla="*/ 1228725 h 4838700"/>
                <a:gd name="connsiteX38" fmla="*/ 2438400 w 2867025"/>
                <a:gd name="connsiteY38" fmla="*/ 1257300 h 4838700"/>
                <a:gd name="connsiteX39" fmla="*/ 2419350 w 2867025"/>
                <a:gd name="connsiteY39" fmla="*/ 1323975 h 4838700"/>
                <a:gd name="connsiteX40" fmla="*/ 2428875 w 2867025"/>
                <a:gd name="connsiteY40" fmla="*/ 1771650 h 4838700"/>
                <a:gd name="connsiteX41" fmla="*/ 2457450 w 2867025"/>
                <a:gd name="connsiteY41" fmla="*/ 1857375 h 4838700"/>
                <a:gd name="connsiteX42" fmla="*/ 2505075 w 2867025"/>
                <a:gd name="connsiteY42" fmla="*/ 2019300 h 4838700"/>
                <a:gd name="connsiteX43" fmla="*/ 2524125 w 2867025"/>
                <a:gd name="connsiteY43" fmla="*/ 2076450 h 4838700"/>
                <a:gd name="connsiteX44" fmla="*/ 2571750 w 2867025"/>
                <a:gd name="connsiteY44" fmla="*/ 2181225 h 4838700"/>
                <a:gd name="connsiteX45" fmla="*/ 2581275 w 2867025"/>
                <a:gd name="connsiteY45" fmla="*/ 2209800 h 4838700"/>
                <a:gd name="connsiteX46" fmla="*/ 2619375 w 2867025"/>
                <a:gd name="connsiteY46" fmla="*/ 2286000 h 4838700"/>
                <a:gd name="connsiteX47" fmla="*/ 2647950 w 2867025"/>
                <a:gd name="connsiteY47" fmla="*/ 2362200 h 4838700"/>
                <a:gd name="connsiteX48" fmla="*/ 2676525 w 2867025"/>
                <a:gd name="connsiteY48" fmla="*/ 2438400 h 4838700"/>
                <a:gd name="connsiteX49" fmla="*/ 2714625 w 2867025"/>
                <a:gd name="connsiteY49" fmla="*/ 2514600 h 4838700"/>
                <a:gd name="connsiteX50" fmla="*/ 2724150 w 2867025"/>
                <a:gd name="connsiteY50" fmla="*/ 2543175 h 4838700"/>
                <a:gd name="connsiteX51" fmla="*/ 2762250 w 2867025"/>
                <a:gd name="connsiteY51" fmla="*/ 2638425 h 4838700"/>
                <a:gd name="connsiteX52" fmla="*/ 2781300 w 2867025"/>
                <a:gd name="connsiteY52" fmla="*/ 2695575 h 4838700"/>
                <a:gd name="connsiteX53" fmla="*/ 2809875 w 2867025"/>
                <a:gd name="connsiteY53" fmla="*/ 2771775 h 4838700"/>
                <a:gd name="connsiteX54" fmla="*/ 2828925 w 2867025"/>
                <a:gd name="connsiteY54" fmla="*/ 2857500 h 4838700"/>
                <a:gd name="connsiteX55" fmla="*/ 2857500 w 2867025"/>
                <a:gd name="connsiteY55" fmla="*/ 2952750 h 4838700"/>
                <a:gd name="connsiteX56" fmla="*/ 2867025 w 2867025"/>
                <a:gd name="connsiteY56" fmla="*/ 3019425 h 4838700"/>
                <a:gd name="connsiteX57" fmla="*/ 2857500 w 2867025"/>
                <a:gd name="connsiteY57" fmla="*/ 3733800 h 4838700"/>
                <a:gd name="connsiteX58" fmla="*/ 2847975 w 2867025"/>
                <a:gd name="connsiteY58" fmla="*/ 3810000 h 4838700"/>
                <a:gd name="connsiteX59" fmla="*/ 2828925 w 2867025"/>
                <a:gd name="connsiteY59" fmla="*/ 3905250 h 4838700"/>
                <a:gd name="connsiteX60" fmla="*/ 2771775 w 2867025"/>
                <a:gd name="connsiteY60" fmla="*/ 4048125 h 4838700"/>
                <a:gd name="connsiteX61" fmla="*/ 2705100 w 2867025"/>
                <a:gd name="connsiteY61" fmla="*/ 4133850 h 4838700"/>
                <a:gd name="connsiteX62" fmla="*/ 2676525 w 2867025"/>
                <a:gd name="connsiteY62" fmla="*/ 4181475 h 4838700"/>
                <a:gd name="connsiteX63" fmla="*/ 2647950 w 2867025"/>
                <a:gd name="connsiteY63" fmla="*/ 4200525 h 4838700"/>
                <a:gd name="connsiteX64" fmla="*/ 2619375 w 2867025"/>
                <a:gd name="connsiteY64" fmla="*/ 4229100 h 4838700"/>
                <a:gd name="connsiteX65" fmla="*/ 2590800 w 2867025"/>
                <a:gd name="connsiteY65" fmla="*/ 4267200 h 4838700"/>
                <a:gd name="connsiteX66" fmla="*/ 2514600 w 2867025"/>
                <a:gd name="connsiteY66" fmla="*/ 4333875 h 4838700"/>
                <a:gd name="connsiteX67" fmla="*/ 2486025 w 2867025"/>
                <a:gd name="connsiteY67" fmla="*/ 4352925 h 4838700"/>
                <a:gd name="connsiteX68" fmla="*/ 2457450 w 2867025"/>
                <a:gd name="connsiteY68" fmla="*/ 4362450 h 4838700"/>
                <a:gd name="connsiteX69" fmla="*/ 2286000 w 2867025"/>
                <a:gd name="connsiteY69" fmla="*/ 4486275 h 4838700"/>
                <a:gd name="connsiteX70" fmla="*/ 2219325 w 2867025"/>
                <a:gd name="connsiteY70" fmla="*/ 4524375 h 4838700"/>
                <a:gd name="connsiteX71" fmla="*/ 2162175 w 2867025"/>
                <a:gd name="connsiteY71" fmla="*/ 4572000 h 4838700"/>
                <a:gd name="connsiteX72" fmla="*/ 2105025 w 2867025"/>
                <a:gd name="connsiteY72" fmla="*/ 4610100 h 4838700"/>
                <a:gd name="connsiteX73" fmla="*/ 2009775 w 2867025"/>
                <a:gd name="connsiteY73" fmla="*/ 4686300 h 4838700"/>
                <a:gd name="connsiteX74" fmla="*/ 1962150 w 2867025"/>
                <a:gd name="connsiteY74" fmla="*/ 4724400 h 4838700"/>
                <a:gd name="connsiteX75" fmla="*/ 1924050 w 2867025"/>
                <a:gd name="connsiteY75" fmla="*/ 4743450 h 4838700"/>
                <a:gd name="connsiteX76" fmla="*/ 1885950 w 2867025"/>
                <a:gd name="connsiteY76" fmla="*/ 4772025 h 4838700"/>
                <a:gd name="connsiteX77" fmla="*/ 1857375 w 2867025"/>
                <a:gd name="connsiteY77" fmla="*/ 4781550 h 4838700"/>
                <a:gd name="connsiteX78" fmla="*/ 1781175 w 2867025"/>
                <a:gd name="connsiteY78" fmla="*/ 4810125 h 4838700"/>
                <a:gd name="connsiteX79" fmla="*/ 1724025 w 2867025"/>
                <a:gd name="connsiteY79" fmla="*/ 4829175 h 4838700"/>
                <a:gd name="connsiteX80" fmla="*/ 1638300 w 2867025"/>
                <a:gd name="connsiteY80" fmla="*/ 4838700 h 4838700"/>
                <a:gd name="connsiteX81" fmla="*/ 1162050 w 2867025"/>
                <a:gd name="connsiteY81" fmla="*/ 4819650 h 4838700"/>
                <a:gd name="connsiteX82" fmla="*/ 1104900 w 2867025"/>
                <a:gd name="connsiteY82" fmla="*/ 4800600 h 4838700"/>
                <a:gd name="connsiteX83" fmla="*/ 1066800 w 2867025"/>
                <a:gd name="connsiteY83" fmla="*/ 4791075 h 4838700"/>
                <a:gd name="connsiteX84" fmla="*/ 1000125 w 2867025"/>
                <a:gd name="connsiteY84" fmla="*/ 4772025 h 4838700"/>
                <a:gd name="connsiteX85" fmla="*/ 914400 w 2867025"/>
                <a:gd name="connsiteY85" fmla="*/ 4743450 h 4838700"/>
                <a:gd name="connsiteX86" fmla="*/ 876300 w 2867025"/>
                <a:gd name="connsiteY86" fmla="*/ 4733925 h 4838700"/>
                <a:gd name="connsiteX87" fmla="*/ 847725 w 2867025"/>
                <a:gd name="connsiteY87" fmla="*/ 4724400 h 4838700"/>
                <a:gd name="connsiteX88" fmla="*/ 733425 w 2867025"/>
                <a:gd name="connsiteY88" fmla="*/ 4695825 h 4838700"/>
                <a:gd name="connsiteX89" fmla="*/ 609600 w 2867025"/>
                <a:gd name="connsiteY89" fmla="*/ 4657725 h 4838700"/>
                <a:gd name="connsiteX90" fmla="*/ 581025 w 2867025"/>
                <a:gd name="connsiteY90" fmla="*/ 4638675 h 4838700"/>
                <a:gd name="connsiteX91" fmla="*/ 476250 w 2867025"/>
                <a:gd name="connsiteY91" fmla="*/ 4591050 h 4838700"/>
                <a:gd name="connsiteX92" fmla="*/ 419100 w 2867025"/>
                <a:gd name="connsiteY92" fmla="*/ 4552950 h 4838700"/>
                <a:gd name="connsiteX93" fmla="*/ 381000 w 2867025"/>
                <a:gd name="connsiteY93" fmla="*/ 4467225 h 4838700"/>
                <a:gd name="connsiteX94" fmla="*/ 371475 w 2867025"/>
                <a:gd name="connsiteY94" fmla="*/ 4438650 h 4838700"/>
                <a:gd name="connsiteX95" fmla="*/ 352425 w 2867025"/>
                <a:gd name="connsiteY95" fmla="*/ 4305300 h 4838700"/>
                <a:gd name="connsiteX96" fmla="*/ 342900 w 2867025"/>
                <a:gd name="connsiteY96" fmla="*/ 4267200 h 4838700"/>
                <a:gd name="connsiteX97" fmla="*/ 323850 w 2867025"/>
                <a:gd name="connsiteY97" fmla="*/ 4114800 h 4838700"/>
                <a:gd name="connsiteX98" fmla="*/ 314325 w 2867025"/>
                <a:gd name="connsiteY98" fmla="*/ 4057650 h 4838700"/>
                <a:gd name="connsiteX99" fmla="*/ 295275 w 2867025"/>
                <a:gd name="connsiteY99" fmla="*/ 3924300 h 4838700"/>
                <a:gd name="connsiteX100" fmla="*/ 314325 w 2867025"/>
                <a:gd name="connsiteY100" fmla="*/ 3524250 h 4838700"/>
                <a:gd name="connsiteX101" fmla="*/ 333375 w 2867025"/>
                <a:gd name="connsiteY101" fmla="*/ 3467100 h 4838700"/>
                <a:gd name="connsiteX102" fmla="*/ 342900 w 2867025"/>
                <a:gd name="connsiteY102" fmla="*/ 3400425 h 4838700"/>
                <a:gd name="connsiteX103" fmla="*/ 361950 w 2867025"/>
                <a:gd name="connsiteY103" fmla="*/ 3333750 h 4838700"/>
                <a:gd name="connsiteX104" fmla="*/ 371475 w 2867025"/>
                <a:gd name="connsiteY104" fmla="*/ 3286125 h 4838700"/>
                <a:gd name="connsiteX105" fmla="*/ 390525 w 2867025"/>
                <a:gd name="connsiteY105" fmla="*/ 3124200 h 4838700"/>
                <a:gd name="connsiteX106" fmla="*/ 371475 w 2867025"/>
                <a:gd name="connsiteY106" fmla="*/ 2943225 h 4838700"/>
                <a:gd name="connsiteX107" fmla="*/ 361950 w 2867025"/>
                <a:gd name="connsiteY107" fmla="*/ 2914650 h 4838700"/>
                <a:gd name="connsiteX108" fmla="*/ 323850 w 2867025"/>
                <a:gd name="connsiteY108" fmla="*/ 2847975 h 4838700"/>
                <a:gd name="connsiteX109" fmla="*/ 295275 w 2867025"/>
                <a:gd name="connsiteY109" fmla="*/ 2771775 h 4838700"/>
                <a:gd name="connsiteX110" fmla="*/ 285750 w 2867025"/>
                <a:gd name="connsiteY110" fmla="*/ 2743200 h 4838700"/>
                <a:gd name="connsiteX111" fmla="*/ 247650 w 2867025"/>
                <a:gd name="connsiteY111" fmla="*/ 2686050 h 4838700"/>
                <a:gd name="connsiteX112" fmla="*/ 200025 w 2867025"/>
                <a:gd name="connsiteY112" fmla="*/ 2619375 h 4838700"/>
                <a:gd name="connsiteX113" fmla="*/ 171450 w 2867025"/>
                <a:gd name="connsiteY113" fmla="*/ 2552700 h 4838700"/>
                <a:gd name="connsiteX114" fmla="*/ 76200 w 2867025"/>
                <a:gd name="connsiteY114" fmla="*/ 2371725 h 4838700"/>
                <a:gd name="connsiteX115" fmla="*/ 47625 w 2867025"/>
                <a:gd name="connsiteY115" fmla="*/ 2257425 h 4838700"/>
                <a:gd name="connsiteX116" fmla="*/ 19050 w 2867025"/>
                <a:gd name="connsiteY116" fmla="*/ 2162175 h 4838700"/>
                <a:gd name="connsiteX117" fmla="*/ 9525 w 2867025"/>
                <a:gd name="connsiteY117" fmla="*/ 2076450 h 4838700"/>
                <a:gd name="connsiteX118" fmla="*/ 0 w 2867025"/>
                <a:gd name="connsiteY118" fmla="*/ 2028825 h 4838700"/>
                <a:gd name="connsiteX119" fmla="*/ 9525 w 2867025"/>
                <a:gd name="connsiteY119" fmla="*/ 1762125 h 4838700"/>
                <a:gd name="connsiteX120" fmla="*/ 28575 w 2867025"/>
                <a:gd name="connsiteY120" fmla="*/ 1704975 h 4838700"/>
                <a:gd name="connsiteX121" fmla="*/ 38100 w 2867025"/>
                <a:gd name="connsiteY121" fmla="*/ 1666875 h 4838700"/>
                <a:gd name="connsiteX122" fmla="*/ 57150 w 2867025"/>
                <a:gd name="connsiteY122" fmla="*/ 1619250 h 4838700"/>
                <a:gd name="connsiteX123" fmla="*/ 76200 w 2867025"/>
                <a:gd name="connsiteY123" fmla="*/ 1552575 h 4838700"/>
                <a:gd name="connsiteX124" fmla="*/ 142875 w 2867025"/>
                <a:gd name="connsiteY124" fmla="*/ 1409700 h 4838700"/>
                <a:gd name="connsiteX125" fmla="*/ 171450 w 2867025"/>
                <a:gd name="connsiteY125" fmla="*/ 1323975 h 4838700"/>
                <a:gd name="connsiteX126" fmla="*/ 295275 w 2867025"/>
                <a:gd name="connsiteY126" fmla="*/ 1123950 h 4838700"/>
                <a:gd name="connsiteX127" fmla="*/ 361950 w 2867025"/>
                <a:gd name="connsiteY127" fmla="*/ 1000125 h 4838700"/>
                <a:gd name="connsiteX128" fmla="*/ 419100 w 2867025"/>
                <a:gd name="connsiteY128" fmla="*/ 904875 h 4838700"/>
                <a:gd name="connsiteX129" fmla="*/ 438150 w 2867025"/>
                <a:gd name="connsiteY129" fmla="*/ 876300 h 4838700"/>
                <a:gd name="connsiteX130" fmla="*/ 466725 w 2867025"/>
                <a:gd name="connsiteY130" fmla="*/ 847725 h 4838700"/>
                <a:gd name="connsiteX131" fmla="*/ 514350 w 2867025"/>
                <a:gd name="connsiteY131" fmla="*/ 762000 h 4838700"/>
                <a:gd name="connsiteX132" fmla="*/ 542925 w 2867025"/>
                <a:gd name="connsiteY132" fmla="*/ 723900 h 4838700"/>
                <a:gd name="connsiteX133" fmla="*/ 571500 w 2867025"/>
                <a:gd name="connsiteY133" fmla="*/ 704850 h 4838700"/>
                <a:gd name="connsiteX134" fmla="*/ 628650 w 2867025"/>
                <a:gd name="connsiteY134" fmla="*/ 657225 h 4838700"/>
                <a:gd name="connsiteX135" fmla="*/ 897731 w 2867025"/>
                <a:gd name="connsiteY135" fmla="*/ 707232 h 4838700"/>
                <a:gd name="connsiteX136" fmla="*/ 700088 w 2867025"/>
                <a:gd name="connsiteY136" fmla="*/ 540544 h 4838700"/>
                <a:gd name="connsiteX137" fmla="*/ 695325 w 2867025"/>
                <a:gd name="connsiteY137" fmla="*/ 523875 h 4838700"/>
                <a:gd name="connsiteX0" fmla="*/ 695325 w 2867025"/>
                <a:gd name="connsiteY0" fmla="*/ 523875 h 4838700"/>
                <a:gd name="connsiteX1" fmla="*/ 695325 w 2867025"/>
                <a:gd name="connsiteY1" fmla="*/ 523875 h 4838700"/>
                <a:gd name="connsiteX2" fmla="*/ 847725 w 2867025"/>
                <a:gd name="connsiteY2" fmla="*/ 381000 h 4838700"/>
                <a:gd name="connsiteX3" fmla="*/ 885825 w 2867025"/>
                <a:gd name="connsiteY3" fmla="*/ 352425 h 4838700"/>
                <a:gd name="connsiteX4" fmla="*/ 952500 w 2867025"/>
                <a:gd name="connsiteY4" fmla="*/ 295275 h 4838700"/>
                <a:gd name="connsiteX5" fmla="*/ 1066800 w 2867025"/>
                <a:gd name="connsiteY5" fmla="*/ 209550 h 4838700"/>
                <a:gd name="connsiteX6" fmla="*/ 1095375 w 2867025"/>
                <a:gd name="connsiteY6" fmla="*/ 180975 h 4838700"/>
                <a:gd name="connsiteX7" fmla="*/ 1162050 w 2867025"/>
                <a:gd name="connsiteY7" fmla="*/ 142875 h 4838700"/>
                <a:gd name="connsiteX8" fmla="*/ 1238250 w 2867025"/>
                <a:gd name="connsiteY8" fmla="*/ 85725 h 4838700"/>
                <a:gd name="connsiteX9" fmla="*/ 1381125 w 2867025"/>
                <a:gd name="connsiteY9" fmla="*/ 19050 h 4838700"/>
                <a:gd name="connsiteX10" fmla="*/ 1428750 w 2867025"/>
                <a:gd name="connsiteY10" fmla="*/ 9525 h 4838700"/>
                <a:gd name="connsiteX11" fmla="*/ 1457325 w 2867025"/>
                <a:gd name="connsiteY11" fmla="*/ 0 h 4838700"/>
                <a:gd name="connsiteX12" fmla="*/ 1562100 w 2867025"/>
                <a:gd name="connsiteY12" fmla="*/ 47625 h 4838700"/>
                <a:gd name="connsiteX13" fmla="*/ 1590675 w 2867025"/>
                <a:gd name="connsiteY13" fmla="*/ 85725 h 4838700"/>
                <a:gd name="connsiteX14" fmla="*/ 1638300 w 2867025"/>
                <a:gd name="connsiteY14" fmla="*/ 114300 h 4838700"/>
                <a:gd name="connsiteX15" fmla="*/ 1695450 w 2867025"/>
                <a:gd name="connsiteY15" fmla="*/ 152400 h 4838700"/>
                <a:gd name="connsiteX16" fmla="*/ 1771650 w 2867025"/>
                <a:gd name="connsiteY16" fmla="*/ 180975 h 4838700"/>
                <a:gd name="connsiteX17" fmla="*/ 1809750 w 2867025"/>
                <a:gd name="connsiteY17" fmla="*/ 200025 h 4838700"/>
                <a:gd name="connsiteX18" fmla="*/ 1933575 w 2867025"/>
                <a:gd name="connsiteY18" fmla="*/ 228600 h 4838700"/>
                <a:gd name="connsiteX19" fmla="*/ 2000250 w 2867025"/>
                <a:gd name="connsiteY19" fmla="*/ 266700 h 4838700"/>
                <a:gd name="connsiteX20" fmla="*/ 2028825 w 2867025"/>
                <a:gd name="connsiteY20" fmla="*/ 276225 h 4838700"/>
                <a:gd name="connsiteX21" fmla="*/ 2114550 w 2867025"/>
                <a:gd name="connsiteY21" fmla="*/ 342900 h 4838700"/>
                <a:gd name="connsiteX22" fmla="*/ 2200275 w 2867025"/>
                <a:gd name="connsiteY22" fmla="*/ 400050 h 4838700"/>
                <a:gd name="connsiteX23" fmla="*/ 2266950 w 2867025"/>
                <a:gd name="connsiteY23" fmla="*/ 466725 h 4838700"/>
                <a:gd name="connsiteX24" fmla="*/ 2295525 w 2867025"/>
                <a:gd name="connsiteY24" fmla="*/ 504825 h 4838700"/>
                <a:gd name="connsiteX25" fmla="*/ 2333625 w 2867025"/>
                <a:gd name="connsiteY25" fmla="*/ 523875 h 4838700"/>
                <a:gd name="connsiteX26" fmla="*/ 2371725 w 2867025"/>
                <a:gd name="connsiteY26" fmla="*/ 561975 h 4838700"/>
                <a:gd name="connsiteX27" fmla="*/ 2409825 w 2867025"/>
                <a:gd name="connsiteY27" fmla="*/ 581025 h 4838700"/>
                <a:gd name="connsiteX28" fmla="*/ 2457450 w 2867025"/>
                <a:gd name="connsiteY28" fmla="*/ 619125 h 4838700"/>
                <a:gd name="connsiteX29" fmla="*/ 2486025 w 2867025"/>
                <a:gd name="connsiteY29" fmla="*/ 638175 h 4838700"/>
                <a:gd name="connsiteX30" fmla="*/ 2524125 w 2867025"/>
                <a:gd name="connsiteY30" fmla="*/ 695325 h 4838700"/>
                <a:gd name="connsiteX31" fmla="*/ 2533650 w 2867025"/>
                <a:gd name="connsiteY31" fmla="*/ 723900 h 4838700"/>
                <a:gd name="connsiteX32" fmla="*/ 2571750 w 2867025"/>
                <a:gd name="connsiteY32" fmla="*/ 790575 h 4838700"/>
                <a:gd name="connsiteX33" fmla="*/ 2590800 w 2867025"/>
                <a:gd name="connsiteY33" fmla="*/ 847725 h 4838700"/>
                <a:gd name="connsiteX34" fmla="*/ 2581275 w 2867025"/>
                <a:gd name="connsiteY34" fmla="*/ 1009650 h 4838700"/>
                <a:gd name="connsiteX35" fmla="*/ 2543175 w 2867025"/>
                <a:gd name="connsiteY35" fmla="*/ 1076325 h 4838700"/>
                <a:gd name="connsiteX36" fmla="*/ 2505075 w 2867025"/>
                <a:gd name="connsiteY36" fmla="*/ 1152525 h 4838700"/>
                <a:gd name="connsiteX37" fmla="*/ 2457450 w 2867025"/>
                <a:gd name="connsiteY37" fmla="*/ 1228725 h 4838700"/>
                <a:gd name="connsiteX38" fmla="*/ 2438400 w 2867025"/>
                <a:gd name="connsiteY38" fmla="*/ 1257300 h 4838700"/>
                <a:gd name="connsiteX39" fmla="*/ 2419350 w 2867025"/>
                <a:gd name="connsiteY39" fmla="*/ 1323975 h 4838700"/>
                <a:gd name="connsiteX40" fmla="*/ 2428875 w 2867025"/>
                <a:gd name="connsiteY40" fmla="*/ 1771650 h 4838700"/>
                <a:gd name="connsiteX41" fmla="*/ 2457450 w 2867025"/>
                <a:gd name="connsiteY41" fmla="*/ 1857375 h 4838700"/>
                <a:gd name="connsiteX42" fmla="*/ 2505075 w 2867025"/>
                <a:gd name="connsiteY42" fmla="*/ 2019300 h 4838700"/>
                <a:gd name="connsiteX43" fmla="*/ 2524125 w 2867025"/>
                <a:gd name="connsiteY43" fmla="*/ 2076450 h 4838700"/>
                <a:gd name="connsiteX44" fmla="*/ 2571750 w 2867025"/>
                <a:gd name="connsiteY44" fmla="*/ 2181225 h 4838700"/>
                <a:gd name="connsiteX45" fmla="*/ 2581275 w 2867025"/>
                <a:gd name="connsiteY45" fmla="*/ 2209800 h 4838700"/>
                <a:gd name="connsiteX46" fmla="*/ 2619375 w 2867025"/>
                <a:gd name="connsiteY46" fmla="*/ 2286000 h 4838700"/>
                <a:gd name="connsiteX47" fmla="*/ 2647950 w 2867025"/>
                <a:gd name="connsiteY47" fmla="*/ 2362200 h 4838700"/>
                <a:gd name="connsiteX48" fmla="*/ 2676525 w 2867025"/>
                <a:gd name="connsiteY48" fmla="*/ 2438400 h 4838700"/>
                <a:gd name="connsiteX49" fmla="*/ 2714625 w 2867025"/>
                <a:gd name="connsiteY49" fmla="*/ 2514600 h 4838700"/>
                <a:gd name="connsiteX50" fmla="*/ 2724150 w 2867025"/>
                <a:gd name="connsiteY50" fmla="*/ 2543175 h 4838700"/>
                <a:gd name="connsiteX51" fmla="*/ 2762250 w 2867025"/>
                <a:gd name="connsiteY51" fmla="*/ 2638425 h 4838700"/>
                <a:gd name="connsiteX52" fmla="*/ 2781300 w 2867025"/>
                <a:gd name="connsiteY52" fmla="*/ 2695575 h 4838700"/>
                <a:gd name="connsiteX53" fmla="*/ 2809875 w 2867025"/>
                <a:gd name="connsiteY53" fmla="*/ 2771775 h 4838700"/>
                <a:gd name="connsiteX54" fmla="*/ 2828925 w 2867025"/>
                <a:gd name="connsiteY54" fmla="*/ 2857500 h 4838700"/>
                <a:gd name="connsiteX55" fmla="*/ 2857500 w 2867025"/>
                <a:gd name="connsiteY55" fmla="*/ 2952750 h 4838700"/>
                <a:gd name="connsiteX56" fmla="*/ 2867025 w 2867025"/>
                <a:gd name="connsiteY56" fmla="*/ 3019425 h 4838700"/>
                <a:gd name="connsiteX57" fmla="*/ 2857500 w 2867025"/>
                <a:gd name="connsiteY57" fmla="*/ 3733800 h 4838700"/>
                <a:gd name="connsiteX58" fmla="*/ 2847975 w 2867025"/>
                <a:gd name="connsiteY58" fmla="*/ 3810000 h 4838700"/>
                <a:gd name="connsiteX59" fmla="*/ 2828925 w 2867025"/>
                <a:gd name="connsiteY59" fmla="*/ 3905250 h 4838700"/>
                <a:gd name="connsiteX60" fmla="*/ 2771775 w 2867025"/>
                <a:gd name="connsiteY60" fmla="*/ 4048125 h 4838700"/>
                <a:gd name="connsiteX61" fmla="*/ 2705100 w 2867025"/>
                <a:gd name="connsiteY61" fmla="*/ 4133850 h 4838700"/>
                <a:gd name="connsiteX62" fmla="*/ 2676525 w 2867025"/>
                <a:gd name="connsiteY62" fmla="*/ 4181475 h 4838700"/>
                <a:gd name="connsiteX63" fmla="*/ 2647950 w 2867025"/>
                <a:gd name="connsiteY63" fmla="*/ 4200525 h 4838700"/>
                <a:gd name="connsiteX64" fmla="*/ 2619375 w 2867025"/>
                <a:gd name="connsiteY64" fmla="*/ 4229100 h 4838700"/>
                <a:gd name="connsiteX65" fmla="*/ 2590800 w 2867025"/>
                <a:gd name="connsiteY65" fmla="*/ 4267200 h 4838700"/>
                <a:gd name="connsiteX66" fmla="*/ 2514600 w 2867025"/>
                <a:gd name="connsiteY66" fmla="*/ 4333875 h 4838700"/>
                <a:gd name="connsiteX67" fmla="*/ 2486025 w 2867025"/>
                <a:gd name="connsiteY67" fmla="*/ 4352925 h 4838700"/>
                <a:gd name="connsiteX68" fmla="*/ 2457450 w 2867025"/>
                <a:gd name="connsiteY68" fmla="*/ 4362450 h 4838700"/>
                <a:gd name="connsiteX69" fmla="*/ 2286000 w 2867025"/>
                <a:gd name="connsiteY69" fmla="*/ 4486275 h 4838700"/>
                <a:gd name="connsiteX70" fmla="*/ 2219325 w 2867025"/>
                <a:gd name="connsiteY70" fmla="*/ 4524375 h 4838700"/>
                <a:gd name="connsiteX71" fmla="*/ 2162175 w 2867025"/>
                <a:gd name="connsiteY71" fmla="*/ 4572000 h 4838700"/>
                <a:gd name="connsiteX72" fmla="*/ 2105025 w 2867025"/>
                <a:gd name="connsiteY72" fmla="*/ 4610100 h 4838700"/>
                <a:gd name="connsiteX73" fmla="*/ 2009775 w 2867025"/>
                <a:gd name="connsiteY73" fmla="*/ 4686300 h 4838700"/>
                <a:gd name="connsiteX74" fmla="*/ 1962150 w 2867025"/>
                <a:gd name="connsiteY74" fmla="*/ 4724400 h 4838700"/>
                <a:gd name="connsiteX75" fmla="*/ 1924050 w 2867025"/>
                <a:gd name="connsiteY75" fmla="*/ 4743450 h 4838700"/>
                <a:gd name="connsiteX76" fmla="*/ 1885950 w 2867025"/>
                <a:gd name="connsiteY76" fmla="*/ 4772025 h 4838700"/>
                <a:gd name="connsiteX77" fmla="*/ 1857375 w 2867025"/>
                <a:gd name="connsiteY77" fmla="*/ 4781550 h 4838700"/>
                <a:gd name="connsiteX78" fmla="*/ 1781175 w 2867025"/>
                <a:gd name="connsiteY78" fmla="*/ 4810125 h 4838700"/>
                <a:gd name="connsiteX79" fmla="*/ 1724025 w 2867025"/>
                <a:gd name="connsiteY79" fmla="*/ 4829175 h 4838700"/>
                <a:gd name="connsiteX80" fmla="*/ 1638300 w 2867025"/>
                <a:gd name="connsiteY80" fmla="*/ 4838700 h 4838700"/>
                <a:gd name="connsiteX81" fmla="*/ 1162050 w 2867025"/>
                <a:gd name="connsiteY81" fmla="*/ 4819650 h 4838700"/>
                <a:gd name="connsiteX82" fmla="*/ 1104900 w 2867025"/>
                <a:gd name="connsiteY82" fmla="*/ 4800600 h 4838700"/>
                <a:gd name="connsiteX83" fmla="*/ 1066800 w 2867025"/>
                <a:gd name="connsiteY83" fmla="*/ 4791075 h 4838700"/>
                <a:gd name="connsiteX84" fmla="*/ 1000125 w 2867025"/>
                <a:gd name="connsiteY84" fmla="*/ 4772025 h 4838700"/>
                <a:gd name="connsiteX85" fmla="*/ 914400 w 2867025"/>
                <a:gd name="connsiteY85" fmla="*/ 4743450 h 4838700"/>
                <a:gd name="connsiteX86" fmla="*/ 876300 w 2867025"/>
                <a:gd name="connsiteY86" fmla="*/ 4733925 h 4838700"/>
                <a:gd name="connsiteX87" fmla="*/ 847725 w 2867025"/>
                <a:gd name="connsiteY87" fmla="*/ 4724400 h 4838700"/>
                <a:gd name="connsiteX88" fmla="*/ 733425 w 2867025"/>
                <a:gd name="connsiteY88" fmla="*/ 4695825 h 4838700"/>
                <a:gd name="connsiteX89" fmla="*/ 609600 w 2867025"/>
                <a:gd name="connsiteY89" fmla="*/ 4657725 h 4838700"/>
                <a:gd name="connsiteX90" fmla="*/ 581025 w 2867025"/>
                <a:gd name="connsiteY90" fmla="*/ 4638675 h 4838700"/>
                <a:gd name="connsiteX91" fmla="*/ 476250 w 2867025"/>
                <a:gd name="connsiteY91" fmla="*/ 4591050 h 4838700"/>
                <a:gd name="connsiteX92" fmla="*/ 419100 w 2867025"/>
                <a:gd name="connsiteY92" fmla="*/ 4552950 h 4838700"/>
                <a:gd name="connsiteX93" fmla="*/ 381000 w 2867025"/>
                <a:gd name="connsiteY93" fmla="*/ 4467225 h 4838700"/>
                <a:gd name="connsiteX94" fmla="*/ 371475 w 2867025"/>
                <a:gd name="connsiteY94" fmla="*/ 4438650 h 4838700"/>
                <a:gd name="connsiteX95" fmla="*/ 352425 w 2867025"/>
                <a:gd name="connsiteY95" fmla="*/ 4305300 h 4838700"/>
                <a:gd name="connsiteX96" fmla="*/ 342900 w 2867025"/>
                <a:gd name="connsiteY96" fmla="*/ 4267200 h 4838700"/>
                <a:gd name="connsiteX97" fmla="*/ 323850 w 2867025"/>
                <a:gd name="connsiteY97" fmla="*/ 4114800 h 4838700"/>
                <a:gd name="connsiteX98" fmla="*/ 314325 w 2867025"/>
                <a:gd name="connsiteY98" fmla="*/ 4057650 h 4838700"/>
                <a:gd name="connsiteX99" fmla="*/ 295275 w 2867025"/>
                <a:gd name="connsiteY99" fmla="*/ 3924300 h 4838700"/>
                <a:gd name="connsiteX100" fmla="*/ 314325 w 2867025"/>
                <a:gd name="connsiteY100" fmla="*/ 3524250 h 4838700"/>
                <a:gd name="connsiteX101" fmla="*/ 333375 w 2867025"/>
                <a:gd name="connsiteY101" fmla="*/ 3467100 h 4838700"/>
                <a:gd name="connsiteX102" fmla="*/ 342900 w 2867025"/>
                <a:gd name="connsiteY102" fmla="*/ 3400425 h 4838700"/>
                <a:gd name="connsiteX103" fmla="*/ 361950 w 2867025"/>
                <a:gd name="connsiteY103" fmla="*/ 3333750 h 4838700"/>
                <a:gd name="connsiteX104" fmla="*/ 371475 w 2867025"/>
                <a:gd name="connsiteY104" fmla="*/ 3286125 h 4838700"/>
                <a:gd name="connsiteX105" fmla="*/ 390525 w 2867025"/>
                <a:gd name="connsiteY105" fmla="*/ 3124200 h 4838700"/>
                <a:gd name="connsiteX106" fmla="*/ 371475 w 2867025"/>
                <a:gd name="connsiteY106" fmla="*/ 2943225 h 4838700"/>
                <a:gd name="connsiteX107" fmla="*/ 361950 w 2867025"/>
                <a:gd name="connsiteY107" fmla="*/ 2914650 h 4838700"/>
                <a:gd name="connsiteX108" fmla="*/ 323850 w 2867025"/>
                <a:gd name="connsiteY108" fmla="*/ 2847975 h 4838700"/>
                <a:gd name="connsiteX109" fmla="*/ 295275 w 2867025"/>
                <a:gd name="connsiteY109" fmla="*/ 2771775 h 4838700"/>
                <a:gd name="connsiteX110" fmla="*/ 285750 w 2867025"/>
                <a:gd name="connsiteY110" fmla="*/ 2743200 h 4838700"/>
                <a:gd name="connsiteX111" fmla="*/ 247650 w 2867025"/>
                <a:gd name="connsiteY111" fmla="*/ 2686050 h 4838700"/>
                <a:gd name="connsiteX112" fmla="*/ 200025 w 2867025"/>
                <a:gd name="connsiteY112" fmla="*/ 2619375 h 4838700"/>
                <a:gd name="connsiteX113" fmla="*/ 171450 w 2867025"/>
                <a:gd name="connsiteY113" fmla="*/ 2552700 h 4838700"/>
                <a:gd name="connsiteX114" fmla="*/ 76200 w 2867025"/>
                <a:gd name="connsiteY114" fmla="*/ 2371725 h 4838700"/>
                <a:gd name="connsiteX115" fmla="*/ 47625 w 2867025"/>
                <a:gd name="connsiteY115" fmla="*/ 2257425 h 4838700"/>
                <a:gd name="connsiteX116" fmla="*/ 19050 w 2867025"/>
                <a:gd name="connsiteY116" fmla="*/ 2162175 h 4838700"/>
                <a:gd name="connsiteX117" fmla="*/ 9525 w 2867025"/>
                <a:gd name="connsiteY117" fmla="*/ 2076450 h 4838700"/>
                <a:gd name="connsiteX118" fmla="*/ 0 w 2867025"/>
                <a:gd name="connsiteY118" fmla="*/ 2028825 h 4838700"/>
                <a:gd name="connsiteX119" fmla="*/ 9525 w 2867025"/>
                <a:gd name="connsiteY119" fmla="*/ 1762125 h 4838700"/>
                <a:gd name="connsiteX120" fmla="*/ 28575 w 2867025"/>
                <a:gd name="connsiteY120" fmla="*/ 1704975 h 4838700"/>
                <a:gd name="connsiteX121" fmla="*/ 38100 w 2867025"/>
                <a:gd name="connsiteY121" fmla="*/ 1666875 h 4838700"/>
                <a:gd name="connsiteX122" fmla="*/ 57150 w 2867025"/>
                <a:gd name="connsiteY122" fmla="*/ 1619250 h 4838700"/>
                <a:gd name="connsiteX123" fmla="*/ 76200 w 2867025"/>
                <a:gd name="connsiteY123" fmla="*/ 1552575 h 4838700"/>
                <a:gd name="connsiteX124" fmla="*/ 142875 w 2867025"/>
                <a:gd name="connsiteY124" fmla="*/ 1409700 h 4838700"/>
                <a:gd name="connsiteX125" fmla="*/ 171450 w 2867025"/>
                <a:gd name="connsiteY125" fmla="*/ 1323975 h 4838700"/>
                <a:gd name="connsiteX126" fmla="*/ 295275 w 2867025"/>
                <a:gd name="connsiteY126" fmla="*/ 1123950 h 4838700"/>
                <a:gd name="connsiteX127" fmla="*/ 361950 w 2867025"/>
                <a:gd name="connsiteY127" fmla="*/ 1000125 h 4838700"/>
                <a:gd name="connsiteX128" fmla="*/ 419100 w 2867025"/>
                <a:gd name="connsiteY128" fmla="*/ 904875 h 4838700"/>
                <a:gd name="connsiteX129" fmla="*/ 438150 w 2867025"/>
                <a:gd name="connsiteY129" fmla="*/ 876300 h 4838700"/>
                <a:gd name="connsiteX130" fmla="*/ 466725 w 2867025"/>
                <a:gd name="connsiteY130" fmla="*/ 847725 h 4838700"/>
                <a:gd name="connsiteX131" fmla="*/ 514350 w 2867025"/>
                <a:gd name="connsiteY131" fmla="*/ 762000 h 4838700"/>
                <a:gd name="connsiteX132" fmla="*/ 542925 w 2867025"/>
                <a:gd name="connsiteY132" fmla="*/ 723900 h 4838700"/>
                <a:gd name="connsiteX133" fmla="*/ 571500 w 2867025"/>
                <a:gd name="connsiteY133" fmla="*/ 704850 h 4838700"/>
                <a:gd name="connsiteX134" fmla="*/ 628650 w 2867025"/>
                <a:gd name="connsiteY134" fmla="*/ 657225 h 4838700"/>
                <a:gd name="connsiteX135" fmla="*/ 897731 w 2867025"/>
                <a:gd name="connsiteY135" fmla="*/ 707232 h 4838700"/>
                <a:gd name="connsiteX136" fmla="*/ 809625 w 2867025"/>
                <a:gd name="connsiteY136" fmla="*/ 585787 h 4838700"/>
                <a:gd name="connsiteX137" fmla="*/ 695325 w 2867025"/>
                <a:gd name="connsiteY137" fmla="*/ 523875 h 4838700"/>
                <a:gd name="connsiteX0" fmla="*/ 695325 w 2867025"/>
                <a:gd name="connsiteY0" fmla="*/ 523875 h 4838700"/>
                <a:gd name="connsiteX1" fmla="*/ 695325 w 2867025"/>
                <a:gd name="connsiteY1" fmla="*/ 523875 h 4838700"/>
                <a:gd name="connsiteX2" fmla="*/ 847725 w 2867025"/>
                <a:gd name="connsiteY2" fmla="*/ 381000 h 4838700"/>
                <a:gd name="connsiteX3" fmla="*/ 885825 w 2867025"/>
                <a:gd name="connsiteY3" fmla="*/ 352425 h 4838700"/>
                <a:gd name="connsiteX4" fmla="*/ 952500 w 2867025"/>
                <a:gd name="connsiteY4" fmla="*/ 295275 h 4838700"/>
                <a:gd name="connsiteX5" fmla="*/ 1066800 w 2867025"/>
                <a:gd name="connsiteY5" fmla="*/ 209550 h 4838700"/>
                <a:gd name="connsiteX6" fmla="*/ 1095375 w 2867025"/>
                <a:gd name="connsiteY6" fmla="*/ 180975 h 4838700"/>
                <a:gd name="connsiteX7" fmla="*/ 1162050 w 2867025"/>
                <a:gd name="connsiteY7" fmla="*/ 142875 h 4838700"/>
                <a:gd name="connsiteX8" fmla="*/ 1238250 w 2867025"/>
                <a:gd name="connsiteY8" fmla="*/ 85725 h 4838700"/>
                <a:gd name="connsiteX9" fmla="*/ 1381125 w 2867025"/>
                <a:gd name="connsiteY9" fmla="*/ 19050 h 4838700"/>
                <a:gd name="connsiteX10" fmla="*/ 1428750 w 2867025"/>
                <a:gd name="connsiteY10" fmla="*/ 9525 h 4838700"/>
                <a:gd name="connsiteX11" fmla="*/ 1457325 w 2867025"/>
                <a:gd name="connsiteY11" fmla="*/ 0 h 4838700"/>
                <a:gd name="connsiteX12" fmla="*/ 1562100 w 2867025"/>
                <a:gd name="connsiteY12" fmla="*/ 47625 h 4838700"/>
                <a:gd name="connsiteX13" fmla="*/ 1590675 w 2867025"/>
                <a:gd name="connsiteY13" fmla="*/ 85725 h 4838700"/>
                <a:gd name="connsiteX14" fmla="*/ 1638300 w 2867025"/>
                <a:gd name="connsiteY14" fmla="*/ 114300 h 4838700"/>
                <a:gd name="connsiteX15" fmla="*/ 1695450 w 2867025"/>
                <a:gd name="connsiteY15" fmla="*/ 152400 h 4838700"/>
                <a:gd name="connsiteX16" fmla="*/ 1771650 w 2867025"/>
                <a:gd name="connsiteY16" fmla="*/ 180975 h 4838700"/>
                <a:gd name="connsiteX17" fmla="*/ 1809750 w 2867025"/>
                <a:gd name="connsiteY17" fmla="*/ 200025 h 4838700"/>
                <a:gd name="connsiteX18" fmla="*/ 1933575 w 2867025"/>
                <a:gd name="connsiteY18" fmla="*/ 228600 h 4838700"/>
                <a:gd name="connsiteX19" fmla="*/ 2000250 w 2867025"/>
                <a:gd name="connsiteY19" fmla="*/ 266700 h 4838700"/>
                <a:gd name="connsiteX20" fmla="*/ 2028825 w 2867025"/>
                <a:gd name="connsiteY20" fmla="*/ 276225 h 4838700"/>
                <a:gd name="connsiteX21" fmla="*/ 2114550 w 2867025"/>
                <a:gd name="connsiteY21" fmla="*/ 342900 h 4838700"/>
                <a:gd name="connsiteX22" fmla="*/ 2200275 w 2867025"/>
                <a:gd name="connsiteY22" fmla="*/ 400050 h 4838700"/>
                <a:gd name="connsiteX23" fmla="*/ 2266950 w 2867025"/>
                <a:gd name="connsiteY23" fmla="*/ 466725 h 4838700"/>
                <a:gd name="connsiteX24" fmla="*/ 2295525 w 2867025"/>
                <a:gd name="connsiteY24" fmla="*/ 504825 h 4838700"/>
                <a:gd name="connsiteX25" fmla="*/ 2333625 w 2867025"/>
                <a:gd name="connsiteY25" fmla="*/ 523875 h 4838700"/>
                <a:gd name="connsiteX26" fmla="*/ 2371725 w 2867025"/>
                <a:gd name="connsiteY26" fmla="*/ 561975 h 4838700"/>
                <a:gd name="connsiteX27" fmla="*/ 2409825 w 2867025"/>
                <a:gd name="connsiteY27" fmla="*/ 581025 h 4838700"/>
                <a:gd name="connsiteX28" fmla="*/ 2457450 w 2867025"/>
                <a:gd name="connsiteY28" fmla="*/ 619125 h 4838700"/>
                <a:gd name="connsiteX29" fmla="*/ 2486025 w 2867025"/>
                <a:gd name="connsiteY29" fmla="*/ 638175 h 4838700"/>
                <a:gd name="connsiteX30" fmla="*/ 2524125 w 2867025"/>
                <a:gd name="connsiteY30" fmla="*/ 695325 h 4838700"/>
                <a:gd name="connsiteX31" fmla="*/ 2533650 w 2867025"/>
                <a:gd name="connsiteY31" fmla="*/ 723900 h 4838700"/>
                <a:gd name="connsiteX32" fmla="*/ 2571750 w 2867025"/>
                <a:gd name="connsiteY32" fmla="*/ 790575 h 4838700"/>
                <a:gd name="connsiteX33" fmla="*/ 2590800 w 2867025"/>
                <a:gd name="connsiteY33" fmla="*/ 847725 h 4838700"/>
                <a:gd name="connsiteX34" fmla="*/ 2581275 w 2867025"/>
                <a:gd name="connsiteY34" fmla="*/ 1009650 h 4838700"/>
                <a:gd name="connsiteX35" fmla="*/ 2543175 w 2867025"/>
                <a:gd name="connsiteY35" fmla="*/ 1076325 h 4838700"/>
                <a:gd name="connsiteX36" fmla="*/ 2505075 w 2867025"/>
                <a:gd name="connsiteY36" fmla="*/ 1152525 h 4838700"/>
                <a:gd name="connsiteX37" fmla="*/ 2457450 w 2867025"/>
                <a:gd name="connsiteY37" fmla="*/ 1228725 h 4838700"/>
                <a:gd name="connsiteX38" fmla="*/ 2438400 w 2867025"/>
                <a:gd name="connsiteY38" fmla="*/ 1257300 h 4838700"/>
                <a:gd name="connsiteX39" fmla="*/ 2419350 w 2867025"/>
                <a:gd name="connsiteY39" fmla="*/ 1323975 h 4838700"/>
                <a:gd name="connsiteX40" fmla="*/ 2428875 w 2867025"/>
                <a:gd name="connsiteY40" fmla="*/ 1771650 h 4838700"/>
                <a:gd name="connsiteX41" fmla="*/ 2457450 w 2867025"/>
                <a:gd name="connsiteY41" fmla="*/ 1857375 h 4838700"/>
                <a:gd name="connsiteX42" fmla="*/ 2505075 w 2867025"/>
                <a:gd name="connsiteY42" fmla="*/ 2019300 h 4838700"/>
                <a:gd name="connsiteX43" fmla="*/ 2524125 w 2867025"/>
                <a:gd name="connsiteY43" fmla="*/ 2076450 h 4838700"/>
                <a:gd name="connsiteX44" fmla="*/ 2571750 w 2867025"/>
                <a:gd name="connsiteY44" fmla="*/ 2181225 h 4838700"/>
                <a:gd name="connsiteX45" fmla="*/ 2581275 w 2867025"/>
                <a:gd name="connsiteY45" fmla="*/ 2209800 h 4838700"/>
                <a:gd name="connsiteX46" fmla="*/ 2619375 w 2867025"/>
                <a:gd name="connsiteY46" fmla="*/ 2286000 h 4838700"/>
                <a:gd name="connsiteX47" fmla="*/ 2647950 w 2867025"/>
                <a:gd name="connsiteY47" fmla="*/ 2362200 h 4838700"/>
                <a:gd name="connsiteX48" fmla="*/ 2676525 w 2867025"/>
                <a:gd name="connsiteY48" fmla="*/ 2438400 h 4838700"/>
                <a:gd name="connsiteX49" fmla="*/ 2714625 w 2867025"/>
                <a:gd name="connsiteY49" fmla="*/ 2514600 h 4838700"/>
                <a:gd name="connsiteX50" fmla="*/ 2724150 w 2867025"/>
                <a:gd name="connsiteY50" fmla="*/ 2543175 h 4838700"/>
                <a:gd name="connsiteX51" fmla="*/ 2762250 w 2867025"/>
                <a:gd name="connsiteY51" fmla="*/ 2638425 h 4838700"/>
                <a:gd name="connsiteX52" fmla="*/ 2781300 w 2867025"/>
                <a:gd name="connsiteY52" fmla="*/ 2695575 h 4838700"/>
                <a:gd name="connsiteX53" fmla="*/ 2809875 w 2867025"/>
                <a:gd name="connsiteY53" fmla="*/ 2771775 h 4838700"/>
                <a:gd name="connsiteX54" fmla="*/ 2828925 w 2867025"/>
                <a:gd name="connsiteY54" fmla="*/ 2857500 h 4838700"/>
                <a:gd name="connsiteX55" fmla="*/ 2857500 w 2867025"/>
                <a:gd name="connsiteY55" fmla="*/ 2952750 h 4838700"/>
                <a:gd name="connsiteX56" fmla="*/ 2867025 w 2867025"/>
                <a:gd name="connsiteY56" fmla="*/ 3019425 h 4838700"/>
                <a:gd name="connsiteX57" fmla="*/ 2857500 w 2867025"/>
                <a:gd name="connsiteY57" fmla="*/ 3733800 h 4838700"/>
                <a:gd name="connsiteX58" fmla="*/ 2847975 w 2867025"/>
                <a:gd name="connsiteY58" fmla="*/ 3810000 h 4838700"/>
                <a:gd name="connsiteX59" fmla="*/ 2828925 w 2867025"/>
                <a:gd name="connsiteY59" fmla="*/ 3905250 h 4838700"/>
                <a:gd name="connsiteX60" fmla="*/ 2771775 w 2867025"/>
                <a:gd name="connsiteY60" fmla="*/ 4048125 h 4838700"/>
                <a:gd name="connsiteX61" fmla="*/ 2705100 w 2867025"/>
                <a:gd name="connsiteY61" fmla="*/ 4133850 h 4838700"/>
                <a:gd name="connsiteX62" fmla="*/ 2676525 w 2867025"/>
                <a:gd name="connsiteY62" fmla="*/ 4181475 h 4838700"/>
                <a:gd name="connsiteX63" fmla="*/ 2647950 w 2867025"/>
                <a:gd name="connsiteY63" fmla="*/ 4200525 h 4838700"/>
                <a:gd name="connsiteX64" fmla="*/ 2619375 w 2867025"/>
                <a:gd name="connsiteY64" fmla="*/ 4229100 h 4838700"/>
                <a:gd name="connsiteX65" fmla="*/ 2590800 w 2867025"/>
                <a:gd name="connsiteY65" fmla="*/ 4267200 h 4838700"/>
                <a:gd name="connsiteX66" fmla="*/ 2514600 w 2867025"/>
                <a:gd name="connsiteY66" fmla="*/ 4333875 h 4838700"/>
                <a:gd name="connsiteX67" fmla="*/ 2486025 w 2867025"/>
                <a:gd name="connsiteY67" fmla="*/ 4352925 h 4838700"/>
                <a:gd name="connsiteX68" fmla="*/ 2457450 w 2867025"/>
                <a:gd name="connsiteY68" fmla="*/ 4362450 h 4838700"/>
                <a:gd name="connsiteX69" fmla="*/ 2286000 w 2867025"/>
                <a:gd name="connsiteY69" fmla="*/ 4486275 h 4838700"/>
                <a:gd name="connsiteX70" fmla="*/ 2219325 w 2867025"/>
                <a:gd name="connsiteY70" fmla="*/ 4524375 h 4838700"/>
                <a:gd name="connsiteX71" fmla="*/ 2162175 w 2867025"/>
                <a:gd name="connsiteY71" fmla="*/ 4572000 h 4838700"/>
                <a:gd name="connsiteX72" fmla="*/ 2105025 w 2867025"/>
                <a:gd name="connsiteY72" fmla="*/ 4610100 h 4838700"/>
                <a:gd name="connsiteX73" fmla="*/ 2009775 w 2867025"/>
                <a:gd name="connsiteY73" fmla="*/ 4686300 h 4838700"/>
                <a:gd name="connsiteX74" fmla="*/ 1962150 w 2867025"/>
                <a:gd name="connsiteY74" fmla="*/ 4724400 h 4838700"/>
                <a:gd name="connsiteX75" fmla="*/ 1924050 w 2867025"/>
                <a:gd name="connsiteY75" fmla="*/ 4743450 h 4838700"/>
                <a:gd name="connsiteX76" fmla="*/ 1885950 w 2867025"/>
                <a:gd name="connsiteY76" fmla="*/ 4772025 h 4838700"/>
                <a:gd name="connsiteX77" fmla="*/ 1857375 w 2867025"/>
                <a:gd name="connsiteY77" fmla="*/ 4781550 h 4838700"/>
                <a:gd name="connsiteX78" fmla="*/ 1781175 w 2867025"/>
                <a:gd name="connsiteY78" fmla="*/ 4810125 h 4838700"/>
                <a:gd name="connsiteX79" fmla="*/ 1724025 w 2867025"/>
                <a:gd name="connsiteY79" fmla="*/ 4829175 h 4838700"/>
                <a:gd name="connsiteX80" fmla="*/ 1638300 w 2867025"/>
                <a:gd name="connsiteY80" fmla="*/ 4838700 h 4838700"/>
                <a:gd name="connsiteX81" fmla="*/ 1162050 w 2867025"/>
                <a:gd name="connsiteY81" fmla="*/ 4819650 h 4838700"/>
                <a:gd name="connsiteX82" fmla="*/ 1104900 w 2867025"/>
                <a:gd name="connsiteY82" fmla="*/ 4800600 h 4838700"/>
                <a:gd name="connsiteX83" fmla="*/ 1066800 w 2867025"/>
                <a:gd name="connsiteY83" fmla="*/ 4791075 h 4838700"/>
                <a:gd name="connsiteX84" fmla="*/ 1000125 w 2867025"/>
                <a:gd name="connsiteY84" fmla="*/ 4772025 h 4838700"/>
                <a:gd name="connsiteX85" fmla="*/ 914400 w 2867025"/>
                <a:gd name="connsiteY85" fmla="*/ 4743450 h 4838700"/>
                <a:gd name="connsiteX86" fmla="*/ 876300 w 2867025"/>
                <a:gd name="connsiteY86" fmla="*/ 4733925 h 4838700"/>
                <a:gd name="connsiteX87" fmla="*/ 847725 w 2867025"/>
                <a:gd name="connsiteY87" fmla="*/ 4724400 h 4838700"/>
                <a:gd name="connsiteX88" fmla="*/ 733425 w 2867025"/>
                <a:gd name="connsiteY88" fmla="*/ 4695825 h 4838700"/>
                <a:gd name="connsiteX89" fmla="*/ 609600 w 2867025"/>
                <a:gd name="connsiteY89" fmla="*/ 4657725 h 4838700"/>
                <a:gd name="connsiteX90" fmla="*/ 581025 w 2867025"/>
                <a:gd name="connsiteY90" fmla="*/ 4638675 h 4838700"/>
                <a:gd name="connsiteX91" fmla="*/ 476250 w 2867025"/>
                <a:gd name="connsiteY91" fmla="*/ 4591050 h 4838700"/>
                <a:gd name="connsiteX92" fmla="*/ 419100 w 2867025"/>
                <a:gd name="connsiteY92" fmla="*/ 4552950 h 4838700"/>
                <a:gd name="connsiteX93" fmla="*/ 381000 w 2867025"/>
                <a:gd name="connsiteY93" fmla="*/ 4467225 h 4838700"/>
                <a:gd name="connsiteX94" fmla="*/ 371475 w 2867025"/>
                <a:gd name="connsiteY94" fmla="*/ 4438650 h 4838700"/>
                <a:gd name="connsiteX95" fmla="*/ 352425 w 2867025"/>
                <a:gd name="connsiteY95" fmla="*/ 4305300 h 4838700"/>
                <a:gd name="connsiteX96" fmla="*/ 342900 w 2867025"/>
                <a:gd name="connsiteY96" fmla="*/ 4267200 h 4838700"/>
                <a:gd name="connsiteX97" fmla="*/ 323850 w 2867025"/>
                <a:gd name="connsiteY97" fmla="*/ 4114800 h 4838700"/>
                <a:gd name="connsiteX98" fmla="*/ 314325 w 2867025"/>
                <a:gd name="connsiteY98" fmla="*/ 4057650 h 4838700"/>
                <a:gd name="connsiteX99" fmla="*/ 295275 w 2867025"/>
                <a:gd name="connsiteY99" fmla="*/ 3924300 h 4838700"/>
                <a:gd name="connsiteX100" fmla="*/ 314325 w 2867025"/>
                <a:gd name="connsiteY100" fmla="*/ 3524250 h 4838700"/>
                <a:gd name="connsiteX101" fmla="*/ 333375 w 2867025"/>
                <a:gd name="connsiteY101" fmla="*/ 3467100 h 4838700"/>
                <a:gd name="connsiteX102" fmla="*/ 342900 w 2867025"/>
                <a:gd name="connsiteY102" fmla="*/ 3400425 h 4838700"/>
                <a:gd name="connsiteX103" fmla="*/ 361950 w 2867025"/>
                <a:gd name="connsiteY103" fmla="*/ 3333750 h 4838700"/>
                <a:gd name="connsiteX104" fmla="*/ 371475 w 2867025"/>
                <a:gd name="connsiteY104" fmla="*/ 3286125 h 4838700"/>
                <a:gd name="connsiteX105" fmla="*/ 390525 w 2867025"/>
                <a:gd name="connsiteY105" fmla="*/ 3124200 h 4838700"/>
                <a:gd name="connsiteX106" fmla="*/ 371475 w 2867025"/>
                <a:gd name="connsiteY106" fmla="*/ 2943225 h 4838700"/>
                <a:gd name="connsiteX107" fmla="*/ 361950 w 2867025"/>
                <a:gd name="connsiteY107" fmla="*/ 2914650 h 4838700"/>
                <a:gd name="connsiteX108" fmla="*/ 323850 w 2867025"/>
                <a:gd name="connsiteY108" fmla="*/ 2847975 h 4838700"/>
                <a:gd name="connsiteX109" fmla="*/ 295275 w 2867025"/>
                <a:gd name="connsiteY109" fmla="*/ 2771775 h 4838700"/>
                <a:gd name="connsiteX110" fmla="*/ 285750 w 2867025"/>
                <a:gd name="connsiteY110" fmla="*/ 2743200 h 4838700"/>
                <a:gd name="connsiteX111" fmla="*/ 247650 w 2867025"/>
                <a:gd name="connsiteY111" fmla="*/ 2686050 h 4838700"/>
                <a:gd name="connsiteX112" fmla="*/ 200025 w 2867025"/>
                <a:gd name="connsiteY112" fmla="*/ 2619375 h 4838700"/>
                <a:gd name="connsiteX113" fmla="*/ 171450 w 2867025"/>
                <a:gd name="connsiteY113" fmla="*/ 2552700 h 4838700"/>
                <a:gd name="connsiteX114" fmla="*/ 76200 w 2867025"/>
                <a:gd name="connsiteY114" fmla="*/ 2371725 h 4838700"/>
                <a:gd name="connsiteX115" fmla="*/ 47625 w 2867025"/>
                <a:gd name="connsiteY115" fmla="*/ 2257425 h 4838700"/>
                <a:gd name="connsiteX116" fmla="*/ 19050 w 2867025"/>
                <a:gd name="connsiteY116" fmla="*/ 2162175 h 4838700"/>
                <a:gd name="connsiteX117" fmla="*/ 9525 w 2867025"/>
                <a:gd name="connsiteY117" fmla="*/ 2076450 h 4838700"/>
                <a:gd name="connsiteX118" fmla="*/ 0 w 2867025"/>
                <a:gd name="connsiteY118" fmla="*/ 2028825 h 4838700"/>
                <a:gd name="connsiteX119" fmla="*/ 9525 w 2867025"/>
                <a:gd name="connsiteY119" fmla="*/ 1762125 h 4838700"/>
                <a:gd name="connsiteX120" fmla="*/ 28575 w 2867025"/>
                <a:gd name="connsiteY120" fmla="*/ 1704975 h 4838700"/>
                <a:gd name="connsiteX121" fmla="*/ 38100 w 2867025"/>
                <a:gd name="connsiteY121" fmla="*/ 1666875 h 4838700"/>
                <a:gd name="connsiteX122" fmla="*/ 57150 w 2867025"/>
                <a:gd name="connsiteY122" fmla="*/ 1619250 h 4838700"/>
                <a:gd name="connsiteX123" fmla="*/ 76200 w 2867025"/>
                <a:gd name="connsiteY123" fmla="*/ 1552575 h 4838700"/>
                <a:gd name="connsiteX124" fmla="*/ 142875 w 2867025"/>
                <a:gd name="connsiteY124" fmla="*/ 1409700 h 4838700"/>
                <a:gd name="connsiteX125" fmla="*/ 171450 w 2867025"/>
                <a:gd name="connsiteY125" fmla="*/ 1323975 h 4838700"/>
                <a:gd name="connsiteX126" fmla="*/ 295275 w 2867025"/>
                <a:gd name="connsiteY126" fmla="*/ 1123950 h 4838700"/>
                <a:gd name="connsiteX127" fmla="*/ 361950 w 2867025"/>
                <a:gd name="connsiteY127" fmla="*/ 1000125 h 4838700"/>
                <a:gd name="connsiteX128" fmla="*/ 419100 w 2867025"/>
                <a:gd name="connsiteY128" fmla="*/ 904875 h 4838700"/>
                <a:gd name="connsiteX129" fmla="*/ 438150 w 2867025"/>
                <a:gd name="connsiteY129" fmla="*/ 876300 h 4838700"/>
                <a:gd name="connsiteX130" fmla="*/ 466725 w 2867025"/>
                <a:gd name="connsiteY130" fmla="*/ 847725 h 4838700"/>
                <a:gd name="connsiteX131" fmla="*/ 514350 w 2867025"/>
                <a:gd name="connsiteY131" fmla="*/ 762000 h 4838700"/>
                <a:gd name="connsiteX132" fmla="*/ 542925 w 2867025"/>
                <a:gd name="connsiteY132" fmla="*/ 723900 h 4838700"/>
                <a:gd name="connsiteX133" fmla="*/ 571500 w 2867025"/>
                <a:gd name="connsiteY133" fmla="*/ 704850 h 4838700"/>
                <a:gd name="connsiteX134" fmla="*/ 628650 w 2867025"/>
                <a:gd name="connsiteY134" fmla="*/ 657225 h 4838700"/>
                <a:gd name="connsiteX135" fmla="*/ 897731 w 2867025"/>
                <a:gd name="connsiteY135" fmla="*/ 707232 h 4838700"/>
                <a:gd name="connsiteX136" fmla="*/ 695325 w 2867025"/>
                <a:gd name="connsiteY136" fmla="*/ 523875 h 4838700"/>
                <a:gd name="connsiteX0" fmla="*/ 695325 w 2867025"/>
                <a:gd name="connsiteY0" fmla="*/ 523875 h 4838700"/>
                <a:gd name="connsiteX1" fmla="*/ 695325 w 2867025"/>
                <a:gd name="connsiteY1" fmla="*/ 523875 h 4838700"/>
                <a:gd name="connsiteX2" fmla="*/ 847725 w 2867025"/>
                <a:gd name="connsiteY2" fmla="*/ 381000 h 4838700"/>
                <a:gd name="connsiteX3" fmla="*/ 885825 w 2867025"/>
                <a:gd name="connsiteY3" fmla="*/ 352425 h 4838700"/>
                <a:gd name="connsiteX4" fmla="*/ 952500 w 2867025"/>
                <a:gd name="connsiteY4" fmla="*/ 295275 h 4838700"/>
                <a:gd name="connsiteX5" fmla="*/ 1066800 w 2867025"/>
                <a:gd name="connsiteY5" fmla="*/ 209550 h 4838700"/>
                <a:gd name="connsiteX6" fmla="*/ 1095375 w 2867025"/>
                <a:gd name="connsiteY6" fmla="*/ 180975 h 4838700"/>
                <a:gd name="connsiteX7" fmla="*/ 1162050 w 2867025"/>
                <a:gd name="connsiteY7" fmla="*/ 142875 h 4838700"/>
                <a:gd name="connsiteX8" fmla="*/ 1238250 w 2867025"/>
                <a:gd name="connsiteY8" fmla="*/ 85725 h 4838700"/>
                <a:gd name="connsiteX9" fmla="*/ 1381125 w 2867025"/>
                <a:gd name="connsiteY9" fmla="*/ 19050 h 4838700"/>
                <a:gd name="connsiteX10" fmla="*/ 1428750 w 2867025"/>
                <a:gd name="connsiteY10" fmla="*/ 9525 h 4838700"/>
                <a:gd name="connsiteX11" fmla="*/ 1457325 w 2867025"/>
                <a:gd name="connsiteY11" fmla="*/ 0 h 4838700"/>
                <a:gd name="connsiteX12" fmla="*/ 1562100 w 2867025"/>
                <a:gd name="connsiteY12" fmla="*/ 47625 h 4838700"/>
                <a:gd name="connsiteX13" fmla="*/ 1590675 w 2867025"/>
                <a:gd name="connsiteY13" fmla="*/ 85725 h 4838700"/>
                <a:gd name="connsiteX14" fmla="*/ 1638300 w 2867025"/>
                <a:gd name="connsiteY14" fmla="*/ 114300 h 4838700"/>
                <a:gd name="connsiteX15" fmla="*/ 1695450 w 2867025"/>
                <a:gd name="connsiteY15" fmla="*/ 152400 h 4838700"/>
                <a:gd name="connsiteX16" fmla="*/ 1771650 w 2867025"/>
                <a:gd name="connsiteY16" fmla="*/ 180975 h 4838700"/>
                <a:gd name="connsiteX17" fmla="*/ 1809750 w 2867025"/>
                <a:gd name="connsiteY17" fmla="*/ 200025 h 4838700"/>
                <a:gd name="connsiteX18" fmla="*/ 1933575 w 2867025"/>
                <a:gd name="connsiteY18" fmla="*/ 228600 h 4838700"/>
                <a:gd name="connsiteX19" fmla="*/ 2000250 w 2867025"/>
                <a:gd name="connsiteY19" fmla="*/ 266700 h 4838700"/>
                <a:gd name="connsiteX20" fmla="*/ 2028825 w 2867025"/>
                <a:gd name="connsiteY20" fmla="*/ 276225 h 4838700"/>
                <a:gd name="connsiteX21" fmla="*/ 2114550 w 2867025"/>
                <a:gd name="connsiteY21" fmla="*/ 342900 h 4838700"/>
                <a:gd name="connsiteX22" fmla="*/ 2200275 w 2867025"/>
                <a:gd name="connsiteY22" fmla="*/ 400050 h 4838700"/>
                <a:gd name="connsiteX23" fmla="*/ 2266950 w 2867025"/>
                <a:gd name="connsiteY23" fmla="*/ 466725 h 4838700"/>
                <a:gd name="connsiteX24" fmla="*/ 2295525 w 2867025"/>
                <a:gd name="connsiteY24" fmla="*/ 504825 h 4838700"/>
                <a:gd name="connsiteX25" fmla="*/ 2333625 w 2867025"/>
                <a:gd name="connsiteY25" fmla="*/ 523875 h 4838700"/>
                <a:gd name="connsiteX26" fmla="*/ 2371725 w 2867025"/>
                <a:gd name="connsiteY26" fmla="*/ 561975 h 4838700"/>
                <a:gd name="connsiteX27" fmla="*/ 2409825 w 2867025"/>
                <a:gd name="connsiteY27" fmla="*/ 581025 h 4838700"/>
                <a:gd name="connsiteX28" fmla="*/ 2457450 w 2867025"/>
                <a:gd name="connsiteY28" fmla="*/ 619125 h 4838700"/>
                <a:gd name="connsiteX29" fmla="*/ 2486025 w 2867025"/>
                <a:gd name="connsiteY29" fmla="*/ 638175 h 4838700"/>
                <a:gd name="connsiteX30" fmla="*/ 2524125 w 2867025"/>
                <a:gd name="connsiteY30" fmla="*/ 695325 h 4838700"/>
                <a:gd name="connsiteX31" fmla="*/ 2533650 w 2867025"/>
                <a:gd name="connsiteY31" fmla="*/ 723900 h 4838700"/>
                <a:gd name="connsiteX32" fmla="*/ 2571750 w 2867025"/>
                <a:gd name="connsiteY32" fmla="*/ 790575 h 4838700"/>
                <a:gd name="connsiteX33" fmla="*/ 2590800 w 2867025"/>
                <a:gd name="connsiteY33" fmla="*/ 847725 h 4838700"/>
                <a:gd name="connsiteX34" fmla="*/ 2581275 w 2867025"/>
                <a:gd name="connsiteY34" fmla="*/ 1009650 h 4838700"/>
                <a:gd name="connsiteX35" fmla="*/ 2543175 w 2867025"/>
                <a:gd name="connsiteY35" fmla="*/ 1076325 h 4838700"/>
                <a:gd name="connsiteX36" fmla="*/ 2505075 w 2867025"/>
                <a:gd name="connsiteY36" fmla="*/ 1152525 h 4838700"/>
                <a:gd name="connsiteX37" fmla="*/ 2457450 w 2867025"/>
                <a:gd name="connsiteY37" fmla="*/ 1228725 h 4838700"/>
                <a:gd name="connsiteX38" fmla="*/ 2438400 w 2867025"/>
                <a:gd name="connsiteY38" fmla="*/ 1257300 h 4838700"/>
                <a:gd name="connsiteX39" fmla="*/ 2419350 w 2867025"/>
                <a:gd name="connsiteY39" fmla="*/ 1323975 h 4838700"/>
                <a:gd name="connsiteX40" fmla="*/ 2428875 w 2867025"/>
                <a:gd name="connsiteY40" fmla="*/ 1771650 h 4838700"/>
                <a:gd name="connsiteX41" fmla="*/ 2457450 w 2867025"/>
                <a:gd name="connsiteY41" fmla="*/ 1857375 h 4838700"/>
                <a:gd name="connsiteX42" fmla="*/ 2505075 w 2867025"/>
                <a:gd name="connsiteY42" fmla="*/ 2019300 h 4838700"/>
                <a:gd name="connsiteX43" fmla="*/ 2524125 w 2867025"/>
                <a:gd name="connsiteY43" fmla="*/ 2076450 h 4838700"/>
                <a:gd name="connsiteX44" fmla="*/ 2571750 w 2867025"/>
                <a:gd name="connsiteY44" fmla="*/ 2181225 h 4838700"/>
                <a:gd name="connsiteX45" fmla="*/ 2581275 w 2867025"/>
                <a:gd name="connsiteY45" fmla="*/ 2209800 h 4838700"/>
                <a:gd name="connsiteX46" fmla="*/ 2619375 w 2867025"/>
                <a:gd name="connsiteY46" fmla="*/ 2286000 h 4838700"/>
                <a:gd name="connsiteX47" fmla="*/ 2647950 w 2867025"/>
                <a:gd name="connsiteY47" fmla="*/ 2362200 h 4838700"/>
                <a:gd name="connsiteX48" fmla="*/ 2676525 w 2867025"/>
                <a:gd name="connsiteY48" fmla="*/ 2438400 h 4838700"/>
                <a:gd name="connsiteX49" fmla="*/ 2714625 w 2867025"/>
                <a:gd name="connsiteY49" fmla="*/ 2514600 h 4838700"/>
                <a:gd name="connsiteX50" fmla="*/ 2724150 w 2867025"/>
                <a:gd name="connsiteY50" fmla="*/ 2543175 h 4838700"/>
                <a:gd name="connsiteX51" fmla="*/ 2762250 w 2867025"/>
                <a:gd name="connsiteY51" fmla="*/ 2638425 h 4838700"/>
                <a:gd name="connsiteX52" fmla="*/ 2781300 w 2867025"/>
                <a:gd name="connsiteY52" fmla="*/ 2695575 h 4838700"/>
                <a:gd name="connsiteX53" fmla="*/ 2809875 w 2867025"/>
                <a:gd name="connsiteY53" fmla="*/ 2771775 h 4838700"/>
                <a:gd name="connsiteX54" fmla="*/ 2828925 w 2867025"/>
                <a:gd name="connsiteY54" fmla="*/ 2857500 h 4838700"/>
                <a:gd name="connsiteX55" fmla="*/ 2857500 w 2867025"/>
                <a:gd name="connsiteY55" fmla="*/ 2952750 h 4838700"/>
                <a:gd name="connsiteX56" fmla="*/ 2867025 w 2867025"/>
                <a:gd name="connsiteY56" fmla="*/ 3019425 h 4838700"/>
                <a:gd name="connsiteX57" fmla="*/ 2857500 w 2867025"/>
                <a:gd name="connsiteY57" fmla="*/ 3733800 h 4838700"/>
                <a:gd name="connsiteX58" fmla="*/ 2847975 w 2867025"/>
                <a:gd name="connsiteY58" fmla="*/ 3810000 h 4838700"/>
                <a:gd name="connsiteX59" fmla="*/ 2828925 w 2867025"/>
                <a:gd name="connsiteY59" fmla="*/ 3905250 h 4838700"/>
                <a:gd name="connsiteX60" fmla="*/ 2771775 w 2867025"/>
                <a:gd name="connsiteY60" fmla="*/ 4048125 h 4838700"/>
                <a:gd name="connsiteX61" fmla="*/ 2705100 w 2867025"/>
                <a:gd name="connsiteY61" fmla="*/ 4133850 h 4838700"/>
                <a:gd name="connsiteX62" fmla="*/ 2676525 w 2867025"/>
                <a:gd name="connsiteY62" fmla="*/ 4181475 h 4838700"/>
                <a:gd name="connsiteX63" fmla="*/ 2647950 w 2867025"/>
                <a:gd name="connsiteY63" fmla="*/ 4200525 h 4838700"/>
                <a:gd name="connsiteX64" fmla="*/ 2619375 w 2867025"/>
                <a:gd name="connsiteY64" fmla="*/ 4229100 h 4838700"/>
                <a:gd name="connsiteX65" fmla="*/ 2590800 w 2867025"/>
                <a:gd name="connsiteY65" fmla="*/ 4267200 h 4838700"/>
                <a:gd name="connsiteX66" fmla="*/ 2514600 w 2867025"/>
                <a:gd name="connsiteY66" fmla="*/ 4333875 h 4838700"/>
                <a:gd name="connsiteX67" fmla="*/ 2486025 w 2867025"/>
                <a:gd name="connsiteY67" fmla="*/ 4352925 h 4838700"/>
                <a:gd name="connsiteX68" fmla="*/ 2457450 w 2867025"/>
                <a:gd name="connsiteY68" fmla="*/ 4362450 h 4838700"/>
                <a:gd name="connsiteX69" fmla="*/ 2286000 w 2867025"/>
                <a:gd name="connsiteY69" fmla="*/ 4486275 h 4838700"/>
                <a:gd name="connsiteX70" fmla="*/ 2219325 w 2867025"/>
                <a:gd name="connsiteY70" fmla="*/ 4524375 h 4838700"/>
                <a:gd name="connsiteX71" fmla="*/ 2162175 w 2867025"/>
                <a:gd name="connsiteY71" fmla="*/ 4572000 h 4838700"/>
                <a:gd name="connsiteX72" fmla="*/ 2105025 w 2867025"/>
                <a:gd name="connsiteY72" fmla="*/ 4610100 h 4838700"/>
                <a:gd name="connsiteX73" fmla="*/ 2009775 w 2867025"/>
                <a:gd name="connsiteY73" fmla="*/ 4686300 h 4838700"/>
                <a:gd name="connsiteX74" fmla="*/ 1962150 w 2867025"/>
                <a:gd name="connsiteY74" fmla="*/ 4724400 h 4838700"/>
                <a:gd name="connsiteX75" fmla="*/ 1924050 w 2867025"/>
                <a:gd name="connsiteY75" fmla="*/ 4743450 h 4838700"/>
                <a:gd name="connsiteX76" fmla="*/ 1885950 w 2867025"/>
                <a:gd name="connsiteY76" fmla="*/ 4772025 h 4838700"/>
                <a:gd name="connsiteX77" fmla="*/ 1857375 w 2867025"/>
                <a:gd name="connsiteY77" fmla="*/ 4781550 h 4838700"/>
                <a:gd name="connsiteX78" fmla="*/ 1781175 w 2867025"/>
                <a:gd name="connsiteY78" fmla="*/ 4810125 h 4838700"/>
                <a:gd name="connsiteX79" fmla="*/ 1724025 w 2867025"/>
                <a:gd name="connsiteY79" fmla="*/ 4829175 h 4838700"/>
                <a:gd name="connsiteX80" fmla="*/ 1638300 w 2867025"/>
                <a:gd name="connsiteY80" fmla="*/ 4838700 h 4838700"/>
                <a:gd name="connsiteX81" fmla="*/ 1162050 w 2867025"/>
                <a:gd name="connsiteY81" fmla="*/ 4819650 h 4838700"/>
                <a:gd name="connsiteX82" fmla="*/ 1104900 w 2867025"/>
                <a:gd name="connsiteY82" fmla="*/ 4800600 h 4838700"/>
                <a:gd name="connsiteX83" fmla="*/ 1066800 w 2867025"/>
                <a:gd name="connsiteY83" fmla="*/ 4791075 h 4838700"/>
                <a:gd name="connsiteX84" fmla="*/ 1000125 w 2867025"/>
                <a:gd name="connsiteY84" fmla="*/ 4772025 h 4838700"/>
                <a:gd name="connsiteX85" fmla="*/ 914400 w 2867025"/>
                <a:gd name="connsiteY85" fmla="*/ 4743450 h 4838700"/>
                <a:gd name="connsiteX86" fmla="*/ 876300 w 2867025"/>
                <a:gd name="connsiteY86" fmla="*/ 4733925 h 4838700"/>
                <a:gd name="connsiteX87" fmla="*/ 847725 w 2867025"/>
                <a:gd name="connsiteY87" fmla="*/ 4724400 h 4838700"/>
                <a:gd name="connsiteX88" fmla="*/ 733425 w 2867025"/>
                <a:gd name="connsiteY88" fmla="*/ 4695825 h 4838700"/>
                <a:gd name="connsiteX89" fmla="*/ 609600 w 2867025"/>
                <a:gd name="connsiteY89" fmla="*/ 4657725 h 4838700"/>
                <a:gd name="connsiteX90" fmla="*/ 581025 w 2867025"/>
                <a:gd name="connsiteY90" fmla="*/ 4638675 h 4838700"/>
                <a:gd name="connsiteX91" fmla="*/ 476250 w 2867025"/>
                <a:gd name="connsiteY91" fmla="*/ 4591050 h 4838700"/>
                <a:gd name="connsiteX92" fmla="*/ 419100 w 2867025"/>
                <a:gd name="connsiteY92" fmla="*/ 4552950 h 4838700"/>
                <a:gd name="connsiteX93" fmla="*/ 381000 w 2867025"/>
                <a:gd name="connsiteY93" fmla="*/ 4467225 h 4838700"/>
                <a:gd name="connsiteX94" fmla="*/ 371475 w 2867025"/>
                <a:gd name="connsiteY94" fmla="*/ 4438650 h 4838700"/>
                <a:gd name="connsiteX95" fmla="*/ 352425 w 2867025"/>
                <a:gd name="connsiteY95" fmla="*/ 4305300 h 4838700"/>
                <a:gd name="connsiteX96" fmla="*/ 342900 w 2867025"/>
                <a:gd name="connsiteY96" fmla="*/ 4267200 h 4838700"/>
                <a:gd name="connsiteX97" fmla="*/ 323850 w 2867025"/>
                <a:gd name="connsiteY97" fmla="*/ 4114800 h 4838700"/>
                <a:gd name="connsiteX98" fmla="*/ 314325 w 2867025"/>
                <a:gd name="connsiteY98" fmla="*/ 4057650 h 4838700"/>
                <a:gd name="connsiteX99" fmla="*/ 295275 w 2867025"/>
                <a:gd name="connsiteY99" fmla="*/ 3924300 h 4838700"/>
                <a:gd name="connsiteX100" fmla="*/ 314325 w 2867025"/>
                <a:gd name="connsiteY100" fmla="*/ 3524250 h 4838700"/>
                <a:gd name="connsiteX101" fmla="*/ 333375 w 2867025"/>
                <a:gd name="connsiteY101" fmla="*/ 3467100 h 4838700"/>
                <a:gd name="connsiteX102" fmla="*/ 342900 w 2867025"/>
                <a:gd name="connsiteY102" fmla="*/ 3400425 h 4838700"/>
                <a:gd name="connsiteX103" fmla="*/ 361950 w 2867025"/>
                <a:gd name="connsiteY103" fmla="*/ 3333750 h 4838700"/>
                <a:gd name="connsiteX104" fmla="*/ 371475 w 2867025"/>
                <a:gd name="connsiteY104" fmla="*/ 3286125 h 4838700"/>
                <a:gd name="connsiteX105" fmla="*/ 390525 w 2867025"/>
                <a:gd name="connsiteY105" fmla="*/ 3124200 h 4838700"/>
                <a:gd name="connsiteX106" fmla="*/ 371475 w 2867025"/>
                <a:gd name="connsiteY106" fmla="*/ 2943225 h 4838700"/>
                <a:gd name="connsiteX107" fmla="*/ 361950 w 2867025"/>
                <a:gd name="connsiteY107" fmla="*/ 2914650 h 4838700"/>
                <a:gd name="connsiteX108" fmla="*/ 323850 w 2867025"/>
                <a:gd name="connsiteY108" fmla="*/ 2847975 h 4838700"/>
                <a:gd name="connsiteX109" fmla="*/ 295275 w 2867025"/>
                <a:gd name="connsiteY109" fmla="*/ 2771775 h 4838700"/>
                <a:gd name="connsiteX110" fmla="*/ 285750 w 2867025"/>
                <a:gd name="connsiteY110" fmla="*/ 2743200 h 4838700"/>
                <a:gd name="connsiteX111" fmla="*/ 247650 w 2867025"/>
                <a:gd name="connsiteY111" fmla="*/ 2686050 h 4838700"/>
                <a:gd name="connsiteX112" fmla="*/ 200025 w 2867025"/>
                <a:gd name="connsiteY112" fmla="*/ 2619375 h 4838700"/>
                <a:gd name="connsiteX113" fmla="*/ 171450 w 2867025"/>
                <a:gd name="connsiteY113" fmla="*/ 2552700 h 4838700"/>
                <a:gd name="connsiteX114" fmla="*/ 76200 w 2867025"/>
                <a:gd name="connsiteY114" fmla="*/ 2371725 h 4838700"/>
                <a:gd name="connsiteX115" fmla="*/ 47625 w 2867025"/>
                <a:gd name="connsiteY115" fmla="*/ 2257425 h 4838700"/>
                <a:gd name="connsiteX116" fmla="*/ 19050 w 2867025"/>
                <a:gd name="connsiteY116" fmla="*/ 2162175 h 4838700"/>
                <a:gd name="connsiteX117" fmla="*/ 9525 w 2867025"/>
                <a:gd name="connsiteY117" fmla="*/ 2076450 h 4838700"/>
                <a:gd name="connsiteX118" fmla="*/ 0 w 2867025"/>
                <a:gd name="connsiteY118" fmla="*/ 2028825 h 4838700"/>
                <a:gd name="connsiteX119" fmla="*/ 9525 w 2867025"/>
                <a:gd name="connsiteY119" fmla="*/ 1762125 h 4838700"/>
                <a:gd name="connsiteX120" fmla="*/ 28575 w 2867025"/>
                <a:gd name="connsiteY120" fmla="*/ 1704975 h 4838700"/>
                <a:gd name="connsiteX121" fmla="*/ 38100 w 2867025"/>
                <a:gd name="connsiteY121" fmla="*/ 1666875 h 4838700"/>
                <a:gd name="connsiteX122" fmla="*/ 57150 w 2867025"/>
                <a:gd name="connsiteY122" fmla="*/ 1619250 h 4838700"/>
                <a:gd name="connsiteX123" fmla="*/ 76200 w 2867025"/>
                <a:gd name="connsiteY123" fmla="*/ 1552575 h 4838700"/>
                <a:gd name="connsiteX124" fmla="*/ 142875 w 2867025"/>
                <a:gd name="connsiteY124" fmla="*/ 1409700 h 4838700"/>
                <a:gd name="connsiteX125" fmla="*/ 171450 w 2867025"/>
                <a:gd name="connsiteY125" fmla="*/ 1323975 h 4838700"/>
                <a:gd name="connsiteX126" fmla="*/ 295275 w 2867025"/>
                <a:gd name="connsiteY126" fmla="*/ 1123950 h 4838700"/>
                <a:gd name="connsiteX127" fmla="*/ 361950 w 2867025"/>
                <a:gd name="connsiteY127" fmla="*/ 1000125 h 4838700"/>
                <a:gd name="connsiteX128" fmla="*/ 419100 w 2867025"/>
                <a:gd name="connsiteY128" fmla="*/ 904875 h 4838700"/>
                <a:gd name="connsiteX129" fmla="*/ 438150 w 2867025"/>
                <a:gd name="connsiteY129" fmla="*/ 876300 h 4838700"/>
                <a:gd name="connsiteX130" fmla="*/ 466725 w 2867025"/>
                <a:gd name="connsiteY130" fmla="*/ 847725 h 4838700"/>
                <a:gd name="connsiteX131" fmla="*/ 514350 w 2867025"/>
                <a:gd name="connsiteY131" fmla="*/ 762000 h 4838700"/>
                <a:gd name="connsiteX132" fmla="*/ 542925 w 2867025"/>
                <a:gd name="connsiteY132" fmla="*/ 723900 h 4838700"/>
                <a:gd name="connsiteX133" fmla="*/ 571500 w 2867025"/>
                <a:gd name="connsiteY133" fmla="*/ 704850 h 4838700"/>
                <a:gd name="connsiteX134" fmla="*/ 628650 w 2867025"/>
                <a:gd name="connsiteY134" fmla="*/ 657225 h 4838700"/>
                <a:gd name="connsiteX135" fmla="*/ 695325 w 2867025"/>
                <a:gd name="connsiteY135" fmla="*/ 523875 h 4838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</a:cxnLst>
              <a:rect l="l" t="t" r="r" b="b"/>
              <a:pathLst>
                <a:path w="2867025" h="4838700">
                  <a:moveTo>
                    <a:pt x="695325" y="523875"/>
                  </a:moveTo>
                  <a:lnTo>
                    <a:pt x="695325" y="523875"/>
                  </a:lnTo>
                  <a:cubicBezTo>
                    <a:pt x="882619" y="363337"/>
                    <a:pt x="617141" y="593847"/>
                    <a:pt x="847725" y="381000"/>
                  </a:cubicBezTo>
                  <a:cubicBezTo>
                    <a:pt x="859390" y="370232"/>
                    <a:pt x="873772" y="362756"/>
                    <a:pt x="885825" y="352425"/>
                  </a:cubicBezTo>
                  <a:cubicBezTo>
                    <a:pt x="955057" y="293083"/>
                    <a:pt x="868938" y="354962"/>
                    <a:pt x="952500" y="295275"/>
                  </a:cubicBezTo>
                  <a:cubicBezTo>
                    <a:pt x="997671" y="263010"/>
                    <a:pt x="1014807" y="261543"/>
                    <a:pt x="1066800" y="209550"/>
                  </a:cubicBezTo>
                  <a:cubicBezTo>
                    <a:pt x="1076325" y="200025"/>
                    <a:pt x="1085027" y="189599"/>
                    <a:pt x="1095375" y="180975"/>
                  </a:cubicBezTo>
                  <a:cubicBezTo>
                    <a:pt x="1134347" y="148498"/>
                    <a:pt x="1115469" y="173929"/>
                    <a:pt x="1162050" y="142875"/>
                  </a:cubicBezTo>
                  <a:cubicBezTo>
                    <a:pt x="1188468" y="125263"/>
                    <a:pt x="1209852" y="99924"/>
                    <a:pt x="1238250" y="85725"/>
                  </a:cubicBezTo>
                  <a:cubicBezTo>
                    <a:pt x="1265141" y="72279"/>
                    <a:pt x="1340833" y="31138"/>
                    <a:pt x="1381125" y="19050"/>
                  </a:cubicBezTo>
                  <a:cubicBezTo>
                    <a:pt x="1396632" y="14398"/>
                    <a:pt x="1413044" y="13452"/>
                    <a:pt x="1428750" y="9525"/>
                  </a:cubicBezTo>
                  <a:cubicBezTo>
                    <a:pt x="1438490" y="7090"/>
                    <a:pt x="1447800" y="3175"/>
                    <a:pt x="1457325" y="0"/>
                  </a:cubicBezTo>
                  <a:cubicBezTo>
                    <a:pt x="1498026" y="8140"/>
                    <a:pt x="1533021" y="8853"/>
                    <a:pt x="1562100" y="47625"/>
                  </a:cubicBezTo>
                  <a:cubicBezTo>
                    <a:pt x="1571625" y="60325"/>
                    <a:pt x="1578728" y="75271"/>
                    <a:pt x="1590675" y="85725"/>
                  </a:cubicBezTo>
                  <a:cubicBezTo>
                    <a:pt x="1604608" y="97916"/>
                    <a:pt x="1622681" y="104361"/>
                    <a:pt x="1638300" y="114300"/>
                  </a:cubicBezTo>
                  <a:cubicBezTo>
                    <a:pt x="1657616" y="126592"/>
                    <a:pt x="1674972" y="142161"/>
                    <a:pt x="1695450" y="152400"/>
                  </a:cubicBezTo>
                  <a:cubicBezTo>
                    <a:pt x="1801525" y="205438"/>
                    <a:pt x="1667900" y="142069"/>
                    <a:pt x="1771650" y="180975"/>
                  </a:cubicBezTo>
                  <a:cubicBezTo>
                    <a:pt x="1784945" y="185961"/>
                    <a:pt x="1796280" y="195535"/>
                    <a:pt x="1809750" y="200025"/>
                  </a:cubicBezTo>
                  <a:cubicBezTo>
                    <a:pt x="1844215" y="211513"/>
                    <a:pt x="1895795" y="221044"/>
                    <a:pt x="1933575" y="228600"/>
                  </a:cubicBezTo>
                  <a:cubicBezTo>
                    <a:pt x="1962273" y="247732"/>
                    <a:pt x="1966413" y="252198"/>
                    <a:pt x="2000250" y="266700"/>
                  </a:cubicBezTo>
                  <a:cubicBezTo>
                    <a:pt x="2009478" y="270655"/>
                    <a:pt x="2019300" y="273050"/>
                    <a:pt x="2028825" y="276225"/>
                  </a:cubicBezTo>
                  <a:cubicBezTo>
                    <a:pt x="2057400" y="298450"/>
                    <a:pt x="2082171" y="326711"/>
                    <a:pt x="2114550" y="342900"/>
                  </a:cubicBezTo>
                  <a:cubicBezTo>
                    <a:pt x="2159352" y="365301"/>
                    <a:pt x="2158002" y="361300"/>
                    <a:pt x="2200275" y="400050"/>
                  </a:cubicBezTo>
                  <a:cubicBezTo>
                    <a:pt x="2223444" y="421289"/>
                    <a:pt x="2248091" y="441580"/>
                    <a:pt x="2266950" y="466725"/>
                  </a:cubicBezTo>
                  <a:cubicBezTo>
                    <a:pt x="2276475" y="479425"/>
                    <a:pt x="2283472" y="494494"/>
                    <a:pt x="2295525" y="504825"/>
                  </a:cubicBezTo>
                  <a:cubicBezTo>
                    <a:pt x="2306306" y="514066"/>
                    <a:pt x="2322266" y="515356"/>
                    <a:pt x="2333625" y="523875"/>
                  </a:cubicBezTo>
                  <a:cubicBezTo>
                    <a:pt x="2347993" y="534651"/>
                    <a:pt x="2357357" y="551199"/>
                    <a:pt x="2371725" y="561975"/>
                  </a:cubicBezTo>
                  <a:cubicBezTo>
                    <a:pt x="2383084" y="570494"/>
                    <a:pt x="2398011" y="573149"/>
                    <a:pt x="2409825" y="581025"/>
                  </a:cubicBezTo>
                  <a:cubicBezTo>
                    <a:pt x="2426741" y="592302"/>
                    <a:pt x="2441186" y="606927"/>
                    <a:pt x="2457450" y="619125"/>
                  </a:cubicBezTo>
                  <a:cubicBezTo>
                    <a:pt x="2466608" y="625994"/>
                    <a:pt x="2476500" y="631825"/>
                    <a:pt x="2486025" y="638175"/>
                  </a:cubicBezTo>
                  <a:cubicBezTo>
                    <a:pt x="2498725" y="657225"/>
                    <a:pt x="2516885" y="673605"/>
                    <a:pt x="2524125" y="695325"/>
                  </a:cubicBezTo>
                  <a:cubicBezTo>
                    <a:pt x="2527300" y="704850"/>
                    <a:pt x="2529160" y="714920"/>
                    <a:pt x="2533650" y="723900"/>
                  </a:cubicBezTo>
                  <a:cubicBezTo>
                    <a:pt x="2568016" y="792633"/>
                    <a:pt x="2538352" y="707080"/>
                    <a:pt x="2571750" y="790575"/>
                  </a:cubicBezTo>
                  <a:cubicBezTo>
                    <a:pt x="2579208" y="809219"/>
                    <a:pt x="2590800" y="847725"/>
                    <a:pt x="2590800" y="847725"/>
                  </a:cubicBezTo>
                  <a:cubicBezTo>
                    <a:pt x="2587625" y="901700"/>
                    <a:pt x="2588921" y="956125"/>
                    <a:pt x="2581275" y="1009650"/>
                  </a:cubicBezTo>
                  <a:cubicBezTo>
                    <a:pt x="2578341" y="1030191"/>
                    <a:pt x="2552981" y="1058348"/>
                    <a:pt x="2543175" y="1076325"/>
                  </a:cubicBezTo>
                  <a:cubicBezTo>
                    <a:pt x="2529577" y="1101256"/>
                    <a:pt x="2520827" y="1128896"/>
                    <a:pt x="2505075" y="1152525"/>
                  </a:cubicBezTo>
                  <a:cubicBezTo>
                    <a:pt x="2461548" y="1217815"/>
                    <a:pt x="2514891" y="1136819"/>
                    <a:pt x="2457450" y="1228725"/>
                  </a:cubicBezTo>
                  <a:cubicBezTo>
                    <a:pt x="2451383" y="1238433"/>
                    <a:pt x="2443520" y="1247061"/>
                    <a:pt x="2438400" y="1257300"/>
                  </a:cubicBezTo>
                  <a:cubicBezTo>
                    <a:pt x="2431568" y="1270965"/>
                    <a:pt x="2422402" y="1311768"/>
                    <a:pt x="2419350" y="1323975"/>
                  </a:cubicBezTo>
                  <a:cubicBezTo>
                    <a:pt x="2422525" y="1473200"/>
                    <a:pt x="2418241" y="1622771"/>
                    <a:pt x="2428875" y="1771650"/>
                  </a:cubicBezTo>
                  <a:cubicBezTo>
                    <a:pt x="2431021" y="1801694"/>
                    <a:pt x="2450145" y="1828154"/>
                    <a:pt x="2457450" y="1857375"/>
                  </a:cubicBezTo>
                  <a:cubicBezTo>
                    <a:pt x="2483805" y="1962796"/>
                    <a:pt x="2468221" y="1908737"/>
                    <a:pt x="2505075" y="2019300"/>
                  </a:cubicBezTo>
                  <a:cubicBezTo>
                    <a:pt x="2511425" y="2038350"/>
                    <a:pt x="2515145" y="2058489"/>
                    <a:pt x="2524125" y="2076450"/>
                  </a:cubicBezTo>
                  <a:cubicBezTo>
                    <a:pt x="2547301" y="2122801"/>
                    <a:pt x="2548971" y="2124278"/>
                    <a:pt x="2571750" y="2181225"/>
                  </a:cubicBezTo>
                  <a:cubicBezTo>
                    <a:pt x="2575479" y="2190547"/>
                    <a:pt x="2577120" y="2200660"/>
                    <a:pt x="2581275" y="2209800"/>
                  </a:cubicBezTo>
                  <a:cubicBezTo>
                    <a:pt x="2593026" y="2235653"/>
                    <a:pt x="2607993" y="2259983"/>
                    <a:pt x="2619375" y="2286000"/>
                  </a:cubicBezTo>
                  <a:cubicBezTo>
                    <a:pt x="2630248" y="2310853"/>
                    <a:pt x="2638679" y="2336706"/>
                    <a:pt x="2647950" y="2362200"/>
                  </a:cubicBezTo>
                  <a:cubicBezTo>
                    <a:pt x="2661638" y="2399841"/>
                    <a:pt x="2655865" y="2393637"/>
                    <a:pt x="2676525" y="2438400"/>
                  </a:cubicBezTo>
                  <a:cubicBezTo>
                    <a:pt x="2688425" y="2464184"/>
                    <a:pt x="2705645" y="2487659"/>
                    <a:pt x="2714625" y="2514600"/>
                  </a:cubicBezTo>
                  <a:cubicBezTo>
                    <a:pt x="2717800" y="2524125"/>
                    <a:pt x="2720546" y="2533804"/>
                    <a:pt x="2724150" y="2543175"/>
                  </a:cubicBezTo>
                  <a:cubicBezTo>
                    <a:pt x="2736426" y="2575091"/>
                    <a:pt x="2751436" y="2605984"/>
                    <a:pt x="2762250" y="2638425"/>
                  </a:cubicBezTo>
                  <a:cubicBezTo>
                    <a:pt x="2768600" y="2657475"/>
                    <a:pt x="2774438" y="2676704"/>
                    <a:pt x="2781300" y="2695575"/>
                  </a:cubicBezTo>
                  <a:cubicBezTo>
                    <a:pt x="2788292" y="2714804"/>
                    <a:pt x="2804213" y="2749129"/>
                    <a:pt x="2809875" y="2771775"/>
                  </a:cubicBezTo>
                  <a:cubicBezTo>
                    <a:pt x="2823470" y="2826157"/>
                    <a:pt x="2814258" y="2808610"/>
                    <a:pt x="2828925" y="2857500"/>
                  </a:cubicBezTo>
                  <a:cubicBezTo>
                    <a:pt x="2840395" y="2895734"/>
                    <a:pt x="2850745" y="2915597"/>
                    <a:pt x="2857500" y="2952750"/>
                  </a:cubicBezTo>
                  <a:cubicBezTo>
                    <a:pt x="2861516" y="2974839"/>
                    <a:pt x="2863850" y="2997200"/>
                    <a:pt x="2867025" y="3019425"/>
                  </a:cubicBezTo>
                  <a:cubicBezTo>
                    <a:pt x="2863850" y="3257550"/>
                    <a:pt x="2863237" y="3495723"/>
                    <a:pt x="2857500" y="3733800"/>
                  </a:cubicBezTo>
                  <a:cubicBezTo>
                    <a:pt x="2856883" y="3759390"/>
                    <a:pt x="2851358" y="3784627"/>
                    <a:pt x="2847975" y="3810000"/>
                  </a:cubicBezTo>
                  <a:cubicBezTo>
                    <a:pt x="2827973" y="3960018"/>
                    <a:pt x="2849600" y="3822549"/>
                    <a:pt x="2828925" y="3905250"/>
                  </a:cubicBezTo>
                  <a:cubicBezTo>
                    <a:pt x="2812949" y="3969153"/>
                    <a:pt x="2825520" y="3979024"/>
                    <a:pt x="2771775" y="4048125"/>
                  </a:cubicBezTo>
                  <a:cubicBezTo>
                    <a:pt x="2749550" y="4076700"/>
                    <a:pt x="2723725" y="4102808"/>
                    <a:pt x="2705100" y="4133850"/>
                  </a:cubicBezTo>
                  <a:cubicBezTo>
                    <a:pt x="2695575" y="4149725"/>
                    <a:pt x="2688573" y="4167419"/>
                    <a:pt x="2676525" y="4181475"/>
                  </a:cubicBezTo>
                  <a:cubicBezTo>
                    <a:pt x="2669075" y="4190167"/>
                    <a:pt x="2656744" y="4193196"/>
                    <a:pt x="2647950" y="4200525"/>
                  </a:cubicBezTo>
                  <a:cubicBezTo>
                    <a:pt x="2637602" y="4209149"/>
                    <a:pt x="2628141" y="4218873"/>
                    <a:pt x="2619375" y="4229100"/>
                  </a:cubicBezTo>
                  <a:cubicBezTo>
                    <a:pt x="2609044" y="4241153"/>
                    <a:pt x="2601254" y="4255253"/>
                    <a:pt x="2590800" y="4267200"/>
                  </a:cubicBezTo>
                  <a:cubicBezTo>
                    <a:pt x="2562863" y="4299128"/>
                    <a:pt x="2548163" y="4309901"/>
                    <a:pt x="2514600" y="4333875"/>
                  </a:cubicBezTo>
                  <a:cubicBezTo>
                    <a:pt x="2505285" y="4340529"/>
                    <a:pt x="2496264" y="4347805"/>
                    <a:pt x="2486025" y="4352925"/>
                  </a:cubicBezTo>
                  <a:cubicBezTo>
                    <a:pt x="2477045" y="4357415"/>
                    <a:pt x="2466975" y="4359275"/>
                    <a:pt x="2457450" y="4362450"/>
                  </a:cubicBezTo>
                  <a:cubicBezTo>
                    <a:pt x="2391694" y="4417246"/>
                    <a:pt x="2371866" y="4437209"/>
                    <a:pt x="2286000" y="4486275"/>
                  </a:cubicBezTo>
                  <a:cubicBezTo>
                    <a:pt x="2263775" y="4498975"/>
                    <a:pt x="2240371" y="4509805"/>
                    <a:pt x="2219325" y="4524375"/>
                  </a:cubicBezTo>
                  <a:cubicBezTo>
                    <a:pt x="2198937" y="4538490"/>
                    <a:pt x="2182013" y="4557121"/>
                    <a:pt x="2162175" y="4572000"/>
                  </a:cubicBezTo>
                  <a:cubicBezTo>
                    <a:pt x="2143859" y="4585737"/>
                    <a:pt x="2123341" y="4596363"/>
                    <a:pt x="2105025" y="4610100"/>
                  </a:cubicBezTo>
                  <a:cubicBezTo>
                    <a:pt x="2072497" y="4634496"/>
                    <a:pt x="2041525" y="4660900"/>
                    <a:pt x="2009775" y="4686300"/>
                  </a:cubicBezTo>
                  <a:cubicBezTo>
                    <a:pt x="1993900" y="4699000"/>
                    <a:pt x="1980334" y="4715308"/>
                    <a:pt x="1962150" y="4724400"/>
                  </a:cubicBezTo>
                  <a:cubicBezTo>
                    <a:pt x="1949450" y="4730750"/>
                    <a:pt x="1936091" y="4735925"/>
                    <a:pt x="1924050" y="4743450"/>
                  </a:cubicBezTo>
                  <a:cubicBezTo>
                    <a:pt x="1910588" y="4751864"/>
                    <a:pt x="1899733" y="4764149"/>
                    <a:pt x="1885950" y="4772025"/>
                  </a:cubicBezTo>
                  <a:cubicBezTo>
                    <a:pt x="1877233" y="4777006"/>
                    <a:pt x="1866603" y="4777595"/>
                    <a:pt x="1857375" y="4781550"/>
                  </a:cubicBezTo>
                  <a:cubicBezTo>
                    <a:pt x="1758013" y="4824134"/>
                    <a:pt x="1878736" y="4780857"/>
                    <a:pt x="1781175" y="4810125"/>
                  </a:cubicBezTo>
                  <a:cubicBezTo>
                    <a:pt x="1761941" y="4815895"/>
                    <a:pt x="1743983" y="4826957"/>
                    <a:pt x="1724025" y="4829175"/>
                  </a:cubicBezTo>
                  <a:lnTo>
                    <a:pt x="1638300" y="4838700"/>
                  </a:lnTo>
                  <a:cubicBezTo>
                    <a:pt x="1479550" y="4832350"/>
                    <a:pt x="1320523" y="4830970"/>
                    <a:pt x="1162050" y="4819650"/>
                  </a:cubicBezTo>
                  <a:cubicBezTo>
                    <a:pt x="1142021" y="4818219"/>
                    <a:pt x="1124134" y="4806370"/>
                    <a:pt x="1104900" y="4800600"/>
                  </a:cubicBezTo>
                  <a:cubicBezTo>
                    <a:pt x="1092361" y="4796838"/>
                    <a:pt x="1079430" y="4794519"/>
                    <a:pt x="1066800" y="4791075"/>
                  </a:cubicBezTo>
                  <a:cubicBezTo>
                    <a:pt x="1044500" y="4784993"/>
                    <a:pt x="1022187" y="4778919"/>
                    <a:pt x="1000125" y="4772025"/>
                  </a:cubicBezTo>
                  <a:cubicBezTo>
                    <a:pt x="971375" y="4763041"/>
                    <a:pt x="943621" y="4750755"/>
                    <a:pt x="914400" y="4743450"/>
                  </a:cubicBezTo>
                  <a:cubicBezTo>
                    <a:pt x="901700" y="4740275"/>
                    <a:pt x="888887" y="4737521"/>
                    <a:pt x="876300" y="4733925"/>
                  </a:cubicBezTo>
                  <a:cubicBezTo>
                    <a:pt x="866646" y="4731167"/>
                    <a:pt x="857426" y="4726987"/>
                    <a:pt x="847725" y="4724400"/>
                  </a:cubicBezTo>
                  <a:cubicBezTo>
                    <a:pt x="809778" y="4714281"/>
                    <a:pt x="770682" y="4708244"/>
                    <a:pt x="733425" y="4695825"/>
                  </a:cubicBezTo>
                  <a:cubicBezTo>
                    <a:pt x="654347" y="4669466"/>
                    <a:pt x="695583" y="4682292"/>
                    <a:pt x="609600" y="4657725"/>
                  </a:cubicBezTo>
                  <a:cubicBezTo>
                    <a:pt x="600075" y="4651375"/>
                    <a:pt x="591264" y="4643795"/>
                    <a:pt x="581025" y="4638675"/>
                  </a:cubicBezTo>
                  <a:cubicBezTo>
                    <a:pt x="490900" y="4593612"/>
                    <a:pt x="577001" y="4649821"/>
                    <a:pt x="476250" y="4591050"/>
                  </a:cubicBezTo>
                  <a:cubicBezTo>
                    <a:pt x="456474" y="4579514"/>
                    <a:pt x="419100" y="4552950"/>
                    <a:pt x="419100" y="4552950"/>
                  </a:cubicBezTo>
                  <a:cubicBezTo>
                    <a:pt x="388911" y="4507667"/>
                    <a:pt x="403670" y="4535235"/>
                    <a:pt x="381000" y="4467225"/>
                  </a:cubicBezTo>
                  <a:lnTo>
                    <a:pt x="371475" y="4438650"/>
                  </a:lnTo>
                  <a:cubicBezTo>
                    <a:pt x="365125" y="4394200"/>
                    <a:pt x="363315" y="4348861"/>
                    <a:pt x="352425" y="4305300"/>
                  </a:cubicBezTo>
                  <a:cubicBezTo>
                    <a:pt x="349250" y="4292600"/>
                    <a:pt x="344842" y="4280146"/>
                    <a:pt x="342900" y="4267200"/>
                  </a:cubicBezTo>
                  <a:cubicBezTo>
                    <a:pt x="335306" y="4216571"/>
                    <a:pt x="332266" y="4165299"/>
                    <a:pt x="323850" y="4114800"/>
                  </a:cubicBezTo>
                  <a:cubicBezTo>
                    <a:pt x="320675" y="4095750"/>
                    <a:pt x="316877" y="4076793"/>
                    <a:pt x="314325" y="4057650"/>
                  </a:cubicBezTo>
                  <a:cubicBezTo>
                    <a:pt x="296224" y="3921896"/>
                    <a:pt x="314261" y="4019228"/>
                    <a:pt x="295275" y="3924300"/>
                  </a:cubicBezTo>
                  <a:cubicBezTo>
                    <a:pt x="295780" y="3905622"/>
                    <a:pt x="283056" y="3638904"/>
                    <a:pt x="314325" y="3524250"/>
                  </a:cubicBezTo>
                  <a:cubicBezTo>
                    <a:pt x="319609" y="3504877"/>
                    <a:pt x="327025" y="3486150"/>
                    <a:pt x="333375" y="3467100"/>
                  </a:cubicBezTo>
                  <a:cubicBezTo>
                    <a:pt x="336550" y="3444875"/>
                    <a:pt x="338884" y="3422514"/>
                    <a:pt x="342900" y="3400425"/>
                  </a:cubicBezTo>
                  <a:cubicBezTo>
                    <a:pt x="354778" y="3335098"/>
                    <a:pt x="348348" y="3388156"/>
                    <a:pt x="361950" y="3333750"/>
                  </a:cubicBezTo>
                  <a:cubicBezTo>
                    <a:pt x="365877" y="3318044"/>
                    <a:pt x="369013" y="3302126"/>
                    <a:pt x="371475" y="3286125"/>
                  </a:cubicBezTo>
                  <a:cubicBezTo>
                    <a:pt x="376711" y="3252088"/>
                    <a:pt x="386995" y="3155966"/>
                    <a:pt x="390525" y="3124200"/>
                  </a:cubicBezTo>
                  <a:cubicBezTo>
                    <a:pt x="384874" y="3045087"/>
                    <a:pt x="387913" y="3008977"/>
                    <a:pt x="371475" y="2943225"/>
                  </a:cubicBezTo>
                  <a:cubicBezTo>
                    <a:pt x="369040" y="2933485"/>
                    <a:pt x="365905" y="2923878"/>
                    <a:pt x="361950" y="2914650"/>
                  </a:cubicBezTo>
                  <a:cubicBezTo>
                    <a:pt x="347448" y="2880813"/>
                    <a:pt x="342982" y="2876673"/>
                    <a:pt x="323850" y="2847975"/>
                  </a:cubicBezTo>
                  <a:cubicBezTo>
                    <a:pt x="306289" y="2777731"/>
                    <a:pt x="325160" y="2841507"/>
                    <a:pt x="295275" y="2771775"/>
                  </a:cubicBezTo>
                  <a:cubicBezTo>
                    <a:pt x="291320" y="2762547"/>
                    <a:pt x="290626" y="2751977"/>
                    <a:pt x="285750" y="2743200"/>
                  </a:cubicBezTo>
                  <a:cubicBezTo>
                    <a:pt x="274631" y="2723186"/>
                    <a:pt x="257889" y="2706528"/>
                    <a:pt x="247650" y="2686050"/>
                  </a:cubicBezTo>
                  <a:cubicBezTo>
                    <a:pt x="222576" y="2635902"/>
                    <a:pt x="238640" y="2657990"/>
                    <a:pt x="200025" y="2619375"/>
                  </a:cubicBezTo>
                  <a:cubicBezTo>
                    <a:pt x="190500" y="2597150"/>
                    <a:pt x="182712" y="2574097"/>
                    <a:pt x="171450" y="2552700"/>
                  </a:cubicBezTo>
                  <a:cubicBezTo>
                    <a:pt x="58795" y="2338655"/>
                    <a:pt x="140677" y="2522172"/>
                    <a:pt x="76200" y="2371725"/>
                  </a:cubicBezTo>
                  <a:cubicBezTo>
                    <a:pt x="53913" y="2260290"/>
                    <a:pt x="82871" y="2398410"/>
                    <a:pt x="47625" y="2257425"/>
                  </a:cubicBezTo>
                  <a:cubicBezTo>
                    <a:pt x="26161" y="2171571"/>
                    <a:pt x="53180" y="2247500"/>
                    <a:pt x="19050" y="2162175"/>
                  </a:cubicBezTo>
                  <a:cubicBezTo>
                    <a:pt x="15875" y="2133600"/>
                    <a:pt x="13591" y="2104912"/>
                    <a:pt x="9525" y="2076450"/>
                  </a:cubicBezTo>
                  <a:cubicBezTo>
                    <a:pt x="7235" y="2060423"/>
                    <a:pt x="0" y="2045014"/>
                    <a:pt x="0" y="2028825"/>
                  </a:cubicBezTo>
                  <a:cubicBezTo>
                    <a:pt x="0" y="1939868"/>
                    <a:pt x="1706" y="1850737"/>
                    <a:pt x="9525" y="1762125"/>
                  </a:cubicBezTo>
                  <a:cubicBezTo>
                    <a:pt x="11290" y="1742122"/>
                    <a:pt x="22805" y="1724209"/>
                    <a:pt x="28575" y="1704975"/>
                  </a:cubicBezTo>
                  <a:cubicBezTo>
                    <a:pt x="32337" y="1692436"/>
                    <a:pt x="33960" y="1679294"/>
                    <a:pt x="38100" y="1666875"/>
                  </a:cubicBezTo>
                  <a:cubicBezTo>
                    <a:pt x="43507" y="1650655"/>
                    <a:pt x="51743" y="1635470"/>
                    <a:pt x="57150" y="1619250"/>
                  </a:cubicBezTo>
                  <a:cubicBezTo>
                    <a:pt x="66244" y="1591969"/>
                    <a:pt x="64734" y="1577801"/>
                    <a:pt x="76200" y="1552575"/>
                  </a:cubicBezTo>
                  <a:cubicBezTo>
                    <a:pt x="112721" y="1472228"/>
                    <a:pt x="113665" y="1487593"/>
                    <a:pt x="142875" y="1409700"/>
                  </a:cubicBezTo>
                  <a:cubicBezTo>
                    <a:pt x="153451" y="1381497"/>
                    <a:pt x="155162" y="1349312"/>
                    <a:pt x="171450" y="1323975"/>
                  </a:cubicBezTo>
                  <a:cubicBezTo>
                    <a:pt x="196332" y="1285269"/>
                    <a:pt x="267136" y="1180228"/>
                    <a:pt x="295275" y="1123950"/>
                  </a:cubicBezTo>
                  <a:cubicBezTo>
                    <a:pt x="388063" y="938375"/>
                    <a:pt x="310296" y="1084063"/>
                    <a:pt x="361950" y="1000125"/>
                  </a:cubicBezTo>
                  <a:cubicBezTo>
                    <a:pt x="381356" y="968591"/>
                    <a:pt x="398561" y="935683"/>
                    <a:pt x="419100" y="904875"/>
                  </a:cubicBezTo>
                  <a:cubicBezTo>
                    <a:pt x="425450" y="895350"/>
                    <a:pt x="430821" y="885094"/>
                    <a:pt x="438150" y="876300"/>
                  </a:cubicBezTo>
                  <a:cubicBezTo>
                    <a:pt x="446774" y="865952"/>
                    <a:pt x="457200" y="857250"/>
                    <a:pt x="466725" y="847725"/>
                  </a:cubicBezTo>
                  <a:cubicBezTo>
                    <a:pt x="481575" y="803175"/>
                    <a:pt x="475048" y="814403"/>
                    <a:pt x="514350" y="762000"/>
                  </a:cubicBezTo>
                  <a:cubicBezTo>
                    <a:pt x="523875" y="749300"/>
                    <a:pt x="531700" y="735125"/>
                    <a:pt x="542925" y="723900"/>
                  </a:cubicBezTo>
                  <a:cubicBezTo>
                    <a:pt x="551020" y="715805"/>
                    <a:pt x="561975" y="711200"/>
                    <a:pt x="571500" y="704850"/>
                  </a:cubicBezTo>
                  <a:cubicBezTo>
                    <a:pt x="609055" y="648518"/>
                    <a:pt x="608013" y="687387"/>
                    <a:pt x="628650" y="657225"/>
                  </a:cubicBezTo>
                  <a:cubicBezTo>
                    <a:pt x="649287" y="627063"/>
                    <a:pt x="684213" y="546100"/>
                    <a:pt x="695325" y="523875"/>
                  </a:cubicBezTo>
                  <a:close/>
                </a:path>
              </a:pathLst>
            </a:custGeom>
            <a:solidFill>
              <a:srgbClr val="00B0F0"/>
            </a:solidFill>
            <a:ln w="635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1" name="Group 40"/>
            <p:cNvGrpSpPr/>
            <p:nvPr/>
          </p:nvGrpSpPr>
          <p:grpSpPr>
            <a:xfrm flipH="1">
              <a:off x="6803773" y="2072110"/>
              <a:ext cx="358082" cy="281350"/>
              <a:chOff x="431540" y="2424887"/>
              <a:chExt cx="1260140" cy="990110"/>
            </a:xfrm>
          </p:grpSpPr>
          <p:sp>
            <p:nvSpPr>
              <p:cNvPr id="44" name="Cloud 43"/>
              <p:cNvSpPr/>
              <p:nvPr/>
            </p:nvSpPr>
            <p:spPr bwMode="auto">
              <a:xfrm>
                <a:off x="431540" y="2424887"/>
                <a:ext cx="1260140" cy="990110"/>
              </a:xfrm>
              <a:prstGeom prst="clou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635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5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charset="0"/>
                </a:endParaRPr>
              </a:p>
            </p:txBody>
          </p:sp>
          <p:grpSp>
            <p:nvGrpSpPr>
              <p:cNvPr id="45" name="Group 44"/>
              <p:cNvGrpSpPr/>
              <p:nvPr/>
            </p:nvGrpSpPr>
            <p:grpSpPr>
              <a:xfrm>
                <a:off x="881471" y="2749206"/>
                <a:ext cx="327571" cy="341472"/>
                <a:chOff x="1045257" y="3854789"/>
                <a:chExt cx="327571" cy="341472"/>
              </a:xfrm>
            </p:grpSpPr>
            <p:cxnSp>
              <p:nvCxnSpPr>
                <p:cNvPr id="46" name="Straight Connector 45"/>
                <p:cNvCxnSpPr/>
                <p:nvPr/>
              </p:nvCxnSpPr>
              <p:spPr bwMode="auto">
                <a:xfrm>
                  <a:off x="1061610" y="3901552"/>
                  <a:ext cx="0" cy="112513"/>
                </a:xfrm>
                <a:prstGeom prst="line">
                  <a:avLst/>
                </a:prstGeom>
                <a:noFill/>
                <a:ln w="635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0C0C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47" name="Straight Connector 46"/>
                <p:cNvCxnSpPr/>
                <p:nvPr/>
              </p:nvCxnSpPr>
              <p:spPr bwMode="auto">
                <a:xfrm>
                  <a:off x="1331640" y="3901552"/>
                  <a:ext cx="0" cy="112513"/>
                </a:xfrm>
                <a:prstGeom prst="line">
                  <a:avLst/>
                </a:prstGeom>
                <a:noFill/>
                <a:ln w="635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0C0C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48" name="Arc 47"/>
                <p:cNvSpPr/>
                <p:nvPr/>
              </p:nvSpPr>
              <p:spPr bwMode="auto">
                <a:xfrm rot="8275663">
                  <a:off x="1045257" y="3854789"/>
                  <a:ext cx="327571" cy="341472"/>
                </a:xfrm>
                <a:prstGeom prst="arc">
                  <a:avLst/>
                </a:prstGeom>
                <a:noFill/>
                <a:ln w="635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0C0C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grpSp>
          <p:nvGrpSpPr>
            <p:cNvPr id="49" name="Group 48"/>
            <p:cNvGrpSpPr/>
            <p:nvPr/>
          </p:nvGrpSpPr>
          <p:grpSpPr>
            <a:xfrm flipH="1">
              <a:off x="6741363" y="2293133"/>
              <a:ext cx="358082" cy="281350"/>
              <a:chOff x="431540" y="2424887"/>
              <a:chExt cx="1260140" cy="990110"/>
            </a:xfrm>
          </p:grpSpPr>
          <p:sp>
            <p:nvSpPr>
              <p:cNvPr id="50" name="Cloud 49"/>
              <p:cNvSpPr/>
              <p:nvPr/>
            </p:nvSpPr>
            <p:spPr bwMode="auto">
              <a:xfrm>
                <a:off x="431540" y="2424887"/>
                <a:ext cx="1260140" cy="990110"/>
              </a:xfrm>
              <a:prstGeom prst="clou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635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5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charset="0"/>
                </a:endParaRPr>
              </a:p>
            </p:txBody>
          </p:sp>
          <p:grpSp>
            <p:nvGrpSpPr>
              <p:cNvPr id="51" name="Group 50"/>
              <p:cNvGrpSpPr/>
              <p:nvPr/>
            </p:nvGrpSpPr>
            <p:grpSpPr>
              <a:xfrm>
                <a:off x="881471" y="2749206"/>
                <a:ext cx="327571" cy="341472"/>
                <a:chOff x="1045257" y="3854789"/>
                <a:chExt cx="327571" cy="341472"/>
              </a:xfrm>
            </p:grpSpPr>
            <p:cxnSp>
              <p:nvCxnSpPr>
                <p:cNvPr id="52" name="Straight Connector 51"/>
                <p:cNvCxnSpPr/>
                <p:nvPr/>
              </p:nvCxnSpPr>
              <p:spPr bwMode="auto">
                <a:xfrm>
                  <a:off x="1061610" y="3901552"/>
                  <a:ext cx="0" cy="112513"/>
                </a:xfrm>
                <a:prstGeom prst="line">
                  <a:avLst/>
                </a:prstGeom>
                <a:noFill/>
                <a:ln w="635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0C0C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53" name="Straight Connector 52"/>
                <p:cNvCxnSpPr/>
                <p:nvPr/>
              </p:nvCxnSpPr>
              <p:spPr bwMode="auto">
                <a:xfrm>
                  <a:off x="1331640" y="3901552"/>
                  <a:ext cx="0" cy="112513"/>
                </a:xfrm>
                <a:prstGeom prst="line">
                  <a:avLst/>
                </a:prstGeom>
                <a:noFill/>
                <a:ln w="635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0C0C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54" name="Arc 53"/>
                <p:cNvSpPr/>
                <p:nvPr/>
              </p:nvSpPr>
              <p:spPr bwMode="auto">
                <a:xfrm rot="8275663">
                  <a:off x="1045257" y="3854789"/>
                  <a:ext cx="327571" cy="341472"/>
                </a:xfrm>
                <a:prstGeom prst="arc">
                  <a:avLst/>
                </a:prstGeom>
                <a:noFill/>
                <a:ln w="635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0C0C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grpSp>
          <p:nvGrpSpPr>
            <p:cNvPr id="55" name="Group 54"/>
            <p:cNvGrpSpPr/>
            <p:nvPr/>
          </p:nvGrpSpPr>
          <p:grpSpPr>
            <a:xfrm flipH="1">
              <a:off x="6822250" y="4104075"/>
              <a:ext cx="358082" cy="281350"/>
              <a:chOff x="431540" y="2424887"/>
              <a:chExt cx="1260140" cy="990110"/>
            </a:xfrm>
          </p:grpSpPr>
          <p:sp>
            <p:nvSpPr>
              <p:cNvPr id="56" name="Cloud 55"/>
              <p:cNvSpPr/>
              <p:nvPr/>
            </p:nvSpPr>
            <p:spPr bwMode="auto">
              <a:xfrm>
                <a:off x="431540" y="2424887"/>
                <a:ext cx="1260140" cy="990110"/>
              </a:xfrm>
              <a:prstGeom prst="clou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635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5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charset="0"/>
                </a:endParaRPr>
              </a:p>
            </p:txBody>
          </p:sp>
          <p:grpSp>
            <p:nvGrpSpPr>
              <p:cNvPr id="57" name="Group 56"/>
              <p:cNvGrpSpPr/>
              <p:nvPr/>
            </p:nvGrpSpPr>
            <p:grpSpPr>
              <a:xfrm>
                <a:off x="881471" y="2749206"/>
                <a:ext cx="327571" cy="341472"/>
                <a:chOff x="1045257" y="3854789"/>
                <a:chExt cx="327571" cy="341472"/>
              </a:xfrm>
            </p:grpSpPr>
            <p:cxnSp>
              <p:nvCxnSpPr>
                <p:cNvPr id="58" name="Straight Connector 57"/>
                <p:cNvCxnSpPr/>
                <p:nvPr/>
              </p:nvCxnSpPr>
              <p:spPr bwMode="auto">
                <a:xfrm>
                  <a:off x="1061610" y="3901552"/>
                  <a:ext cx="0" cy="112513"/>
                </a:xfrm>
                <a:prstGeom prst="line">
                  <a:avLst/>
                </a:prstGeom>
                <a:noFill/>
                <a:ln w="635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0C0C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59" name="Straight Connector 58"/>
                <p:cNvCxnSpPr/>
                <p:nvPr/>
              </p:nvCxnSpPr>
              <p:spPr bwMode="auto">
                <a:xfrm>
                  <a:off x="1331640" y="3901552"/>
                  <a:ext cx="0" cy="112513"/>
                </a:xfrm>
                <a:prstGeom prst="line">
                  <a:avLst/>
                </a:prstGeom>
                <a:noFill/>
                <a:ln w="635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0C0C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60" name="Arc 59"/>
                <p:cNvSpPr/>
                <p:nvPr/>
              </p:nvSpPr>
              <p:spPr bwMode="auto">
                <a:xfrm rot="8275663">
                  <a:off x="1045257" y="3854789"/>
                  <a:ext cx="327571" cy="341472"/>
                </a:xfrm>
                <a:prstGeom prst="arc">
                  <a:avLst/>
                </a:prstGeom>
                <a:noFill/>
                <a:ln w="635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0C0C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grpSp>
          <p:nvGrpSpPr>
            <p:cNvPr id="61" name="Group 60"/>
            <p:cNvGrpSpPr/>
            <p:nvPr/>
          </p:nvGrpSpPr>
          <p:grpSpPr>
            <a:xfrm flipH="1">
              <a:off x="8197948" y="3790682"/>
              <a:ext cx="358082" cy="281350"/>
              <a:chOff x="431540" y="2424887"/>
              <a:chExt cx="1260140" cy="990110"/>
            </a:xfrm>
          </p:grpSpPr>
          <p:sp>
            <p:nvSpPr>
              <p:cNvPr id="62" name="Cloud 61"/>
              <p:cNvSpPr/>
              <p:nvPr/>
            </p:nvSpPr>
            <p:spPr bwMode="auto">
              <a:xfrm>
                <a:off x="431540" y="2424887"/>
                <a:ext cx="1260140" cy="990110"/>
              </a:xfrm>
              <a:prstGeom prst="clou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635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5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charset="0"/>
                </a:endParaRPr>
              </a:p>
            </p:txBody>
          </p:sp>
          <p:grpSp>
            <p:nvGrpSpPr>
              <p:cNvPr id="63" name="Group 62"/>
              <p:cNvGrpSpPr/>
              <p:nvPr/>
            </p:nvGrpSpPr>
            <p:grpSpPr>
              <a:xfrm>
                <a:off x="881471" y="2749206"/>
                <a:ext cx="327571" cy="341472"/>
                <a:chOff x="1045257" y="3854789"/>
                <a:chExt cx="327571" cy="341472"/>
              </a:xfrm>
            </p:grpSpPr>
            <p:cxnSp>
              <p:nvCxnSpPr>
                <p:cNvPr id="64" name="Straight Connector 63"/>
                <p:cNvCxnSpPr/>
                <p:nvPr/>
              </p:nvCxnSpPr>
              <p:spPr bwMode="auto">
                <a:xfrm>
                  <a:off x="1061610" y="3901552"/>
                  <a:ext cx="0" cy="112513"/>
                </a:xfrm>
                <a:prstGeom prst="line">
                  <a:avLst/>
                </a:prstGeom>
                <a:noFill/>
                <a:ln w="635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0C0C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65" name="Straight Connector 64"/>
                <p:cNvCxnSpPr/>
                <p:nvPr/>
              </p:nvCxnSpPr>
              <p:spPr bwMode="auto">
                <a:xfrm>
                  <a:off x="1331640" y="3901552"/>
                  <a:ext cx="0" cy="112513"/>
                </a:xfrm>
                <a:prstGeom prst="line">
                  <a:avLst/>
                </a:prstGeom>
                <a:noFill/>
                <a:ln w="635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0C0C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66" name="Arc 65"/>
                <p:cNvSpPr/>
                <p:nvPr/>
              </p:nvSpPr>
              <p:spPr bwMode="auto">
                <a:xfrm rot="8275663">
                  <a:off x="1045257" y="3854789"/>
                  <a:ext cx="327571" cy="341472"/>
                </a:xfrm>
                <a:prstGeom prst="arc">
                  <a:avLst/>
                </a:prstGeom>
                <a:noFill/>
                <a:ln w="635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0C0C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grpSp>
          <p:nvGrpSpPr>
            <p:cNvPr id="67" name="Group 66"/>
            <p:cNvGrpSpPr/>
            <p:nvPr/>
          </p:nvGrpSpPr>
          <p:grpSpPr>
            <a:xfrm flipH="1">
              <a:off x="7988717" y="885555"/>
              <a:ext cx="358082" cy="281350"/>
              <a:chOff x="431540" y="2424887"/>
              <a:chExt cx="1260140" cy="990110"/>
            </a:xfrm>
          </p:grpSpPr>
          <p:sp>
            <p:nvSpPr>
              <p:cNvPr id="68" name="Cloud 67"/>
              <p:cNvSpPr/>
              <p:nvPr/>
            </p:nvSpPr>
            <p:spPr bwMode="auto">
              <a:xfrm>
                <a:off x="431540" y="2424887"/>
                <a:ext cx="1260140" cy="990110"/>
              </a:xfrm>
              <a:prstGeom prst="clou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635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5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charset="0"/>
                </a:endParaRPr>
              </a:p>
            </p:txBody>
          </p:sp>
          <p:grpSp>
            <p:nvGrpSpPr>
              <p:cNvPr id="69" name="Group 68"/>
              <p:cNvGrpSpPr/>
              <p:nvPr/>
            </p:nvGrpSpPr>
            <p:grpSpPr>
              <a:xfrm>
                <a:off x="881471" y="2749206"/>
                <a:ext cx="327571" cy="341472"/>
                <a:chOff x="1045257" y="3854789"/>
                <a:chExt cx="327571" cy="341472"/>
              </a:xfrm>
            </p:grpSpPr>
            <p:cxnSp>
              <p:nvCxnSpPr>
                <p:cNvPr id="70" name="Straight Connector 69"/>
                <p:cNvCxnSpPr/>
                <p:nvPr/>
              </p:nvCxnSpPr>
              <p:spPr bwMode="auto">
                <a:xfrm>
                  <a:off x="1061610" y="3901552"/>
                  <a:ext cx="0" cy="112513"/>
                </a:xfrm>
                <a:prstGeom prst="line">
                  <a:avLst/>
                </a:prstGeom>
                <a:noFill/>
                <a:ln w="635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0C0C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71" name="Straight Connector 70"/>
                <p:cNvCxnSpPr/>
                <p:nvPr/>
              </p:nvCxnSpPr>
              <p:spPr bwMode="auto">
                <a:xfrm>
                  <a:off x="1331640" y="3901552"/>
                  <a:ext cx="0" cy="112513"/>
                </a:xfrm>
                <a:prstGeom prst="line">
                  <a:avLst/>
                </a:prstGeom>
                <a:noFill/>
                <a:ln w="635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0C0C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72" name="Arc 71"/>
                <p:cNvSpPr/>
                <p:nvPr/>
              </p:nvSpPr>
              <p:spPr bwMode="auto">
                <a:xfrm rot="8275663">
                  <a:off x="1045257" y="3854789"/>
                  <a:ext cx="327571" cy="341472"/>
                </a:xfrm>
                <a:prstGeom prst="arc">
                  <a:avLst/>
                </a:prstGeom>
                <a:noFill/>
                <a:ln w="635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0C0C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grpSp>
          <p:nvGrpSpPr>
            <p:cNvPr id="73" name="Group 72"/>
            <p:cNvGrpSpPr/>
            <p:nvPr/>
          </p:nvGrpSpPr>
          <p:grpSpPr>
            <a:xfrm flipH="1">
              <a:off x="7088934" y="600776"/>
              <a:ext cx="358082" cy="281350"/>
              <a:chOff x="431540" y="2424887"/>
              <a:chExt cx="1260140" cy="990110"/>
            </a:xfrm>
          </p:grpSpPr>
          <p:sp>
            <p:nvSpPr>
              <p:cNvPr id="74" name="Cloud 73"/>
              <p:cNvSpPr/>
              <p:nvPr/>
            </p:nvSpPr>
            <p:spPr bwMode="auto">
              <a:xfrm>
                <a:off x="431540" y="2424887"/>
                <a:ext cx="1260140" cy="990110"/>
              </a:xfrm>
              <a:prstGeom prst="clou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635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5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charset="0"/>
                </a:endParaRPr>
              </a:p>
            </p:txBody>
          </p:sp>
          <p:grpSp>
            <p:nvGrpSpPr>
              <p:cNvPr id="75" name="Group 74"/>
              <p:cNvGrpSpPr/>
              <p:nvPr/>
            </p:nvGrpSpPr>
            <p:grpSpPr>
              <a:xfrm>
                <a:off x="881471" y="2749206"/>
                <a:ext cx="327571" cy="341472"/>
                <a:chOff x="1045257" y="3854789"/>
                <a:chExt cx="327571" cy="341472"/>
              </a:xfrm>
            </p:grpSpPr>
            <p:cxnSp>
              <p:nvCxnSpPr>
                <p:cNvPr id="76" name="Straight Connector 75"/>
                <p:cNvCxnSpPr/>
                <p:nvPr/>
              </p:nvCxnSpPr>
              <p:spPr bwMode="auto">
                <a:xfrm>
                  <a:off x="1061610" y="3901552"/>
                  <a:ext cx="0" cy="112513"/>
                </a:xfrm>
                <a:prstGeom prst="line">
                  <a:avLst/>
                </a:prstGeom>
                <a:noFill/>
                <a:ln w="635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0C0C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77" name="Straight Connector 76"/>
                <p:cNvCxnSpPr/>
                <p:nvPr/>
              </p:nvCxnSpPr>
              <p:spPr bwMode="auto">
                <a:xfrm>
                  <a:off x="1331640" y="3901552"/>
                  <a:ext cx="0" cy="112513"/>
                </a:xfrm>
                <a:prstGeom prst="line">
                  <a:avLst/>
                </a:prstGeom>
                <a:noFill/>
                <a:ln w="635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0C0C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78" name="Arc 77"/>
                <p:cNvSpPr/>
                <p:nvPr/>
              </p:nvSpPr>
              <p:spPr bwMode="auto">
                <a:xfrm rot="8275663">
                  <a:off x="1045257" y="3854789"/>
                  <a:ext cx="327571" cy="341472"/>
                </a:xfrm>
                <a:prstGeom prst="arc">
                  <a:avLst/>
                </a:prstGeom>
                <a:noFill/>
                <a:ln w="635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0C0C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grpSp>
          <p:nvGrpSpPr>
            <p:cNvPr id="79" name="Group 78"/>
            <p:cNvGrpSpPr/>
            <p:nvPr/>
          </p:nvGrpSpPr>
          <p:grpSpPr>
            <a:xfrm flipH="1">
              <a:off x="8089772" y="2113801"/>
              <a:ext cx="358082" cy="281350"/>
              <a:chOff x="431540" y="2424887"/>
              <a:chExt cx="1260140" cy="990110"/>
            </a:xfrm>
          </p:grpSpPr>
          <p:sp>
            <p:nvSpPr>
              <p:cNvPr id="80" name="Cloud 79"/>
              <p:cNvSpPr/>
              <p:nvPr/>
            </p:nvSpPr>
            <p:spPr bwMode="auto">
              <a:xfrm>
                <a:off x="431540" y="2424887"/>
                <a:ext cx="1260140" cy="990110"/>
              </a:xfrm>
              <a:prstGeom prst="cloud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635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5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charset="0"/>
                </a:endParaRPr>
              </a:p>
            </p:txBody>
          </p:sp>
          <p:grpSp>
            <p:nvGrpSpPr>
              <p:cNvPr id="81" name="Group 80"/>
              <p:cNvGrpSpPr/>
              <p:nvPr/>
            </p:nvGrpSpPr>
            <p:grpSpPr>
              <a:xfrm>
                <a:off x="881471" y="2749206"/>
                <a:ext cx="327571" cy="341472"/>
                <a:chOff x="1045257" y="3854789"/>
                <a:chExt cx="327571" cy="341472"/>
              </a:xfrm>
            </p:grpSpPr>
            <p:cxnSp>
              <p:nvCxnSpPr>
                <p:cNvPr id="82" name="Straight Connector 81"/>
                <p:cNvCxnSpPr/>
                <p:nvPr/>
              </p:nvCxnSpPr>
              <p:spPr bwMode="auto">
                <a:xfrm>
                  <a:off x="1061610" y="3901552"/>
                  <a:ext cx="0" cy="112513"/>
                </a:xfrm>
                <a:prstGeom prst="line">
                  <a:avLst/>
                </a:prstGeom>
                <a:noFill/>
                <a:ln w="635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0C0C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83" name="Straight Connector 82"/>
                <p:cNvCxnSpPr/>
                <p:nvPr/>
              </p:nvCxnSpPr>
              <p:spPr bwMode="auto">
                <a:xfrm>
                  <a:off x="1331640" y="3901552"/>
                  <a:ext cx="0" cy="112513"/>
                </a:xfrm>
                <a:prstGeom prst="line">
                  <a:avLst/>
                </a:prstGeom>
                <a:noFill/>
                <a:ln w="635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0C0C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84" name="Arc 83"/>
                <p:cNvSpPr/>
                <p:nvPr/>
              </p:nvSpPr>
              <p:spPr bwMode="auto">
                <a:xfrm rot="8275663">
                  <a:off x="1045257" y="3854789"/>
                  <a:ext cx="327571" cy="341472"/>
                </a:xfrm>
                <a:prstGeom prst="arc">
                  <a:avLst/>
                </a:prstGeom>
                <a:noFill/>
                <a:ln w="635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0C0C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grpSp>
          <p:nvGrpSpPr>
            <p:cNvPr id="85" name="Group 84"/>
            <p:cNvGrpSpPr/>
            <p:nvPr/>
          </p:nvGrpSpPr>
          <p:grpSpPr>
            <a:xfrm>
              <a:off x="6809627" y="3315825"/>
              <a:ext cx="396034" cy="350338"/>
              <a:chOff x="2456765" y="2379882"/>
              <a:chExt cx="1170130" cy="1035115"/>
            </a:xfrm>
          </p:grpSpPr>
          <p:sp>
            <p:nvSpPr>
              <p:cNvPr id="86" name="Regular Pentagon 85"/>
              <p:cNvSpPr/>
              <p:nvPr/>
            </p:nvSpPr>
            <p:spPr bwMode="auto">
              <a:xfrm>
                <a:off x="2456765" y="2379882"/>
                <a:ext cx="1170130" cy="1035115"/>
              </a:xfrm>
              <a:prstGeom prst="pentagon">
                <a:avLst/>
              </a:prstGeom>
              <a:solidFill>
                <a:srgbClr val="92D050"/>
              </a:solidFill>
              <a:ln w="635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5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charset="0"/>
                </a:endParaRPr>
              </a:p>
            </p:txBody>
          </p:sp>
          <p:grpSp>
            <p:nvGrpSpPr>
              <p:cNvPr id="87" name="Group 86"/>
              <p:cNvGrpSpPr/>
              <p:nvPr/>
            </p:nvGrpSpPr>
            <p:grpSpPr>
              <a:xfrm>
                <a:off x="2878044" y="2795969"/>
                <a:ext cx="327571" cy="341472"/>
                <a:chOff x="1045257" y="3854789"/>
                <a:chExt cx="327571" cy="341472"/>
              </a:xfrm>
            </p:grpSpPr>
            <p:cxnSp>
              <p:nvCxnSpPr>
                <p:cNvPr id="88" name="Straight Connector 87"/>
                <p:cNvCxnSpPr/>
                <p:nvPr/>
              </p:nvCxnSpPr>
              <p:spPr bwMode="auto">
                <a:xfrm>
                  <a:off x="1061610" y="3901552"/>
                  <a:ext cx="0" cy="112513"/>
                </a:xfrm>
                <a:prstGeom prst="line">
                  <a:avLst/>
                </a:prstGeom>
                <a:noFill/>
                <a:ln w="635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0C0C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89" name="Straight Connector 88"/>
                <p:cNvCxnSpPr/>
                <p:nvPr/>
              </p:nvCxnSpPr>
              <p:spPr bwMode="auto">
                <a:xfrm>
                  <a:off x="1331640" y="3901552"/>
                  <a:ext cx="0" cy="112513"/>
                </a:xfrm>
                <a:prstGeom prst="line">
                  <a:avLst/>
                </a:prstGeom>
                <a:noFill/>
                <a:ln w="635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0C0C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90" name="Arc 89"/>
                <p:cNvSpPr/>
                <p:nvPr/>
              </p:nvSpPr>
              <p:spPr bwMode="auto">
                <a:xfrm rot="8275663">
                  <a:off x="1045257" y="3854789"/>
                  <a:ext cx="327571" cy="341472"/>
                </a:xfrm>
                <a:prstGeom prst="arc">
                  <a:avLst/>
                </a:prstGeom>
                <a:noFill/>
                <a:ln w="635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0C0C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grpSp>
          <p:nvGrpSpPr>
            <p:cNvPr id="91" name="Group 90"/>
            <p:cNvGrpSpPr/>
            <p:nvPr/>
          </p:nvGrpSpPr>
          <p:grpSpPr>
            <a:xfrm>
              <a:off x="8178972" y="3303134"/>
              <a:ext cx="396034" cy="350338"/>
              <a:chOff x="2456765" y="2379882"/>
              <a:chExt cx="1170130" cy="1035115"/>
            </a:xfrm>
          </p:grpSpPr>
          <p:sp>
            <p:nvSpPr>
              <p:cNvPr id="92" name="Regular Pentagon 91"/>
              <p:cNvSpPr/>
              <p:nvPr/>
            </p:nvSpPr>
            <p:spPr bwMode="auto">
              <a:xfrm>
                <a:off x="2456765" y="2379882"/>
                <a:ext cx="1170130" cy="1035115"/>
              </a:xfrm>
              <a:prstGeom prst="pentagon">
                <a:avLst/>
              </a:prstGeom>
              <a:solidFill>
                <a:srgbClr val="92D050"/>
              </a:solidFill>
              <a:ln w="635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5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charset="0"/>
                </a:endParaRPr>
              </a:p>
            </p:txBody>
          </p:sp>
          <p:grpSp>
            <p:nvGrpSpPr>
              <p:cNvPr id="93" name="Group 92"/>
              <p:cNvGrpSpPr/>
              <p:nvPr/>
            </p:nvGrpSpPr>
            <p:grpSpPr>
              <a:xfrm>
                <a:off x="2878044" y="2795969"/>
                <a:ext cx="327571" cy="341472"/>
                <a:chOff x="1045257" y="3854789"/>
                <a:chExt cx="327571" cy="341472"/>
              </a:xfrm>
            </p:grpSpPr>
            <p:cxnSp>
              <p:nvCxnSpPr>
                <p:cNvPr id="94" name="Straight Connector 93"/>
                <p:cNvCxnSpPr/>
                <p:nvPr/>
              </p:nvCxnSpPr>
              <p:spPr bwMode="auto">
                <a:xfrm>
                  <a:off x="1061610" y="3901552"/>
                  <a:ext cx="0" cy="112513"/>
                </a:xfrm>
                <a:prstGeom prst="line">
                  <a:avLst/>
                </a:prstGeom>
                <a:noFill/>
                <a:ln w="635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0C0C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95" name="Straight Connector 94"/>
                <p:cNvCxnSpPr/>
                <p:nvPr/>
              </p:nvCxnSpPr>
              <p:spPr bwMode="auto">
                <a:xfrm>
                  <a:off x="1331640" y="3901552"/>
                  <a:ext cx="0" cy="112513"/>
                </a:xfrm>
                <a:prstGeom prst="line">
                  <a:avLst/>
                </a:prstGeom>
                <a:noFill/>
                <a:ln w="635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0C0C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96" name="Arc 95"/>
                <p:cNvSpPr/>
                <p:nvPr/>
              </p:nvSpPr>
              <p:spPr bwMode="auto">
                <a:xfrm rot="8275663">
                  <a:off x="1045257" y="3854789"/>
                  <a:ext cx="327571" cy="341472"/>
                </a:xfrm>
                <a:prstGeom prst="arc">
                  <a:avLst/>
                </a:prstGeom>
                <a:noFill/>
                <a:ln w="635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0C0C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grpSp>
          <p:nvGrpSpPr>
            <p:cNvPr id="97" name="Group 96"/>
            <p:cNvGrpSpPr/>
            <p:nvPr/>
          </p:nvGrpSpPr>
          <p:grpSpPr>
            <a:xfrm>
              <a:off x="7927732" y="3084945"/>
              <a:ext cx="396034" cy="350338"/>
              <a:chOff x="2456765" y="2379882"/>
              <a:chExt cx="1170130" cy="1035115"/>
            </a:xfrm>
          </p:grpSpPr>
          <p:sp>
            <p:nvSpPr>
              <p:cNvPr id="98" name="Regular Pentagon 97"/>
              <p:cNvSpPr/>
              <p:nvPr/>
            </p:nvSpPr>
            <p:spPr bwMode="auto">
              <a:xfrm>
                <a:off x="2456765" y="2379882"/>
                <a:ext cx="1170130" cy="1035115"/>
              </a:xfrm>
              <a:prstGeom prst="pentagon">
                <a:avLst/>
              </a:prstGeom>
              <a:solidFill>
                <a:srgbClr val="92D050"/>
              </a:solidFill>
              <a:ln w="635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5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charset="0"/>
                </a:endParaRPr>
              </a:p>
            </p:txBody>
          </p:sp>
          <p:grpSp>
            <p:nvGrpSpPr>
              <p:cNvPr id="99" name="Group 98"/>
              <p:cNvGrpSpPr/>
              <p:nvPr/>
            </p:nvGrpSpPr>
            <p:grpSpPr>
              <a:xfrm>
                <a:off x="2878044" y="2795969"/>
                <a:ext cx="327571" cy="341472"/>
                <a:chOff x="1045257" y="3854789"/>
                <a:chExt cx="327571" cy="341472"/>
              </a:xfrm>
            </p:grpSpPr>
            <p:cxnSp>
              <p:nvCxnSpPr>
                <p:cNvPr id="100" name="Straight Connector 99"/>
                <p:cNvCxnSpPr/>
                <p:nvPr/>
              </p:nvCxnSpPr>
              <p:spPr bwMode="auto">
                <a:xfrm>
                  <a:off x="1061610" y="3901552"/>
                  <a:ext cx="0" cy="112513"/>
                </a:xfrm>
                <a:prstGeom prst="line">
                  <a:avLst/>
                </a:prstGeom>
                <a:noFill/>
                <a:ln w="635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0C0C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01" name="Straight Connector 100"/>
                <p:cNvCxnSpPr/>
                <p:nvPr/>
              </p:nvCxnSpPr>
              <p:spPr bwMode="auto">
                <a:xfrm>
                  <a:off x="1331640" y="3901552"/>
                  <a:ext cx="0" cy="112513"/>
                </a:xfrm>
                <a:prstGeom prst="line">
                  <a:avLst/>
                </a:prstGeom>
                <a:noFill/>
                <a:ln w="635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0C0C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102" name="Arc 101"/>
                <p:cNvSpPr/>
                <p:nvPr/>
              </p:nvSpPr>
              <p:spPr bwMode="auto">
                <a:xfrm rot="8275663">
                  <a:off x="1045257" y="3854789"/>
                  <a:ext cx="327571" cy="341472"/>
                </a:xfrm>
                <a:prstGeom prst="arc">
                  <a:avLst/>
                </a:prstGeom>
                <a:noFill/>
                <a:ln w="635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0C0C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grpSp>
          <p:nvGrpSpPr>
            <p:cNvPr id="103" name="Group 102"/>
            <p:cNvGrpSpPr/>
            <p:nvPr/>
          </p:nvGrpSpPr>
          <p:grpSpPr>
            <a:xfrm>
              <a:off x="6420595" y="1452426"/>
              <a:ext cx="396034" cy="350338"/>
              <a:chOff x="2456765" y="2379882"/>
              <a:chExt cx="1170130" cy="1035115"/>
            </a:xfrm>
          </p:grpSpPr>
          <p:sp>
            <p:nvSpPr>
              <p:cNvPr id="104" name="Regular Pentagon 103"/>
              <p:cNvSpPr/>
              <p:nvPr/>
            </p:nvSpPr>
            <p:spPr bwMode="auto">
              <a:xfrm>
                <a:off x="2456765" y="2379882"/>
                <a:ext cx="1170130" cy="1035115"/>
              </a:xfrm>
              <a:prstGeom prst="pentagon">
                <a:avLst/>
              </a:prstGeom>
              <a:solidFill>
                <a:srgbClr val="92D050"/>
              </a:solidFill>
              <a:ln w="635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5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charset="0"/>
                </a:endParaRPr>
              </a:p>
            </p:txBody>
          </p:sp>
          <p:grpSp>
            <p:nvGrpSpPr>
              <p:cNvPr id="105" name="Group 104"/>
              <p:cNvGrpSpPr/>
              <p:nvPr/>
            </p:nvGrpSpPr>
            <p:grpSpPr>
              <a:xfrm>
                <a:off x="2878044" y="2795969"/>
                <a:ext cx="327571" cy="341472"/>
                <a:chOff x="1045257" y="3854789"/>
                <a:chExt cx="327571" cy="341472"/>
              </a:xfrm>
            </p:grpSpPr>
            <p:cxnSp>
              <p:nvCxnSpPr>
                <p:cNvPr id="106" name="Straight Connector 105"/>
                <p:cNvCxnSpPr/>
                <p:nvPr/>
              </p:nvCxnSpPr>
              <p:spPr bwMode="auto">
                <a:xfrm>
                  <a:off x="1061610" y="3901552"/>
                  <a:ext cx="0" cy="112513"/>
                </a:xfrm>
                <a:prstGeom prst="line">
                  <a:avLst/>
                </a:prstGeom>
                <a:noFill/>
                <a:ln w="635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0C0C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07" name="Straight Connector 106"/>
                <p:cNvCxnSpPr/>
                <p:nvPr/>
              </p:nvCxnSpPr>
              <p:spPr bwMode="auto">
                <a:xfrm>
                  <a:off x="1331640" y="3901552"/>
                  <a:ext cx="0" cy="112513"/>
                </a:xfrm>
                <a:prstGeom prst="line">
                  <a:avLst/>
                </a:prstGeom>
                <a:noFill/>
                <a:ln w="635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0C0C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108" name="Arc 107"/>
                <p:cNvSpPr/>
                <p:nvPr/>
              </p:nvSpPr>
              <p:spPr bwMode="auto">
                <a:xfrm rot="8275663">
                  <a:off x="1045257" y="3854789"/>
                  <a:ext cx="327571" cy="341472"/>
                </a:xfrm>
                <a:prstGeom prst="arc">
                  <a:avLst/>
                </a:prstGeom>
                <a:noFill/>
                <a:ln w="635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0C0C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grpSp>
          <p:nvGrpSpPr>
            <p:cNvPr id="109" name="Group 108"/>
            <p:cNvGrpSpPr/>
            <p:nvPr/>
          </p:nvGrpSpPr>
          <p:grpSpPr>
            <a:xfrm>
              <a:off x="7771724" y="1482807"/>
              <a:ext cx="396034" cy="350338"/>
              <a:chOff x="2456765" y="2379882"/>
              <a:chExt cx="1170130" cy="1035115"/>
            </a:xfrm>
          </p:grpSpPr>
          <p:sp>
            <p:nvSpPr>
              <p:cNvPr id="110" name="Regular Pentagon 109"/>
              <p:cNvSpPr/>
              <p:nvPr/>
            </p:nvSpPr>
            <p:spPr bwMode="auto">
              <a:xfrm>
                <a:off x="2456765" y="2379882"/>
                <a:ext cx="1170130" cy="1035115"/>
              </a:xfrm>
              <a:prstGeom prst="pentagon">
                <a:avLst/>
              </a:prstGeom>
              <a:solidFill>
                <a:srgbClr val="92D050"/>
              </a:solidFill>
              <a:ln w="635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5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charset="0"/>
                </a:endParaRPr>
              </a:p>
            </p:txBody>
          </p:sp>
          <p:grpSp>
            <p:nvGrpSpPr>
              <p:cNvPr id="111" name="Group 110"/>
              <p:cNvGrpSpPr/>
              <p:nvPr/>
            </p:nvGrpSpPr>
            <p:grpSpPr>
              <a:xfrm>
                <a:off x="2878044" y="2795969"/>
                <a:ext cx="327571" cy="341472"/>
                <a:chOff x="1045257" y="3854789"/>
                <a:chExt cx="327571" cy="341472"/>
              </a:xfrm>
            </p:grpSpPr>
            <p:cxnSp>
              <p:nvCxnSpPr>
                <p:cNvPr id="112" name="Straight Connector 111"/>
                <p:cNvCxnSpPr/>
                <p:nvPr/>
              </p:nvCxnSpPr>
              <p:spPr bwMode="auto">
                <a:xfrm>
                  <a:off x="1061610" y="3901552"/>
                  <a:ext cx="0" cy="112513"/>
                </a:xfrm>
                <a:prstGeom prst="line">
                  <a:avLst/>
                </a:prstGeom>
                <a:noFill/>
                <a:ln w="635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0C0C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13" name="Straight Connector 112"/>
                <p:cNvCxnSpPr/>
                <p:nvPr/>
              </p:nvCxnSpPr>
              <p:spPr bwMode="auto">
                <a:xfrm>
                  <a:off x="1331640" y="3901552"/>
                  <a:ext cx="0" cy="112513"/>
                </a:xfrm>
                <a:prstGeom prst="line">
                  <a:avLst/>
                </a:prstGeom>
                <a:noFill/>
                <a:ln w="635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0C0C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114" name="Arc 113"/>
                <p:cNvSpPr/>
                <p:nvPr/>
              </p:nvSpPr>
              <p:spPr bwMode="auto">
                <a:xfrm rot="8275663">
                  <a:off x="1045257" y="3854789"/>
                  <a:ext cx="327571" cy="341472"/>
                </a:xfrm>
                <a:prstGeom prst="arc">
                  <a:avLst/>
                </a:prstGeom>
                <a:noFill/>
                <a:ln w="635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0C0C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grpSp>
          <p:nvGrpSpPr>
            <p:cNvPr id="115" name="Group 114"/>
            <p:cNvGrpSpPr/>
            <p:nvPr/>
          </p:nvGrpSpPr>
          <p:grpSpPr>
            <a:xfrm>
              <a:off x="7709098" y="4059070"/>
              <a:ext cx="289661" cy="320152"/>
              <a:chOff x="4436985" y="2447389"/>
              <a:chExt cx="855095" cy="945105"/>
            </a:xfrm>
          </p:grpSpPr>
          <p:sp>
            <p:nvSpPr>
              <p:cNvPr id="116" name="Double Wave 115"/>
              <p:cNvSpPr/>
              <p:nvPr/>
            </p:nvSpPr>
            <p:spPr bwMode="auto">
              <a:xfrm>
                <a:off x="4436985" y="2447389"/>
                <a:ext cx="855095" cy="945105"/>
              </a:xfrm>
              <a:prstGeom prst="doubleWave">
                <a:avLst/>
              </a:prstGeom>
              <a:solidFill>
                <a:srgbClr val="FFFF66"/>
              </a:solidFill>
              <a:ln w="635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5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charset="0"/>
                </a:endParaRPr>
              </a:p>
            </p:txBody>
          </p:sp>
          <p:grpSp>
            <p:nvGrpSpPr>
              <p:cNvPr id="117" name="Group 116"/>
              <p:cNvGrpSpPr/>
              <p:nvPr/>
            </p:nvGrpSpPr>
            <p:grpSpPr>
              <a:xfrm>
                <a:off x="4700746" y="2749206"/>
                <a:ext cx="327571" cy="341472"/>
                <a:chOff x="1045257" y="3854789"/>
                <a:chExt cx="327571" cy="341472"/>
              </a:xfrm>
            </p:grpSpPr>
            <p:cxnSp>
              <p:nvCxnSpPr>
                <p:cNvPr id="118" name="Straight Connector 117"/>
                <p:cNvCxnSpPr/>
                <p:nvPr/>
              </p:nvCxnSpPr>
              <p:spPr bwMode="auto">
                <a:xfrm>
                  <a:off x="1061610" y="3901552"/>
                  <a:ext cx="0" cy="112513"/>
                </a:xfrm>
                <a:prstGeom prst="line">
                  <a:avLst/>
                </a:prstGeom>
                <a:noFill/>
                <a:ln w="635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0C0C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19" name="Straight Connector 118"/>
                <p:cNvCxnSpPr/>
                <p:nvPr/>
              </p:nvCxnSpPr>
              <p:spPr bwMode="auto">
                <a:xfrm>
                  <a:off x="1331640" y="3901552"/>
                  <a:ext cx="0" cy="112513"/>
                </a:xfrm>
                <a:prstGeom prst="line">
                  <a:avLst/>
                </a:prstGeom>
                <a:noFill/>
                <a:ln w="635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0C0C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120" name="Arc 119"/>
                <p:cNvSpPr/>
                <p:nvPr/>
              </p:nvSpPr>
              <p:spPr bwMode="auto">
                <a:xfrm rot="8275663">
                  <a:off x="1045257" y="3854789"/>
                  <a:ext cx="327571" cy="341472"/>
                </a:xfrm>
                <a:prstGeom prst="arc">
                  <a:avLst/>
                </a:prstGeom>
                <a:noFill/>
                <a:ln w="635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0C0C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grpSp>
          <p:nvGrpSpPr>
            <p:cNvPr id="127" name="Group 126"/>
            <p:cNvGrpSpPr/>
            <p:nvPr/>
          </p:nvGrpSpPr>
          <p:grpSpPr>
            <a:xfrm>
              <a:off x="6600553" y="2764793"/>
              <a:ext cx="289661" cy="320152"/>
              <a:chOff x="4436985" y="2447389"/>
              <a:chExt cx="855095" cy="945105"/>
            </a:xfrm>
          </p:grpSpPr>
          <p:sp>
            <p:nvSpPr>
              <p:cNvPr id="128" name="Double Wave 127"/>
              <p:cNvSpPr/>
              <p:nvPr/>
            </p:nvSpPr>
            <p:spPr bwMode="auto">
              <a:xfrm>
                <a:off x="4436985" y="2447389"/>
                <a:ext cx="855095" cy="945105"/>
              </a:xfrm>
              <a:prstGeom prst="doubleWave">
                <a:avLst/>
              </a:prstGeom>
              <a:solidFill>
                <a:srgbClr val="FFFF66"/>
              </a:solidFill>
              <a:ln w="635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5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charset="0"/>
                </a:endParaRPr>
              </a:p>
            </p:txBody>
          </p:sp>
          <p:grpSp>
            <p:nvGrpSpPr>
              <p:cNvPr id="129" name="Group 128"/>
              <p:cNvGrpSpPr/>
              <p:nvPr/>
            </p:nvGrpSpPr>
            <p:grpSpPr>
              <a:xfrm>
                <a:off x="4700746" y="2749206"/>
                <a:ext cx="327571" cy="341472"/>
                <a:chOff x="1045257" y="3854789"/>
                <a:chExt cx="327571" cy="341472"/>
              </a:xfrm>
            </p:grpSpPr>
            <p:cxnSp>
              <p:nvCxnSpPr>
                <p:cNvPr id="130" name="Straight Connector 129"/>
                <p:cNvCxnSpPr/>
                <p:nvPr/>
              </p:nvCxnSpPr>
              <p:spPr bwMode="auto">
                <a:xfrm>
                  <a:off x="1061610" y="3901552"/>
                  <a:ext cx="0" cy="112513"/>
                </a:xfrm>
                <a:prstGeom prst="line">
                  <a:avLst/>
                </a:prstGeom>
                <a:noFill/>
                <a:ln w="635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0C0C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31" name="Straight Connector 130"/>
                <p:cNvCxnSpPr/>
                <p:nvPr/>
              </p:nvCxnSpPr>
              <p:spPr bwMode="auto">
                <a:xfrm>
                  <a:off x="1331640" y="3901552"/>
                  <a:ext cx="0" cy="112513"/>
                </a:xfrm>
                <a:prstGeom prst="line">
                  <a:avLst/>
                </a:prstGeom>
                <a:noFill/>
                <a:ln w="635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0C0C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132" name="Arc 131"/>
                <p:cNvSpPr/>
                <p:nvPr/>
              </p:nvSpPr>
              <p:spPr bwMode="auto">
                <a:xfrm rot="8275663">
                  <a:off x="1045257" y="3854789"/>
                  <a:ext cx="327571" cy="341472"/>
                </a:xfrm>
                <a:prstGeom prst="arc">
                  <a:avLst/>
                </a:prstGeom>
                <a:noFill/>
                <a:ln w="635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0C0C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grpSp>
          <p:nvGrpSpPr>
            <p:cNvPr id="133" name="Group 132"/>
            <p:cNvGrpSpPr/>
            <p:nvPr/>
          </p:nvGrpSpPr>
          <p:grpSpPr>
            <a:xfrm>
              <a:off x="7561824" y="3581785"/>
              <a:ext cx="289661" cy="320152"/>
              <a:chOff x="4436985" y="2447389"/>
              <a:chExt cx="855095" cy="945105"/>
            </a:xfrm>
          </p:grpSpPr>
          <p:sp>
            <p:nvSpPr>
              <p:cNvPr id="134" name="Double Wave 133"/>
              <p:cNvSpPr/>
              <p:nvPr/>
            </p:nvSpPr>
            <p:spPr bwMode="auto">
              <a:xfrm>
                <a:off x="4436985" y="2447389"/>
                <a:ext cx="855095" cy="945105"/>
              </a:xfrm>
              <a:prstGeom prst="doubleWave">
                <a:avLst/>
              </a:prstGeom>
              <a:solidFill>
                <a:srgbClr val="FFFF66"/>
              </a:solidFill>
              <a:ln w="635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5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charset="0"/>
                </a:endParaRPr>
              </a:p>
            </p:txBody>
          </p:sp>
          <p:grpSp>
            <p:nvGrpSpPr>
              <p:cNvPr id="135" name="Group 134"/>
              <p:cNvGrpSpPr/>
              <p:nvPr/>
            </p:nvGrpSpPr>
            <p:grpSpPr>
              <a:xfrm>
                <a:off x="4700746" y="2749206"/>
                <a:ext cx="327571" cy="341472"/>
                <a:chOff x="1045257" y="3854789"/>
                <a:chExt cx="327571" cy="341472"/>
              </a:xfrm>
            </p:grpSpPr>
            <p:cxnSp>
              <p:nvCxnSpPr>
                <p:cNvPr id="136" name="Straight Connector 135"/>
                <p:cNvCxnSpPr/>
                <p:nvPr/>
              </p:nvCxnSpPr>
              <p:spPr bwMode="auto">
                <a:xfrm>
                  <a:off x="1061610" y="3901552"/>
                  <a:ext cx="0" cy="112513"/>
                </a:xfrm>
                <a:prstGeom prst="line">
                  <a:avLst/>
                </a:prstGeom>
                <a:noFill/>
                <a:ln w="635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0C0C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37" name="Straight Connector 136"/>
                <p:cNvCxnSpPr/>
                <p:nvPr/>
              </p:nvCxnSpPr>
              <p:spPr bwMode="auto">
                <a:xfrm>
                  <a:off x="1331640" y="3901552"/>
                  <a:ext cx="0" cy="112513"/>
                </a:xfrm>
                <a:prstGeom prst="line">
                  <a:avLst/>
                </a:prstGeom>
                <a:noFill/>
                <a:ln w="635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0C0C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138" name="Arc 137"/>
                <p:cNvSpPr/>
                <p:nvPr/>
              </p:nvSpPr>
              <p:spPr bwMode="auto">
                <a:xfrm rot="8275663">
                  <a:off x="1045257" y="3854789"/>
                  <a:ext cx="327571" cy="341472"/>
                </a:xfrm>
                <a:prstGeom prst="arc">
                  <a:avLst/>
                </a:prstGeom>
                <a:noFill/>
                <a:ln w="635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0C0C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grpSp>
          <p:nvGrpSpPr>
            <p:cNvPr id="139" name="Group 138"/>
            <p:cNvGrpSpPr/>
            <p:nvPr/>
          </p:nvGrpSpPr>
          <p:grpSpPr>
            <a:xfrm>
              <a:off x="7699056" y="2540927"/>
              <a:ext cx="289661" cy="320152"/>
              <a:chOff x="4436985" y="2447389"/>
              <a:chExt cx="855095" cy="945105"/>
            </a:xfrm>
          </p:grpSpPr>
          <p:sp>
            <p:nvSpPr>
              <p:cNvPr id="140" name="Double Wave 139"/>
              <p:cNvSpPr/>
              <p:nvPr/>
            </p:nvSpPr>
            <p:spPr bwMode="auto">
              <a:xfrm>
                <a:off x="4436985" y="2447389"/>
                <a:ext cx="855095" cy="945105"/>
              </a:xfrm>
              <a:prstGeom prst="doubleWave">
                <a:avLst/>
              </a:prstGeom>
              <a:solidFill>
                <a:srgbClr val="FFFF66"/>
              </a:solidFill>
              <a:ln w="635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5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charset="0"/>
                </a:endParaRPr>
              </a:p>
            </p:txBody>
          </p:sp>
          <p:grpSp>
            <p:nvGrpSpPr>
              <p:cNvPr id="141" name="Group 140"/>
              <p:cNvGrpSpPr/>
              <p:nvPr/>
            </p:nvGrpSpPr>
            <p:grpSpPr>
              <a:xfrm>
                <a:off x="4700746" y="2749206"/>
                <a:ext cx="327571" cy="341472"/>
                <a:chOff x="1045257" y="3854789"/>
                <a:chExt cx="327571" cy="341472"/>
              </a:xfrm>
            </p:grpSpPr>
            <p:cxnSp>
              <p:nvCxnSpPr>
                <p:cNvPr id="142" name="Straight Connector 141"/>
                <p:cNvCxnSpPr/>
                <p:nvPr/>
              </p:nvCxnSpPr>
              <p:spPr bwMode="auto">
                <a:xfrm>
                  <a:off x="1061610" y="3901552"/>
                  <a:ext cx="0" cy="112513"/>
                </a:xfrm>
                <a:prstGeom prst="line">
                  <a:avLst/>
                </a:prstGeom>
                <a:noFill/>
                <a:ln w="635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0C0C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43" name="Straight Connector 142"/>
                <p:cNvCxnSpPr/>
                <p:nvPr/>
              </p:nvCxnSpPr>
              <p:spPr bwMode="auto">
                <a:xfrm>
                  <a:off x="1331640" y="3901552"/>
                  <a:ext cx="0" cy="112513"/>
                </a:xfrm>
                <a:prstGeom prst="line">
                  <a:avLst/>
                </a:prstGeom>
                <a:noFill/>
                <a:ln w="635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0C0C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144" name="Arc 143"/>
                <p:cNvSpPr/>
                <p:nvPr/>
              </p:nvSpPr>
              <p:spPr bwMode="auto">
                <a:xfrm rot="8275663">
                  <a:off x="1045257" y="3854789"/>
                  <a:ext cx="327571" cy="341472"/>
                </a:xfrm>
                <a:prstGeom prst="arc">
                  <a:avLst/>
                </a:prstGeom>
                <a:noFill/>
                <a:ln w="635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0C0C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grpSp>
          <p:nvGrpSpPr>
            <p:cNvPr id="145" name="Group 144"/>
            <p:cNvGrpSpPr/>
            <p:nvPr/>
          </p:nvGrpSpPr>
          <p:grpSpPr>
            <a:xfrm>
              <a:off x="7060734" y="1384345"/>
              <a:ext cx="289661" cy="320152"/>
              <a:chOff x="4436985" y="2447389"/>
              <a:chExt cx="855095" cy="945105"/>
            </a:xfrm>
          </p:grpSpPr>
          <p:sp>
            <p:nvSpPr>
              <p:cNvPr id="146" name="Double Wave 145"/>
              <p:cNvSpPr/>
              <p:nvPr/>
            </p:nvSpPr>
            <p:spPr bwMode="auto">
              <a:xfrm>
                <a:off x="4436985" y="2447389"/>
                <a:ext cx="855095" cy="945105"/>
              </a:xfrm>
              <a:prstGeom prst="doubleWave">
                <a:avLst/>
              </a:prstGeom>
              <a:solidFill>
                <a:srgbClr val="FFFF66"/>
              </a:solidFill>
              <a:ln w="635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5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charset="0"/>
                </a:endParaRPr>
              </a:p>
            </p:txBody>
          </p:sp>
          <p:grpSp>
            <p:nvGrpSpPr>
              <p:cNvPr id="147" name="Group 146"/>
              <p:cNvGrpSpPr/>
              <p:nvPr/>
            </p:nvGrpSpPr>
            <p:grpSpPr>
              <a:xfrm>
                <a:off x="4700746" y="2749206"/>
                <a:ext cx="327571" cy="341472"/>
                <a:chOff x="1045257" y="3854789"/>
                <a:chExt cx="327571" cy="341472"/>
              </a:xfrm>
            </p:grpSpPr>
            <p:cxnSp>
              <p:nvCxnSpPr>
                <p:cNvPr id="148" name="Straight Connector 147"/>
                <p:cNvCxnSpPr/>
                <p:nvPr/>
              </p:nvCxnSpPr>
              <p:spPr bwMode="auto">
                <a:xfrm>
                  <a:off x="1061610" y="3901552"/>
                  <a:ext cx="0" cy="112513"/>
                </a:xfrm>
                <a:prstGeom prst="line">
                  <a:avLst/>
                </a:prstGeom>
                <a:noFill/>
                <a:ln w="635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0C0C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49" name="Straight Connector 148"/>
                <p:cNvCxnSpPr/>
                <p:nvPr/>
              </p:nvCxnSpPr>
              <p:spPr bwMode="auto">
                <a:xfrm>
                  <a:off x="1331640" y="3901552"/>
                  <a:ext cx="0" cy="112513"/>
                </a:xfrm>
                <a:prstGeom prst="line">
                  <a:avLst/>
                </a:prstGeom>
                <a:noFill/>
                <a:ln w="635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0C0C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150" name="Arc 149"/>
                <p:cNvSpPr/>
                <p:nvPr/>
              </p:nvSpPr>
              <p:spPr bwMode="auto">
                <a:xfrm rot="8275663">
                  <a:off x="1045257" y="3854789"/>
                  <a:ext cx="327571" cy="341472"/>
                </a:xfrm>
                <a:prstGeom prst="arc">
                  <a:avLst/>
                </a:prstGeom>
                <a:noFill/>
                <a:ln w="635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0C0C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grpSp>
          <p:nvGrpSpPr>
            <p:cNvPr id="151" name="Group 150"/>
            <p:cNvGrpSpPr/>
            <p:nvPr/>
          </p:nvGrpSpPr>
          <p:grpSpPr>
            <a:xfrm>
              <a:off x="7425151" y="946120"/>
              <a:ext cx="398066" cy="344480"/>
              <a:chOff x="6147175" y="2379882"/>
              <a:chExt cx="1170130" cy="1012612"/>
            </a:xfrm>
          </p:grpSpPr>
          <p:sp>
            <p:nvSpPr>
              <p:cNvPr id="152" name="5-Point Star 151"/>
              <p:cNvSpPr/>
              <p:nvPr/>
            </p:nvSpPr>
            <p:spPr bwMode="auto">
              <a:xfrm>
                <a:off x="6147175" y="2379882"/>
                <a:ext cx="1170130" cy="1012612"/>
              </a:xfrm>
              <a:prstGeom prst="star5">
                <a:avLst/>
              </a:prstGeom>
              <a:solidFill>
                <a:srgbClr val="C00000"/>
              </a:solidFill>
              <a:ln w="635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5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charset="0"/>
                </a:endParaRPr>
              </a:p>
            </p:txBody>
          </p:sp>
          <p:grpSp>
            <p:nvGrpSpPr>
              <p:cNvPr id="153" name="Group 152"/>
              <p:cNvGrpSpPr/>
              <p:nvPr/>
            </p:nvGrpSpPr>
            <p:grpSpPr>
              <a:xfrm>
                <a:off x="6568454" y="2787265"/>
                <a:ext cx="327571" cy="341472"/>
                <a:chOff x="1045257" y="3854789"/>
                <a:chExt cx="327571" cy="341472"/>
              </a:xfrm>
            </p:grpSpPr>
            <p:cxnSp>
              <p:nvCxnSpPr>
                <p:cNvPr id="154" name="Straight Connector 153"/>
                <p:cNvCxnSpPr/>
                <p:nvPr/>
              </p:nvCxnSpPr>
              <p:spPr bwMode="auto">
                <a:xfrm>
                  <a:off x="1061610" y="3901552"/>
                  <a:ext cx="0" cy="112513"/>
                </a:xfrm>
                <a:prstGeom prst="line">
                  <a:avLst/>
                </a:prstGeom>
                <a:noFill/>
                <a:ln w="635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0C0C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55" name="Straight Connector 154"/>
                <p:cNvCxnSpPr/>
                <p:nvPr/>
              </p:nvCxnSpPr>
              <p:spPr bwMode="auto">
                <a:xfrm>
                  <a:off x="1331640" y="3901552"/>
                  <a:ext cx="0" cy="112513"/>
                </a:xfrm>
                <a:prstGeom prst="line">
                  <a:avLst/>
                </a:prstGeom>
                <a:noFill/>
                <a:ln w="635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0C0C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156" name="Arc 155"/>
                <p:cNvSpPr/>
                <p:nvPr/>
              </p:nvSpPr>
              <p:spPr bwMode="auto">
                <a:xfrm rot="8275663">
                  <a:off x="1045257" y="3854789"/>
                  <a:ext cx="327571" cy="341472"/>
                </a:xfrm>
                <a:prstGeom prst="arc">
                  <a:avLst/>
                </a:prstGeom>
                <a:noFill/>
                <a:ln w="635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0C0C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grpSp>
          <p:nvGrpSpPr>
            <p:cNvPr id="157" name="Group 156"/>
            <p:cNvGrpSpPr/>
            <p:nvPr/>
          </p:nvGrpSpPr>
          <p:grpSpPr>
            <a:xfrm>
              <a:off x="7183387" y="2789298"/>
              <a:ext cx="398066" cy="344480"/>
              <a:chOff x="6147175" y="2379882"/>
              <a:chExt cx="1170130" cy="1012612"/>
            </a:xfrm>
          </p:grpSpPr>
          <p:sp>
            <p:nvSpPr>
              <p:cNvPr id="158" name="5-Point Star 157"/>
              <p:cNvSpPr/>
              <p:nvPr/>
            </p:nvSpPr>
            <p:spPr bwMode="auto">
              <a:xfrm>
                <a:off x="6147175" y="2379882"/>
                <a:ext cx="1170130" cy="1012612"/>
              </a:xfrm>
              <a:prstGeom prst="star5">
                <a:avLst/>
              </a:prstGeom>
              <a:solidFill>
                <a:srgbClr val="C00000"/>
              </a:solidFill>
              <a:ln w="635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5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charset="0"/>
                </a:endParaRPr>
              </a:p>
            </p:txBody>
          </p:sp>
          <p:grpSp>
            <p:nvGrpSpPr>
              <p:cNvPr id="159" name="Group 158"/>
              <p:cNvGrpSpPr/>
              <p:nvPr/>
            </p:nvGrpSpPr>
            <p:grpSpPr>
              <a:xfrm>
                <a:off x="6568454" y="2787265"/>
                <a:ext cx="327571" cy="341472"/>
                <a:chOff x="1045257" y="3854789"/>
                <a:chExt cx="327571" cy="341472"/>
              </a:xfrm>
            </p:grpSpPr>
            <p:cxnSp>
              <p:nvCxnSpPr>
                <p:cNvPr id="160" name="Straight Connector 159"/>
                <p:cNvCxnSpPr/>
                <p:nvPr/>
              </p:nvCxnSpPr>
              <p:spPr bwMode="auto">
                <a:xfrm>
                  <a:off x="1061610" y="3901552"/>
                  <a:ext cx="0" cy="112513"/>
                </a:xfrm>
                <a:prstGeom prst="line">
                  <a:avLst/>
                </a:prstGeom>
                <a:noFill/>
                <a:ln w="635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0C0C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61" name="Straight Connector 160"/>
                <p:cNvCxnSpPr/>
                <p:nvPr/>
              </p:nvCxnSpPr>
              <p:spPr bwMode="auto">
                <a:xfrm>
                  <a:off x="1331640" y="3901552"/>
                  <a:ext cx="0" cy="112513"/>
                </a:xfrm>
                <a:prstGeom prst="line">
                  <a:avLst/>
                </a:prstGeom>
                <a:noFill/>
                <a:ln w="635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0C0C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162" name="Arc 161"/>
                <p:cNvSpPr/>
                <p:nvPr/>
              </p:nvSpPr>
              <p:spPr bwMode="auto">
                <a:xfrm rot="8275663">
                  <a:off x="1045257" y="3854789"/>
                  <a:ext cx="327571" cy="341472"/>
                </a:xfrm>
                <a:prstGeom prst="arc">
                  <a:avLst/>
                </a:prstGeom>
                <a:noFill/>
                <a:ln w="635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0C0C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grpSp>
          <p:nvGrpSpPr>
            <p:cNvPr id="163" name="Group 162"/>
            <p:cNvGrpSpPr/>
            <p:nvPr/>
          </p:nvGrpSpPr>
          <p:grpSpPr>
            <a:xfrm>
              <a:off x="8167758" y="2641487"/>
              <a:ext cx="398066" cy="344480"/>
              <a:chOff x="6147175" y="2379882"/>
              <a:chExt cx="1170130" cy="1012612"/>
            </a:xfrm>
          </p:grpSpPr>
          <p:sp>
            <p:nvSpPr>
              <p:cNvPr id="164" name="5-Point Star 163"/>
              <p:cNvSpPr/>
              <p:nvPr/>
            </p:nvSpPr>
            <p:spPr bwMode="auto">
              <a:xfrm>
                <a:off x="6147175" y="2379882"/>
                <a:ext cx="1170130" cy="1012612"/>
              </a:xfrm>
              <a:prstGeom prst="star5">
                <a:avLst/>
              </a:prstGeom>
              <a:solidFill>
                <a:srgbClr val="C00000"/>
              </a:solidFill>
              <a:ln w="635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5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charset="0"/>
                </a:endParaRPr>
              </a:p>
            </p:txBody>
          </p:sp>
          <p:grpSp>
            <p:nvGrpSpPr>
              <p:cNvPr id="165" name="Group 164"/>
              <p:cNvGrpSpPr/>
              <p:nvPr/>
            </p:nvGrpSpPr>
            <p:grpSpPr>
              <a:xfrm>
                <a:off x="6568454" y="2787265"/>
                <a:ext cx="327571" cy="341472"/>
                <a:chOff x="1045257" y="3854789"/>
                <a:chExt cx="327571" cy="341472"/>
              </a:xfrm>
            </p:grpSpPr>
            <p:cxnSp>
              <p:nvCxnSpPr>
                <p:cNvPr id="166" name="Straight Connector 165"/>
                <p:cNvCxnSpPr/>
                <p:nvPr/>
              </p:nvCxnSpPr>
              <p:spPr bwMode="auto">
                <a:xfrm>
                  <a:off x="1061610" y="3901552"/>
                  <a:ext cx="0" cy="112513"/>
                </a:xfrm>
                <a:prstGeom prst="line">
                  <a:avLst/>
                </a:prstGeom>
                <a:noFill/>
                <a:ln w="635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0C0C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67" name="Straight Connector 166"/>
                <p:cNvCxnSpPr/>
                <p:nvPr/>
              </p:nvCxnSpPr>
              <p:spPr bwMode="auto">
                <a:xfrm>
                  <a:off x="1331640" y="3901552"/>
                  <a:ext cx="0" cy="112513"/>
                </a:xfrm>
                <a:prstGeom prst="line">
                  <a:avLst/>
                </a:prstGeom>
                <a:noFill/>
                <a:ln w="635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0C0C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168" name="Arc 167"/>
                <p:cNvSpPr/>
                <p:nvPr/>
              </p:nvSpPr>
              <p:spPr bwMode="auto">
                <a:xfrm rot="8275663">
                  <a:off x="1045257" y="3854789"/>
                  <a:ext cx="327571" cy="341472"/>
                </a:xfrm>
                <a:prstGeom prst="arc">
                  <a:avLst/>
                </a:prstGeom>
                <a:noFill/>
                <a:ln w="635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0C0C0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sp>
          <p:nvSpPr>
            <p:cNvPr id="13" name="TextBox 12"/>
            <p:cNvSpPr txBox="1"/>
            <p:nvPr/>
          </p:nvSpPr>
          <p:spPr>
            <a:xfrm>
              <a:off x="6825322" y="4419110"/>
              <a:ext cx="17127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FF00"/>
                  </a:solidFill>
                </a:rPr>
                <a:t>Reactor</a:t>
              </a:r>
              <a:endParaRPr lang="en-US" b="1" dirty="0"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4282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roup 120"/>
          <p:cNvGrpSpPr/>
          <p:nvPr/>
        </p:nvGrpSpPr>
        <p:grpSpPr>
          <a:xfrm>
            <a:off x="7782684" y="3041393"/>
            <a:ext cx="1170130" cy="1035115"/>
            <a:chOff x="2456765" y="2379882"/>
            <a:chExt cx="1170130" cy="1035115"/>
          </a:xfrm>
        </p:grpSpPr>
        <p:sp>
          <p:nvSpPr>
            <p:cNvPr id="122" name="Regular Pentagon 121"/>
            <p:cNvSpPr/>
            <p:nvPr/>
          </p:nvSpPr>
          <p:spPr bwMode="auto">
            <a:xfrm>
              <a:off x="2456765" y="2379882"/>
              <a:ext cx="1170130" cy="1035115"/>
            </a:xfrm>
            <a:prstGeom prst="pentagon">
              <a:avLst/>
            </a:prstGeom>
            <a:solidFill>
              <a:srgbClr val="92D050"/>
            </a:solidFill>
            <a:ln w="635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charset="0"/>
              </a:endParaRPr>
            </a:p>
          </p:txBody>
        </p:sp>
        <p:grpSp>
          <p:nvGrpSpPr>
            <p:cNvPr id="123" name="Group 122"/>
            <p:cNvGrpSpPr/>
            <p:nvPr/>
          </p:nvGrpSpPr>
          <p:grpSpPr>
            <a:xfrm>
              <a:off x="2878044" y="2795969"/>
              <a:ext cx="327571" cy="341472"/>
              <a:chOff x="1045257" y="3854789"/>
              <a:chExt cx="327571" cy="341472"/>
            </a:xfrm>
          </p:grpSpPr>
          <p:cxnSp>
            <p:nvCxnSpPr>
              <p:cNvPr id="124" name="Straight Connector 123"/>
              <p:cNvCxnSpPr/>
              <p:nvPr/>
            </p:nvCxnSpPr>
            <p:spPr bwMode="auto">
              <a:xfrm>
                <a:off x="1061610" y="3901552"/>
                <a:ext cx="0" cy="112513"/>
              </a:xfrm>
              <a:prstGeom prst="line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25" name="Straight Connector 124"/>
              <p:cNvCxnSpPr/>
              <p:nvPr/>
            </p:nvCxnSpPr>
            <p:spPr bwMode="auto">
              <a:xfrm>
                <a:off x="1331640" y="3901552"/>
                <a:ext cx="0" cy="112513"/>
              </a:xfrm>
              <a:prstGeom prst="line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sp>
            <p:nvSpPr>
              <p:cNvPr id="126" name="Arc 125"/>
              <p:cNvSpPr/>
              <p:nvPr/>
            </p:nvSpPr>
            <p:spPr bwMode="auto">
              <a:xfrm rot="8275663">
                <a:off x="1045257" y="3854789"/>
                <a:ext cx="327571" cy="341472"/>
              </a:xfrm>
              <a:prstGeom prst="arc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115" name="Group 114"/>
          <p:cNvGrpSpPr/>
          <p:nvPr/>
        </p:nvGrpSpPr>
        <p:grpSpPr>
          <a:xfrm>
            <a:off x="7891069" y="2514963"/>
            <a:ext cx="1170130" cy="1035115"/>
            <a:chOff x="2456765" y="2379882"/>
            <a:chExt cx="1170130" cy="1035115"/>
          </a:xfrm>
        </p:grpSpPr>
        <p:sp>
          <p:nvSpPr>
            <p:cNvPr id="116" name="Regular Pentagon 115"/>
            <p:cNvSpPr/>
            <p:nvPr/>
          </p:nvSpPr>
          <p:spPr bwMode="auto">
            <a:xfrm>
              <a:off x="2456765" y="2379882"/>
              <a:ext cx="1170130" cy="1035115"/>
            </a:xfrm>
            <a:prstGeom prst="pentagon">
              <a:avLst/>
            </a:prstGeom>
            <a:solidFill>
              <a:srgbClr val="92D050"/>
            </a:solidFill>
            <a:ln w="635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charset="0"/>
              </a:endParaRPr>
            </a:p>
          </p:txBody>
        </p:sp>
        <p:grpSp>
          <p:nvGrpSpPr>
            <p:cNvPr id="117" name="Group 116"/>
            <p:cNvGrpSpPr/>
            <p:nvPr/>
          </p:nvGrpSpPr>
          <p:grpSpPr>
            <a:xfrm>
              <a:off x="2878044" y="2795969"/>
              <a:ext cx="327571" cy="341472"/>
              <a:chOff x="1045257" y="3854789"/>
              <a:chExt cx="327571" cy="341472"/>
            </a:xfrm>
          </p:grpSpPr>
          <p:cxnSp>
            <p:nvCxnSpPr>
              <p:cNvPr id="118" name="Straight Connector 117"/>
              <p:cNvCxnSpPr/>
              <p:nvPr/>
            </p:nvCxnSpPr>
            <p:spPr bwMode="auto">
              <a:xfrm>
                <a:off x="1061610" y="3901552"/>
                <a:ext cx="0" cy="112513"/>
              </a:xfrm>
              <a:prstGeom prst="line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19" name="Straight Connector 118"/>
              <p:cNvCxnSpPr/>
              <p:nvPr/>
            </p:nvCxnSpPr>
            <p:spPr bwMode="auto">
              <a:xfrm>
                <a:off x="1331640" y="3901552"/>
                <a:ext cx="0" cy="112513"/>
              </a:xfrm>
              <a:prstGeom prst="line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sp>
            <p:nvSpPr>
              <p:cNvPr id="120" name="Arc 119"/>
              <p:cNvSpPr/>
              <p:nvPr/>
            </p:nvSpPr>
            <p:spPr bwMode="auto">
              <a:xfrm rot="8275663">
                <a:off x="1045257" y="3854789"/>
                <a:ext cx="327571" cy="341472"/>
              </a:xfrm>
              <a:prstGeom prst="arc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109" name="Group 108"/>
          <p:cNvGrpSpPr/>
          <p:nvPr/>
        </p:nvGrpSpPr>
        <p:grpSpPr>
          <a:xfrm>
            <a:off x="7799284" y="1969453"/>
            <a:ext cx="1170130" cy="1035115"/>
            <a:chOff x="2456765" y="2379882"/>
            <a:chExt cx="1170130" cy="1035115"/>
          </a:xfrm>
        </p:grpSpPr>
        <p:sp>
          <p:nvSpPr>
            <p:cNvPr id="110" name="Regular Pentagon 109"/>
            <p:cNvSpPr/>
            <p:nvPr/>
          </p:nvSpPr>
          <p:spPr bwMode="auto">
            <a:xfrm>
              <a:off x="2456765" y="2379882"/>
              <a:ext cx="1170130" cy="1035115"/>
            </a:xfrm>
            <a:prstGeom prst="pentagon">
              <a:avLst/>
            </a:prstGeom>
            <a:solidFill>
              <a:srgbClr val="92D050"/>
            </a:solidFill>
            <a:ln w="635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charset="0"/>
              </a:endParaRPr>
            </a:p>
          </p:txBody>
        </p:sp>
        <p:grpSp>
          <p:nvGrpSpPr>
            <p:cNvPr id="111" name="Group 110"/>
            <p:cNvGrpSpPr/>
            <p:nvPr/>
          </p:nvGrpSpPr>
          <p:grpSpPr>
            <a:xfrm>
              <a:off x="2878044" y="2795969"/>
              <a:ext cx="327571" cy="341472"/>
              <a:chOff x="1045257" y="3854789"/>
              <a:chExt cx="327571" cy="341472"/>
            </a:xfrm>
          </p:grpSpPr>
          <p:cxnSp>
            <p:nvCxnSpPr>
              <p:cNvPr id="112" name="Straight Connector 111"/>
              <p:cNvCxnSpPr/>
              <p:nvPr/>
            </p:nvCxnSpPr>
            <p:spPr bwMode="auto">
              <a:xfrm>
                <a:off x="1061610" y="3901552"/>
                <a:ext cx="0" cy="112513"/>
              </a:xfrm>
              <a:prstGeom prst="line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13" name="Straight Connector 112"/>
              <p:cNvCxnSpPr/>
              <p:nvPr/>
            </p:nvCxnSpPr>
            <p:spPr bwMode="auto">
              <a:xfrm>
                <a:off x="1331640" y="3901552"/>
                <a:ext cx="0" cy="112513"/>
              </a:xfrm>
              <a:prstGeom prst="line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sp>
            <p:nvSpPr>
              <p:cNvPr id="114" name="Arc 113"/>
              <p:cNvSpPr/>
              <p:nvPr/>
            </p:nvSpPr>
            <p:spPr bwMode="auto">
              <a:xfrm rot="8275663">
                <a:off x="1045257" y="3854789"/>
                <a:ext cx="327571" cy="341472"/>
              </a:xfrm>
              <a:prstGeom prst="arc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544E85-F912-4753-BFF7-F50557FD6477}" type="slidenum">
              <a:rPr lang="he-IL" smtClean="0"/>
              <a:pPr>
                <a:defRPr/>
              </a:pPr>
              <a:t>6</a:t>
            </a:fld>
            <a:endParaRPr lang="en-US" dirty="0"/>
          </a:p>
        </p:txBody>
      </p:sp>
      <p:grpSp>
        <p:nvGrpSpPr>
          <p:cNvPr id="38" name="Group 37"/>
          <p:cNvGrpSpPr/>
          <p:nvPr/>
        </p:nvGrpSpPr>
        <p:grpSpPr>
          <a:xfrm>
            <a:off x="5112060" y="3176305"/>
            <a:ext cx="1170130" cy="1035115"/>
            <a:chOff x="2456765" y="2379882"/>
            <a:chExt cx="1170130" cy="1035115"/>
          </a:xfrm>
        </p:grpSpPr>
        <p:sp>
          <p:nvSpPr>
            <p:cNvPr id="8" name="Regular Pentagon 7"/>
            <p:cNvSpPr/>
            <p:nvPr/>
          </p:nvSpPr>
          <p:spPr bwMode="auto">
            <a:xfrm>
              <a:off x="2456765" y="2379882"/>
              <a:ext cx="1170130" cy="1035115"/>
            </a:xfrm>
            <a:prstGeom prst="pentagon">
              <a:avLst/>
            </a:prstGeom>
            <a:solidFill>
              <a:srgbClr val="92D050"/>
            </a:solidFill>
            <a:ln w="635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charset="0"/>
              </a:endParaRPr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2878044" y="2795969"/>
              <a:ext cx="327571" cy="341472"/>
              <a:chOff x="1045257" y="3854789"/>
              <a:chExt cx="327571" cy="341472"/>
            </a:xfrm>
          </p:grpSpPr>
          <p:cxnSp>
            <p:nvCxnSpPr>
              <p:cNvPr id="26" name="Straight Connector 25"/>
              <p:cNvCxnSpPr/>
              <p:nvPr/>
            </p:nvCxnSpPr>
            <p:spPr bwMode="auto">
              <a:xfrm>
                <a:off x="1061610" y="3901552"/>
                <a:ext cx="0" cy="112513"/>
              </a:xfrm>
              <a:prstGeom prst="line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7" name="Straight Connector 26"/>
              <p:cNvCxnSpPr/>
              <p:nvPr/>
            </p:nvCxnSpPr>
            <p:spPr bwMode="auto">
              <a:xfrm>
                <a:off x="1331640" y="3901552"/>
                <a:ext cx="0" cy="112513"/>
              </a:xfrm>
              <a:prstGeom prst="line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sp>
            <p:nvSpPr>
              <p:cNvPr id="28" name="Arc 27"/>
              <p:cNvSpPr/>
              <p:nvPr/>
            </p:nvSpPr>
            <p:spPr bwMode="auto">
              <a:xfrm rot="8275663">
                <a:off x="1045257" y="3854789"/>
                <a:ext cx="327571" cy="341472"/>
              </a:xfrm>
              <a:prstGeom prst="arc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37" name="Group 36"/>
          <p:cNvGrpSpPr/>
          <p:nvPr/>
        </p:nvGrpSpPr>
        <p:grpSpPr>
          <a:xfrm>
            <a:off x="404227" y="3479880"/>
            <a:ext cx="1260140" cy="990110"/>
            <a:chOff x="431540" y="2424887"/>
            <a:chExt cx="1260140" cy="990110"/>
          </a:xfrm>
        </p:grpSpPr>
        <p:sp>
          <p:nvSpPr>
            <p:cNvPr id="7" name="Cloud 6"/>
            <p:cNvSpPr/>
            <p:nvPr/>
          </p:nvSpPr>
          <p:spPr bwMode="auto">
            <a:xfrm>
              <a:off x="431540" y="2424887"/>
              <a:ext cx="1260140" cy="990110"/>
            </a:xfrm>
            <a:prstGeom prst="cloud">
              <a:avLst/>
            </a:prstGeom>
            <a:solidFill>
              <a:schemeClr val="accent6">
                <a:lumMod val="40000"/>
                <a:lumOff val="60000"/>
              </a:schemeClr>
            </a:solidFill>
            <a:ln w="635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charset="0"/>
              </a:endParaRPr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881471" y="2749206"/>
              <a:ext cx="327571" cy="341472"/>
              <a:chOff x="1045257" y="3854789"/>
              <a:chExt cx="327571" cy="341472"/>
            </a:xfrm>
          </p:grpSpPr>
          <p:cxnSp>
            <p:nvCxnSpPr>
              <p:cNvPr id="14" name="Straight Connector 13"/>
              <p:cNvCxnSpPr/>
              <p:nvPr/>
            </p:nvCxnSpPr>
            <p:spPr bwMode="auto">
              <a:xfrm>
                <a:off x="1061610" y="3901552"/>
                <a:ext cx="0" cy="112513"/>
              </a:xfrm>
              <a:prstGeom prst="line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5" name="Straight Connector 14"/>
              <p:cNvCxnSpPr/>
              <p:nvPr/>
            </p:nvCxnSpPr>
            <p:spPr bwMode="auto">
              <a:xfrm>
                <a:off x="1331640" y="3901552"/>
                <a:ext cx="0" cy="112513"/>
              </a:xfrm>
              <a:prstGeom prst="line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sp>
            <p:nvSpPr>
              <p:cNvPr id="16" name="Arc 15"/>
              <p:cNvSpPr/>
              <p:nvPr/>
            </p:nvSpPr>
            <p:spPr bwMode="auto">
              <a:xfrm rot="8275663">
                <a:off x="1045257" y="3854789"/>
                <a:ext cx="327571" cy="341472"/>
              </a:xfrm>
              <a:prstGeom prst="arc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4" name="Right Arrow 3"/>
          <p:cNvSpPr/>
          <p:nvPr/>
        </p:nvSpPr>
        <p:spPr bwMode="auto">
          <a:xfrm rot="20760845">
            <a:off x="1771144" y="3451751"/>
            <a:ext cx="1170129" cy="56257"/>
          </a:xfrm>
          <a:prstGeom prst="rightArrow">
            <a:avLst/>
          </a:prstGeom>
          <a:noFill/>
          <a:ln w="635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41" name="Right Arrow 40"/>
          <p:cNvSpPr/>
          <p:nvPr/>
        </p:nvSpPr>
        <p:spPr bwMode="auto">
          <a:xfrm>
            <a:off x="1844336" y="3850961"/>
            <a:ext cx="1170129" cy="56257"/>
          </a:xfrm>
          <a:prstGeom prst="rightArrow">
            <a:avLst/>
          </a:prstGeom>
          <a:noFill/>
          <a:ln w="635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42" name="Right Arrow 41"/>
          <p:cNvSpPr/>
          <p:nvPr/>
        </p:nvSpPr>
        <p:spPr bwMode="auto">
          <a:xfrm rot="686845">
            <a:off x="1854881" y="4183291"/>
            <a:ext cx="1170129" cy="56257"/>
          </a:xfrm>
          <a:prstGeom prst="rightArrow">
            <a:avLst/>
          </a:prstGeom>
          <a:noFill/>
          <a:ln w="635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grpSp>
        <p:nvGrpSpPr>
          <p:cNvPr id="43" name="Group 42"/>
          <p:cNvGrpSpPr/>
          <p:nvPr/>
        </p:nvGrpSpPr>
        <p:grpSpPr>
          <a:xfrm>
            <a:off x="3043640" y="2658465"/>
            <a:ext cx="1260140" cy="990110"/>
            <a:chOff x="431540" y="2424887"/>
            <a:chExt cx="1260140" cy="990110"/>
          </a:xfrm>
        </p:grpSpPr>
        <p:sp>
          <p:nvSpPr>
            <p:cNvPr id="44" name="Cloud 43"/>
            <p:cNvSpPr/>
            <p:nvPr/>
          </p:nvSpPr>
          <p:spPr bwMode="auto">
            <a:xfrm>
              <a:off x="431540" y="2424887"/>
              <a:ext cx="1260140" cy="990110"/>
            </a:xfrm>
            <a:prstGeom prst="cloud">
              <a:avLst/>
            </a:prstGeom>
            <a:solidFill>
              <a:schemeClr val="accent6">
                <a:lumMod val="40000"/>
                <a:lumOff val="60000"/>
              </a:schemeClr>
            </a:solidFill>
            <a:ln w="635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charset="0"/>
              </a:endParaRPr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881471" y="2749206"/>
              <a:ext cx="327571" cy="341472"/>
              <a:chOff x="1045257" y="3854789"/>
              <a:chExt cx="327571" cy="341472"/>
            </a:xfrm>
          </p:grpSpPr>
          <p:cxnSp>
            <p:nvCxnSpPr>
              <p:cNvPr id="46" name="Straight Connector 45"/>
              <p:cNvCxnSpPr/>
              <p:nvPr/>
            </p:nvCxnSpPr>
            <p:spPr bwMode="auto">
              <a:xfrm>
                <a:off x="1061610" y="3901552"/>
                <a:ext cx="0" cy="112513"/>
              </a:xfrm>
              <a:prstGeom prst="line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7" name="Straight Connector 46"/>
              <p:cNvCxnSpPr/>
              <p:nvPr/>
            </p:nvCxnSpPr>
            <p:spPr bwMode="auto">
              <a:xfrm>
                <a:off x="1331640" y="3901552"/>
                <a:ext cx="0" cy="112513"/>
              </a:xfrm>
              <a:prstGeom prst="line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sp>
            <p:nvSpPr>
              <p:cNvPr id="48" name="Arc 47"/>
              <p:cNvSpPr/>
              <p:nvPr/>
            </p:nvSpPr>
            <p:spPr bwMode="auto">
              <a:xfrm rot="8275663">
                <a:off x="1045257" y="3854789"/>
                <a:ext cx="327571" cy="341472"/>
              </a:xfrm>
              <a:prstGeom prst="arc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49" name="Group 48"/>
          <p:cNvGrpSpPr/>
          <p:nvPr/>
        </p:nvGrpSpPr>
        <p:grpSpPr>
          <a:xfrm>
            <a:off x="3149884" y="3412163"/>
            <a:ext cx="1260140" cy="990110"/>
            <a:chOff x="431540" y="2424887"/>
            <a:chExt cx="1260140" cy="990110"/>
          </a:xfrm>
        </p:grpSpPr>
        <p:sp>
          <p:nvSpPr>
            <p:cNvPr id="50" name="Cloud 49"/>
            <p:cNvSpPr/>
            <p:nvPr/>
          </p:nvSpPr>
          <p:spPr bwMode="auto">
            <a:xfrm>
              <a:off x="431540" y="2424887"/>
              <a:ext cx="1260140" cy="990110"/>
            </a:xfrm>
            <a:prstGeom prst="cloud">
              <a:avLst/>
            </a:prstGeom>
            <a:solidFill>
              <a:schemeClr val="accent6">
                <a:lumMod val="40000"/>
                <a:lumOff val="60000"/>
              </a:schemeClr>
            </a:solidFill>
            <a:ln w="635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charset="0"/>
              </a:endParaRPr>
            </a:p>
          </p:txBody>
        </p:sp>
        <p:grpSp>
          <p:nvGrpSpPr>
            <p:cNvPr id="51" name="Group 50"/>
            <p:cNvGrpSpPr/>
            <p:nvPr/>
          </p:nvGrpSpPr>
          <p:grpSpPr>
            <a:xfrm>
              <a:off x="881471" y="2749206"/>
              <a:ext cx="327571" cy="341472"/>
              <a:chOff x="1045257" y="3854789"/>
              <a:chExt cx="327571" cy="341472"/>
            </a:xfrm>
          </p:grpSpPr>
          <p:cxnSp>
            <p:nvCxnSpPr>
              <p:cNvPr id="52" name="Straight Connector 51"/>
              <p:cNvCxnSpPr/>
              <p:nvPr/>
            </p:nvCxnSpPr>
            <p:spPr bwMode="auto">
              <a:xfrm>
                <a:off x="1061610" y="3901552"/>
                <a:ext cx="0" cy="112513"/>
              </a:xfrm>
              <a:prstGeom prst="line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3" name="Straight Connector 52"/>
              <p:cNvCxnSpPr/>
              <p:nvPr/>
            </p:nvCxnSpPr>
            <p:spPr bwMode="auto">
              <a:xfrm>
                <a:off x="1331640" y="3901552"/>
                <a:ext cx="0" cy="112513"/>
              </a:xfrm>
              <a:prstGeom prst="line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sp>
            <p:nvSpPr>
              <p:cNvPr id="54" name="Arc 53"/>
              <p:cNvSpPr/>
              <p:nvPr/>
            </p:nvSpPr>
            <p:spPr bwMode="auto">
              <a:xfrm rot="8275663">
                <a:off x="1045257" y="3854789"/>
                <a:ext cx="327571" cy="341472"/>
              </a:xfrm>
              <a:prstGeom prst="arc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55" name="Group 54"/>
          <p:cNvGrpSpPr/>
          <p:nvPr/>
        </p:nvGrpSpPr>
        <p:grpSpPr>
          <a:xfrm>
            <a:off x="3117381" y="4059618"/>
            <a:ext cx="1260140" cy="990110"/>
            <a:chOff x="431540" y="2424887"/>
            <a:chExt cx="1260140" cy="990110"/>
          </a:xfrm>
        </p:grpSpPr>
        <p:sp>
          <p:nvSpPr>
            <p:cNvPr id="56" name="Cloud 55"/>
            <p:cNvSpPr/>
            <p:nvPr/>
          </p:nvSpPr>
          <p:spPr bwMode="auto">
            <a:xfrm>
              <a:off x="431540" y="2424887"/>
              <a:ext cx="1260140" cy="990110"/>
            </a:xfrm>
            <a:prstGeom prst="cloud">
              <a:avLst/>
            </a:prstGeom>
            <a:solidFill>
              <a:schemeClr val="accent6">
                <a:lumMod val="40000"/>
                <a:lumOff val="60000"/>
              </a:schemeClr>
            </a:solidFill>
            <a:ln w="635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charset="0"/>
              </a:endParaRPr>
            </a:p>
          </p:txBody>
        </p:sp>
        <p:grpSp>
          <p:nvGrpSpPr>
            <p:cNvPr id="57" name="Group 56"/>
            <p:cNvGrpSpPr/>
            <p:nvPr/>
          </p:nvGrpSpPr>
          <p:grpSpPr>
            <a:xfrm>
              <a:off x="881471" y="2749206"/>
              <a:ext cx="327571" cy="341472"/>
              <a:chOff x="1045257" y="3854789"/>
              <a:chExt cx="327571" cy="341472"/>
            </a:xfrm>
          </p:grpSpPr>
          <p:cxnSp>
            <p:nvCxnSpPr>
              <p:cNvPr id="58" name="Straight Connector 57"/>
              <p:cNvCxnSpPr/>
              <p:nvPr/>
            </p:nvCxnSpPr>
            <p:spPr bwMode="auto">
              <a:xfrm>
                <a:off x="1061610" y="3901552"/>
                <a:ext cx="0" cy="112513"/>
              </a:xfrm>
              <a:prstGeom prst="line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9" name="Straight Connector 58"/>
              <p:cNvCxnSpPr/>
              <p:nvPr/>
            </p:nvCxnSpPr>
            <p:spPr bwMode="auto">
              <a:xfrm>
                <a:off x="1331640" y="3901552"/>
                <a:ext cx="0" cy="112513"/>
              </a:xfrm>
              <a:prstGeom prst="line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sp>
            <p:nvSpPr>
              <p:cNvPr id="60" name="Arc 59"/>
              <p:cNvSpPr/>
              <p:nvPr/>
            </p:nvSpPr>
            <p:spPr bwMode="auto">
              <a:xfrm rot="8275663">
                <a:off x="1045257" y="3854789"/>
                <a:ext cx="327571" cy="341472"/>
              </a:xfrm>
              <a:prstGeom prst="arc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61" name="Right Arrow 60"/>
          <p:cNvSpPr/>
          <p:nvPr/>
        </p:nvSpPr>
        <p:spPr bwMode="auto">
          <a:xfrm rot="20760845">
            <a:off x="6344013" y="3249365"/>
            <a:ext cx="1170129" cy="56257"/>
          </a:xfrm>
          <a:prstGeom prst="rightArrow">
            <a:avLst/>
          </a:prstGeom>
          <a:noFill/>
          <a:ln w="635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62" name="Right Arrow 61"/>
          <p:cNvSpPr/>
          <p:nvPr/>
        </p:nvSpPr>
        <p:spPr bwMode="auto">
          <a:xfrm>
            <a:off x="6417205" y="3648575"/>
            <a:ext cx="1170129" cy="56257"/>
          </a:xfrm>
          <a:prstGeom prst="rightArrow">
            <a:avLst/>
          </a:prstGeom>
          <a:noFill/>
          <a:ln w="635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63" name="Right Arrow 62"/>
          <p:cNvSpPr/>
          <p:nvPr/>
        </p:nvSpPr>
        <p:spPr bwMode="auto">
          <a:xfrm rot="686845">
            <a:off x="6427750" y="3980905"/>
            <a:ext cx="1170129" cy="56257"/>
          </a:xfrm>
          <a:prstGeom prst="rightArrow">
            <a:avLst/>
          </a:prstGeom>
          <a:noFill/>
          <a:ln w="635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64" name="Right Arrow 63"/>
          <p:cNvSpPr/>
          <p:nvPr/>
        </p:nvSpPr>
        <p:spPr bwMode="auto">
          <a:xfrm rot="19638092">
            <a:off x="6177118" y="2883208"/>
            <a:ext cx="1259349" cy="58781"/>
          </a:xfrm>
          <a:prstGeom prst="rightArrow">
            <a:avLst/>
          </a:prstGeom>
          <a:noFill/>
          <a:ln w="635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65" name="Right Arrow 64"/>
          <p:cNvSpPr/>
          <p:nvPr/>
        </p:nvSpPr>
        <p:spPr bwMode="auto">
          <a:xfrm rot="1353702">
            <a:off x="6333902" y="4280740"/>
            <a:ext cx="1170129" cy="56257"/>
          </a:xfrm>
          <a:prstGeom prst="rightArrow">
            <a:avLst/>
          </a:prstGeom>
          <a:noFill/>
          <a:ln w="635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grpSp>
        <p:nvGrpSpPr>
          <p:cNvPr id="67" name="Group 66"/>
          <p:cNvGrpSpPr/>
          <p:nvPr/>
        </p:nvGrpSpPr>
        <p:grpSpPr>
          <a:xfrm>
            <a:off x="7198762" y="1623350"/>
            <a:ext cx="1170130" cy="1035115"/>
            <a:chOff x="2456765" y="2379882"/>
            <a:chExt cx="1170130" cy="1035115"/>
          </a:xfrm>
        </p:grpSpPr>
        <p:sp>
          <p:nvSpPr>
            <p:cNvPr id="68" name="Regular Pentagon 67"/>
            <p:cNvSpPr/>
            <p:nvPr/>
          </p:nvSpPr>
          <p:spPr bwMode="auto">
            <a:xfrm>
              <a:off x="2456765" y="2379882"/>
              <a:ext cx="1170130" cy="1035115"/>
            </a:xfrm>
            <a:prstGeom prst="pentagon">
              <a:avLst/>
            </a:prstGeom>
            <a:solidFill>
              <a:srgbClr val="92D050"/>
            </a:solidFill>
            <a:ln w="635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charset="0"/>
              </a:endParaRPr>
            </a:p>
          </p:txBody>
        </p:sp>
        <p:grpSp>
          <p:nvGrpSpPr>
            <p:cNvPr id="69" name="Group 68"/>
            <p:cNvGrpSpPr/>
            <p:nvPr/>
          </p:nvGrpSpPr>
          <p:grpSpPr>
            <a:xfrm>
              <a:off x="2878044" y="2795969"/>
              <a:ext cx="327571" cy="341472"/>
              <a:chOff x="1045257" y="3854789"/>
              <a:chExt cx="327571" cy="341472"/>
            </a:xfrm>
          </p:grpSpPr>
          <p:cxnSp>
            <p:nvCxnSpPr>
              <p:cNvPr id="70" name="Straight Connector 69"/>
              <p:cNvCxnSpPr/>
              <p:nvPr/>
            </p:nvCxnSpPr>
            <p:spPr bwMode="auto">
              <a:xfrm>
                <a:off x="1061610" y="3901552"/>
                <a:ext cx="0" cy="112513"/>
              </a:xfrm>
              <a:prstGeom prst="line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1" name="Straight Connector 70"/>
              <p:cNvCxnSpPr/>
              <p:nvPr/>
            </p:nvCxnSpPr>
            <p:spPr bwMode="auto">
              <a:xfrm>
                <a:off x="1331640" y="3901552"/>
                <a:ext cx="0" cy="112513"/>
              </a:xfrm>
              <a:prstGeom prst="line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sp>
            <p:nvSpPr>
              <p:cNvPr id="72" name="Arc 71"/>
              <p:cNvSpPr/>
              <p:nvPr/>
            </p:nvSpPr>
            <p:spPr bwMode="auto">
              <a:xfrm rot="8275663">
                <a:off x="1045257" y="3854789"/>
                <a:ext cx="327571" cy="341472"/>
              </a:xfrm>
              <a:prstGeom prst="arc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73" name="Group 72"/>
          <p:cNvGrpSpPr/>
          <p:nvPr/>
        </p:nvGrpSpPr>
        <p:grpSpPr>
          <a:xfrm>
            <a:off x="7458269" y="2341428"/>
            <a:ext cx="1170130" cy="1035115"/>
            <a:chOff x="2456765" y="2379882"/>
            <a:chExt cx="1170130" cy="1035115"/>
          </a:xfrm>
        </p:grpSpPr>
        <p:sp>
          <p:nvSpPr>
            <p:cNvPr id="74" name="Regular Pentagon 73"/>
            <p:cNvSpPr/>
            <p:nvPr/>
          </p:nvSpPr>
          <p:spPr bwMode="auto">
            <a:xfrm>
              <a:off x="2456765" y="2379882"/>
              <a:ext cx="1170130" cy="1035115"/>
            </a:xfrm>
            <a:prstGeom prst="pentagon">
              <a:avLst/>
            </a:prstGeom>
            <a:solidFill>
              <a:srgbClr val="92D050"/>
            </a:solidFill>
            <a:ln w="635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charset="0"/>
              </a:endParaRPr>
            </a:p>
          </p:txBody>
        </p:sp>
        <p:grpSp>
          <p:nvGrpSpPr>
            <p:cNvPr id="75" name="Group 74"/>
            <p:cNvGrpSpPr/>
            <p:nvPr/>
          </p:nvGrpSpPr>
          <p:grpSpPr>
            <a:xfrm>
              <a:off x="2878044" y="2795969"/>
              <a:ext cx="327571" cy="341472"/>
              <a:chOff x="1045257" y="3854789"/>
              <a:chExt cx="327571" cy="341472"/>
            </a:xfrm>
          </p:grpSpPr>
          <p:cxnSp>
            <p:nvCxnSpPr>
              <p:cNvPr id="76" name="Straight Connector 75"/>
              <p:cNvCxnSpPr/>
              <p:nvPr/>
            </p:nvCxnSpPr>
            <p:spPr bwMode="auto">
              <a:xfrm>
                <a:off x="1061610" y="3901552"/>
                <a:ext cx="0" cy="112513"/>
              </a:xfrm>
              <a:prstGeom prst="line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7" name="Straight Connector 76"/>
              <p:cNvCxnSpPr/>
              <p:nvPr/>
            </p:nvCxnSpPr>
            <p:spPr bwMode="auto">
              <a:xfrm>
                <a:off x="1331640" y="3901552"/>
                <a:ext cx="0" cy="112513"/>
              </a:xfrm>
              <a:prstGeom prst="line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sp>
            <p:nvSpPr>
              <p:cNvPr id="78" name="Arc 77"/>
              <p:cNvSpPr/>
              <p:nvPr/>
            </p:nvSpPr>
            <p:spPr bwMode="auto">
              <a:xfrm rot="8275663">
                <a:off x="1045257" y="3854789"/>
                <a:ext cx="327571" cy="341472"/>
              </a:xfrm>
              <a:prstGeom prst="arc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79" name="Group 78"/>
          <p:cNvGrpSpPr/>
          <p:nvPr/>
        </p:nvGrpSpPr>
        <p:grpSpPr>
          <a:xfrm>
            <a:off x="7580866" y="2980223"/>
            <a:ext cx="1170130" cy="1035115"/>
            <a:chOff x="2456765" y="2379882"/>
            <a:chExt cx="1170130" cy="1035115"/>
          </a:xfrm>
        </p:grpSpPr>
        <p:sp>
          <p:nvSpPr>
            <p:cNvPr id="80" name="Regular Pentagon 79"/>
            <p:cNvSpPr/>
            <p:nvPr/>
          </p:nvSpPr>
          <p:spPr bwMode="auto">
            <a:xfrm>
              <a:off x="2456765" y="2379882"/>
              <a:ext cx="1170130" cy="1035115"/>
            </a:xfrm>
            <a:prstGeom prst="pentagon">
              <a:avLst/>
            </a:prstGeom>
            <a:solidFill>
              <a:srgbClr val="92D050"/>
            </a:solidFill>
            <a:ln w="635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charset="0"/>
              </a:endParaRPr>
            </a:p>
          </p:txBody>
        </p:sp>
        <p:grpSp>
          <p:nvGrpSpPr>
            <p:cNvPr id="81" name="Group 80"/>
            <p:cNvGrpSpPr/>
            <p:nvPr/>
          </p:nvGrpSpPr>
          <p:grpSpPr>
            <a:xfrm>
              <a:off x="2878044" y="2795969"/>
              <a:ext cx="327571" cy="341472"/>
              <a:chOff x="1045257" y="3854789"/>
              <a:chExt cx="327571" cy="341472"/>
            </a:xfrm>
          </p:grpSpPr>
          <p:cxnSp>
            <p:nvCxnSpPr>
              <p:cNvPr id="82" name="Straight Connector 81"/>
              <p:cNvCxnSpPr/>
              <p:nvPr/>
            </p:nvCxnSpPr>
            <p:spPr bwMode="auto">
              <a:xfrm>
                <a:off x="1061610" y="3901552"/>
                <a:ext cx="0" cy="112513"/>
              </a:xfrm>
              <a:prstGeom prst="line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3" name="Straight Connector 82"/>
              <p:cNvCxnSpPr/>
              <p:nvPr/>
            </p:nvCxnSpPr>
            <p:spPr bwMode="auto">
              <a:xfrm>
                <a:off x="1331640" y="3901552"/>
                <a:ext cx="0" cy="112513"/>
              </a:xfrm>
              <a:prstGeom prst="line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sp>
            <p:nvSpPr>
              <p:cNvPr id="84" name="Arc 83"/>
              <p:cNvSpPr/>
              <p:nvPr/>
            </p:nvSpPr>
            <p:spPr bwMode="auto">
              <a:xfrm rot="8275663">
                <a:off x="1045257" y="3854789"/>
                <a:ext cx="327571" cy="341472"/>
              </a:xfrm>
              <a:prstGeom prst="arc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85" name="Group 84"/>
          <p:cNvGrpSpPr/>
          <p:nvPr/>
        </p:nvGrpSpPr>
        <p:grpSpPr>
          <a:xfrm>
            <a:off x="7548279" y="3567046"/>
            <a:ext cx="1170130" cy="1035115"/>
            <a:chOff x="2456765" y="2379882"/>
            <a:chExt cx="1170130" cy="1035115"/>
          </a:xfrm>
        </p:grpSpPr>
        <p:sp>
          <p:nvSpPr>
            <p:cNvPr id="86" name="Regular Pentagon 85"/>
            <p:cNvSpPr/>
            <p:nvPr/>
          </p:nvSpPr>
          <p:spPr bwMode="auto">
            <a:xfrm>
              <a:off x="2456765" y="2379882"/>
              <a:ext cx="1170130" cy="1035115"/>
            </a:xfrm>
            <a:prstGeom prst="pentagon">
              <a:avLst/>
            </a:prstGeom>
            <a:solidFill>
              <a:srgbClr val="92D050"/>
            </a:solidFill>
            <a:ln w="635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charset="0"/>
              </a:endParaRPr>
            </a:p>
          </p:txBody>
        </p:sp>
        <p:grpSp>
          <p:nvGrpSpPr>
            <p:cNvPr id="87" name="Group 86"/>
            <p:cNvGrpSpPr/>
            <p:nvPr/>
          </p:nvGrpSpPr>
          <p:grpSpPr>
            <a:xfrm>
              <a:off x="2878044" y="2795969"/>
              <a:ext cx="327571" cy="341472"/>
              <a:chOff x="1045257" y="3854789"/>
              <a:chExt cx="327571" cy="341472"/>
            </a:xfrm>
          </p:grpSpPr>
          <p:cxnSp>
            <p:nvCxnSpPr>
              <p:cNvPr id="88" name="Straight Connector 87"/>
              <p:cNvCxnSpPr/>
              <p:nvPr/>
            </p:nvCxnSpPr>
            <p:spPr bwMode="auto">
              <a:xfrm>
                <a:off x="1061610" y="3901552"/>
                <a:ext cx="0" cy="112513"/>
              </a:xfrm>
              <a:prstGeom prst="line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9" name="Straight Connector 88"/>
              <p:cNvCxnSpPr/>
              <p:nvPr/>
            </p:nvCxnSpPr>
            <p:spPr bwMode="auto">
              <a:xfrm>
                <a:off x="1331640" y="3901552"/>
                <a:ext cx="0" cy="112513"/>
              </a:xfrm>
              <a:prstGeom prst="line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sp>
            <p:nvSpPr>
              <p:cNvPr id="90" name="Arc 89"/>
              <p:cNvSpPr/>
              <p:nvPr/>
            </p:nvSpPr>
            <p:spPr bwMode="auto">
              <a:xfrm rot="8275663">
                <a:off x="1045257" y="3854789"/>
                <a:ext cx="327571" cy="341472"/>
              </a:xfrm>
              <a:prstGeom prst="arc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91" name="Group 90"/>
          <p:cNvGrpSpPr/>
          <p:nvPr/>
        </p:nvGrpSpPr>
        <p:grpSpPr>
          <a:xfrm>
            <a:off x="7547844" y="4086152"/>
            <a:ext cx="1170130" cy="1035115"/>
            <a:chOff x="2456765" y="2379882"/>
            <a:chExt cx="1170130" cy="1035115"/>
          </a:xfrm>
        </p:grpSpPr>
        <p:sp>
          <p:nvSpPr>
            <p:cNvPr id="92" name="Regular Pentagon 91"/>
            <p:cNvSpPr/>
            <p:nvPr/>
          </p:nvSpPr>
          <p:spPr bwMode="auto">
            <a:xfrm>
              <a:off x="2456765" y="2379882"/>
              <a:ext cx="1170130" cy="1035115"/>
            </a:xfrm>
            <a:prstGeom prst="pentagon">
              <a:avLst/>
            </a:prstGeom>
            <a:solidFill>
              <a:srgbClr val="92D050"/>
            </a:solidFill>
            <a:ln w="635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charset="0"/>
              </a:endParaRPr>
            </a:p>
          </p:txBody>
        </p:sp>
        <p:grpSp>
          <p:nvGrpSpPr>
            <p:cNvPr id="93" name="Group 92"/>
            <p:cNvGrpSpPr/>
            <p:nvPr/>
          </p:nvGrpSpPr>
          <p:grpSpPr>
            <a:xfrm>
              <a:off x="2878044" y="2795969"/>
              <a:ext cx="327571" cy="341472"/>
              <a:chOff x="1045257" y="3854789"/>
              <a:chExt cx="327571" cy="341472"/>
            </a:xfrm>
          </p:grpSpPr>
          <p:cxnSp>
            <p:nvCxnSpPr>
              <p:cNvPr id="94" name="Straight Connector 93"/>
              <p:cNvCxnSpPr/>
              <p:nvPr/>
            </p:nvCxnSpPr>
            <p:spPr bwMode="auto">
              <a:xfrm>
                <a:off x="1061610" y="3901552"/>
                <a:ext cx="0" cy="112513"/>
              </a:xfrm>
              <a:prstGeom prst="line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95" name="Straight Connector 94"/>
              <p:cNvCxnSpPr/>
              <p:nvPr/>
            </p:nvCxnSpPr>
            <p:spPr bwMode="auto">
              <a:xfrm>
                <a:off x="1331640" y="3901552"/>
                <a:ext cx="0" cy="112513"/>
              </a:xfrm>
              <a:prstGeom prst="line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sp>
            <p:nvSpPr>
              <p:cNvPr id="96" name="Arc 95"/>
              <p:cNvSpPr/>
              <p:nvPr/>
            </p:nvSpPr>
            <p:spPr bwMode="auto">
              <a:xfrm rot="8275663">
                <a:off x="1045257" y="3854789"/>
                <a:ext cx="327571" cy="341472"/>
              </a:xfrm>
              <a:prstGeom prst="arc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127" name="Text Box 5"/>
          <p:cNvSpPr txBox="1">
            <a:spLocks noChangeArrowheads="1"/>
          </p:cNvSpPr>
          <p:nvPr/>
        </p:nvSpPr>
        <p:spPr bwMode="auto">
          <a:xfrm>
            <a:off x="0" y="0"/>
            <a:ext cx="9144000" cy="5191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dirty="0" smtClean="0"/>
              <a:t>Quasispecies model</a:t>
            </a:r>
            <a:endParaRPr lang="en-US" dirty="0"/>
          </a:p>
        </p:txBody>
      </p:sp>
      <p:sp>
        <p:nvSpPr>
          <p:cNvPr id="98" name="Content Placeholder 5"/>
          <p:cNvSpPr txBox="1">
            <a:spLocks/>
          </p:cNvSpPr>
          <p:nvPr/>
        </p:nvSpPr>
        <p:spPr bwMode="auto">
          <a:xfrm>
            <a:off x="8750996" y="781925"/>
            <a:ext cx="5990438" cy="5322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0" name="Rectangle 99"/>
          <p:cNvSpPr/>
          <p:nvPr/>
        </p:nvSpPr>
        <p:spPr>
          <a:xfrm>
            <a:off x="359081" y="593546"/>
            <a:ext cx="8346769" cy="56076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kern="0" dirty="0" smtClean="0"/>
              <a:t>Each one replicates at a certain rate – how many offspring it has per unit time.</a:t>
            </a:r>
          </a:p>
          <a:p>
            <a:pPr marL="342900" lvl="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kern="0" dirty="0" smtClean="0"/>
              <a:t>Some replicate faster than others.</a:t>
            </a:r>
          </a:p>
          <a:p>
            <a:pPr marL="342900" lvl="0" indent="-342900" eaLnBrk="0" hangingPunct="0">
              <a:spcBef>
                <a:spcPct val="20000"/>
              </a:spcBef>
              <a:buFontTx/>
              <a:buChar char="•"/>
              <a:defRPr/>
            </a:pPr>
            <a:endParaRPr lang="en-US" kern="0" dirty="0" smtClean="0"/>
          </a:p>
          <a:p>
            <a:pPr marL="342900" lvl="0" indent="-342900" eaLnBrk="0" hangingPunct="0">
              <a:spcBef>
                <a:spcPct val="20000"/>
              </a:spcBef>
              <a:buFontTx/>
              <a:buChar char="•"/>
              <a:defRPr/>
            </a:pPr>
            <a:endParaRPr lang="en-US" kern="0" dirty="0" smtClean="0"/>
          </a:p>
          <a:p>
            <a:pPr marL="342900" lvl="0" indent="-342900" eaLnBrk="0" hangingPunct="0">
              <a:spcBef>
                <a:spcPct val="20000"/>
              </a:spcBef>
              <a:buFontTx/>
              <a:buChar char="•"/>
              <a:defRPr/>
            </a:pPr>
            <a:endParaRPr lang="en-US" kern="0" dirty="0" smtClean="0"/>
          </a:p>
          <a:p>
            <a:pPr marL="342900" lvl="0" indent="-342900" eaLnBrk="0" hangingPunct="0">
              <a:spcBef>
                <a:spcPct val="20000"/>
              </a:spcBef>
              <a:buFontTx/>
              <a:buChar char="•"/>
              <a:defRPr/>
            </a:pPr>
            <a:endParaRPr lang="en-US" kern="0" dirty="0" smtClean="0"/>
          </a:p>
          <a:p>
            <a:pPr marL="342900" lvl="0" indent="-342900" eaLnBrk="0" hangingPunct="0">
              <a:spcBef>
                <a:spcPct val="20000"/>
              </a:spcBef>
              <a:buFontTx/>
              <a:buChar char="•"/>
              <a:defRPr/>
            </a:pPr>
            <a:endParaRPr lang="en-US" kern="0" dirty="0" smtClean="0"/>
          </a:p>
          <a:p>
            <a:pPr marL="1714500" lvl="3" indent="-342900" eaLnBrk="0" hangingPunct="0">
              <a:spcBef>
                <a:spcPct val="20000"/>
              </a:spcBef>
              <a:buFontTx/>
              <a:buChar char="•"/>
              <a:defRPr/>
            </a:pPr>
            <a:endParaRPr lang="en-US" kern="0" dirty="0" smtClean="0"/>
          </a:p>
          <a:p>
            <a:pPr marL="342900" lvl="0" indent="-342900" eaLnBrk="0" hangingPunct="0">
              <a:spcBef>
                <a:spcPct val="20000"/>
              </a:spcBef>
              <a:buFontTx/>
              <a:buChar char="•"/>
              <a:defRPr/>
            </a:pPr>
            <a:endParaRPr lang="en-US" kern="0" dirty="0" smtClean="0"/>
          </a:p>
          <a:p>
            <a:pPr marL="342900" lvl="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kern="0" dirty="0" smtClean="0"/>
              <a:t>This is called the </a:t>
            </a:r>
            <a:r>
              <a:rPr lang="en-US" b="1" kern="0" dirty="0" smtClean="0"/>
              <a:t>replication rate</a:t>
            </a:r>
            <a:r>
              <a:rPr lang="en-US" kern="0" dirty="0" smtClean="0"/>
              <a:t>, denoted A</a:t>
            </a:r>
            <a:r>
              <a:rPr lang="en-US" kern="0" baseline="-25000" dirty="0" smtClean="0"/>
              <a:t>i</a:t>
            </a:r>
            <a:r>
              <a:rPr lang="en-US" kern="0" dirty="0" smtClean="0"/>
              <a:t>.</a:t>
            </a:r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1337742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46747" y="773704"/>
            <a:ext cx="8690738" cy="5322295"/>
          </a:xfrm>
        </p:spPr>
        <p:txBody>
          <a:bodyPr/>
          <a:lstStyle/>
          <a:p>
            <a:r>
              <a:rPr lang="en-US" dirty="0" smtClean="0"/>
              <a:t>However, replication is not exact. Sometimes, the offspring is of another genotype.</a:t>
            </a:r>
          </a:p>
          <a:p>
            <a:r>
              <a:rPr lang="en-US" dirty="0"/>
              <a:t>The chance that a genotype </a:t>
            </a:r>
            <a:r>
              <a:rPr lang="en-US" i="1" dirty="0"/>
              <a:t>j</a:t>
            </a:r>
            <a:r>
              <a:rPr lang="en-US" dirty="0"/>
              <a:t> replicates into genotype </a:t>
            </a:r>
            <a:r>
              <a:rPr lang="en-US" i="1" dirty="0" err="1"/>
              <a:t>i</a:t>
            </a:r>
            <a:r>
              <a:rPr lang="en-US" dirty="0"/>
              <a:t> is denoted </a:t>
            </a:r>
            <a:r>
              <a:rPr lang="en-US" dirty="0" err="1"/>
              <a:t>Q</a:t>
            </a:r>
            <a:r>
              <a:rPr lang="en-US" baseline="-25000" dirty="0" err="1"/>
              <a:t>ij</a:t>
            </a:r>
            <a:r>
              <a:rPr lang="en-US" i="1" baseline="-25000" dirty="0"/>
              <a:t>.</a:t>
            </a:r>
            <a:r>
              <a:rPr lang="en-US" i="1" dirty="0"/>
              <a:t> 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544E85-F912-4753-BFF7-F50557FD6477}" type="slidenum">
              <a:rPr lang="he-IL" smtClean="0"/>
              <a:pPr>
                <a:defRPr/>
              </a:pPr>
              <a:t>7</a:t>
            </a:fld>
            <a:endParaRPr lang="en-US"/>
          </a:p>
        </p:txBody>
      </p:sp>
      <p:grpSp>
        <p:nvGrpSpPr>
          <p:cNvPr id="38" name="Group 37"/>
          <p:cNvGrpSpPr/>
          <p:nvPr/>
        </p:nvGrpSpPr>
        <p:grpSpPr>
          <a:xfrm>
            <a:off x="5824048" y="4578970"/>
            <a:ext cx="683719" cy="604828"/>
            <a:chOff x="2456765" y="2379882"/>
            <a:chExt cx="1170130" cy="1035115"/>
          </a:xfrm>
        </p:grpSpPr>
        <p:sp>
          <p:nvSpPr>
            <p:cNvPr id="8" name="Regular Pentagon 7"/>
            <p:cNvSpPr/>
            <p:nvPr/>
          </p:nvSpPr>
          <p:spPr bwMode="auto">
            <a:xfrm>
              <a:off x="2456765" y="2379882"/>
              <a:ext cx="1170130" cy="1035115"/>
            </a:xfrm>
            <a:prstGeom prst="pentagon">
              <a:avLst/>
            </a:prstGeom>
            <a:solidFill>
              <a:srgbClr val="92D050"/>
            </a:solidFill>
            <a:ln w="635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charset="0"/>
              </a:endParaRPr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2878044" y="2795969"/>
              <a:ext cx="327571" cy="341472"/>
              <a:chOff x="1045257" y="3854789"/>
              <a:chExt cx="327571" cy="341472"/>
            </a:xfrm>
          </p:grpSpPr>
          <p:cxnSp>
            <p:nvCxnSpPr>
              <p:cNvPr id="26" name="Straight Connector 25"/>
              <p:cNvCxnSpPr/>
              <p:nvPr/>
            </p:nvCxnSpPr>
            <p:spPr bwMode="auto">
              <a:xfrm>
                <a:off x="1061610" y="3901552"/>
                <a:ext cx="0" cy="112513"/>
              </a:xfrm>
              <a:prstGeom prst="line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7" name="Straight Connector 26"/>
              <p:cNvCxnSpPr/>
              <p:nvPr/>
            </p:nvCxnSpPr>
            <p:spPr bwMode="auto">
              <a:xfrm>
                <a:off x="1331640" y="3901552"/>
                <a:ext cx="0" cy="112513"/>
              </a:xfrm>
              <a:prstGeom prst="line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sp>
            <p:nvSpPr>
              <p:cNvPr id="28" name="Arc 27"/>
              <p:cNvSpPr/>
              <p:nvPr/>
            </p:nvSpPr>
            <p:spPr bwMode="auto">
              <a:xfrm rot="8275663">
                <a:off x="1045257" y="3854789"/>
                <a:ext cx="327571" cy="341472"/>
              </a:xfrm>
              <a:prstGeom prst="arc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39" name="Group 38"/>
          <p:cNvGrpSpPr/>
          <p:nvPr/>
        </p:nvGrpSpPr>
        <p:grpSpPr>
          <a:xfrm>
            <a:off x="5916087" y="5356512"/>
            <a:ext cx="499641" cy="552235"/>
            <a:chOff x="4436985" y="2447389"/>
            <a:chExt cx="855095" cy="945105"/>
          </a:xfrm>
        </p:grpSpPr>
        <p:sp>
          <p:nvSpPr>
            <p:cNvPr id="9" name="Double Wave 8"/>
            <p:cNvSpPr/>
            <p:nvPr/>
          </p:nvSpPr>
          <p:spPr bwMode="auto">
            <a:xfrm>
              <a:off x="4436985" y="2447389"/>
              <a:ext cx="855095" cy="945105"/>
            </a:xfrm>
            <a:prstGeom prst="doubleWave">
              <a:avLst/>
            </a:prstGeom>
            <a:solidFill>
              <a:srgbClr val="FFFF66"/>
            </a:solidFill>
            <a:ln w="635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charset="0"/>
              </a:endParaRPr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4700746" y="2749206"/>
              <a:ext cx="327571" cy="341472"/>
              <a:chOff x="1045257" y="3854789"/>
              <a:chExt cx="327571" cy="341472"/>
            </a:xfrm>
          </p:grpSpPr>
          <p:cxnSp>
            <p:nvCxnSpPr>
              <p:cNvPr id="30" name="Straight Connector 29"/>
              <p:cNvCxnSpPr/>
              <p:nvPr/>
            </p:nvCxnSpPr>
            <p:spPr bwMode="auto">
              <a:xfrm>
                <a:off x="1061610" y="3901552"/>
                <a:ext cx="0" cy="112513"/>
              </a:xfrm>
              <a:prstGeom prst="line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1" name="Straight Connector 30"/>
              <p:cNvCxnSpPr/>
              <p:nvPr/>
            </p:nvCxnSpPr>
            <p:spPr bwMode="auto">
              <a:xfrm>
                <a:off x="1331640" y="3901552"/>
                <a:ext cx="0" cy="112513"/>
              </a:xfrm>
              <a:prstGeom prst="line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sp>
            <p:nvSpPr>
              <p:cNvPr id="32" name="Arc 31"/>
              <p:cNvSpPr/>
              <p:nvPr/>
            </p:nvSpPr>
            <p:spPr bwMode="auto">
              <a:xfrm rot="8275663">
                <a:off x="1045257" y="3854789"/>
                <a:ext cx="327571" cy="341472"/>
              </a:xfrm>
              <a:prstGeom prst="arc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40" name="Group 39"/>
          <p:cNvGrpSpPr/>
          <p:nvPr/>
        </p:nvGrpSpPr>
        <p:grpSpPr>
          <a:xfrm>
            <a:off x="5824048" y="6103033"/>
            <a:ext cx="683719" cy="591680"/>
            <a:chOff x="6147175" y="2379882"/>
            <a:chExt cx="1170130" cy="1012612"/>
          </a:xfrm>
        </p:grpSpPr>
        <p:sp>
          <p:nvSpPr>
            <p:cNvPr id="11" name="5-Point Star 10"/>
            <p:cNvSpPr/>
            <p:nvPr/>
          </p:nvSpPr>
          <p:spPr bwMode="auto">
            <a:xfrm>
              <a:off x="6147175" y="2379882"/>
              <a:ext cx="1170130" cy="1012612"/>
            </a:xfrm>
            <a:prstGeom prst="star5">
              <a:avLst/>
            </a:prstGeom>
            <a:solidFill>
              <a:srgbClr val="C00000"/>
            </a:solidFill>
            <a:ln w="635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charset="0"/>
              </a:endParaRPr>
            </a:p>
          </p:txBody>
        </p:sp>
        <p:grpSp>
          <p:nvGrpSpPr>
            <p:cNvPr id="33" name="Group 32"/>
            <p:cNvGrpSpPr/>
            <p:nvPr/>
          </p:nvGrpSpPr>
          <p:grpSpPr>
            <a:xfrm>
              <a:off x="6568454" y="2787265"/>
              <a:ext cx="327571" cy="341472"/>
              <a:chOff x="1045257" y="3854789"/>
              <a:chExt cx="327571" cy="341472"/>
            </a:xfrm>
          </p:grpSpPr>
          <p:cxnSp>
            <p:nvCxnSpPr>
              <p:cNvPr id="34" name="Straight Connector 33"/>
              <p:cNvCxnSpPr/>
              <p:nvPr/>
            </p:nvCxnSpPr>
            <p:spPr bwMode="auto">
              <a:xfrm>
                <a:off x="1061610" y="3901552"/>
                <a:ext cx="0" cy="112513"/>
              </a:xfrm>
              <a:prstGeom prst="line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5" name="Straight Connector 34"/>
              <p:cNvCxnSpPr/>
              <p:nvPr/>
            </p:nvCxnSpPr>
            <p:spPr bwMode="auto">
              <a:xfrm>
                <a:off x="1331640" y="3901552"/>
                <a:ext cx="0" cy="112513"/>
              </a:xfrm>
              <a:prstGeom prst="line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sp>
            <p:nvSpPr>
              <p:cNvPr id="36" name="Arc 35"/>
              <p:cNvSpPr/>
              <p:nvPr/>
            </p:nvSpPr>
            <p:spPr bwMode="auto">
              <a:xfrm rot="8275663">
                <a:off x="1045257" y="3854789"/>
                <a:ext cx="327571" cy="341472"/>
              </a:xfrm>
              <a:prstGeom prst="arc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37" name="Group 36"/>
          <p:cNvGrpSpPr/>
          <p:nvPr/>
        </p:nvGrpSpPr>
        <p:grpSpPr>
          <a:xfrm>
            <a:off x="5797751" y="3795153"/>
            <a:ext cx="736313" cy="578532"/>
            <a:chOff x="431540" y="2424887"/>
            <a:chExt cx="1260140" cy="990110"/>
          </a:xfrm>
        </p:grpSpPr>
        <p:sp>
          <p:nvSpPr>
            <p:cNvPr id="7" name="Cloud 6"/>
            <p:cNvSpPr/>
            <p:nvPr/>
          </p:nvSpPr>
          <p:spPr bwMode="auto">
            <a:xfrm>
              <a:off x="431540" y="2424887"/>
              <a:ext cx="1260140" cy="990110"/>
            </a:xfrm>
            <a:prstGeom prst="cloud">
              <a:avLst/>
            </a:prstGeom>
            <a:solidFill>
              <a:schemeClr val="accent6">
                <a:lumMod val="40000"/>
                <a:lumOff val="60000"/>
              </a:schemeClr>
            </a:solidFill>
            <a:ln w="635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charset="0"/>
              </a:endParaRPr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881471" y="2749206"/>
              <a:ext cx="327571" cy="341472"/>
              <a:chOff x="1045257" y="3854789"/>
              <a:chExt cx="327571" cy="341472"/>
            </a:xfrm>
          </p:grpSpPr>
          <p:cxnSp>
            <p:nvCxnSpPr>
              <p:cNvPr id="14" name="Straight Connector 13"/>
              <p:cNvCxnSpPr/>
              <p:nvPr/>
            </p:nvCxnSpPr>
            <p:spPr bwMode="auto">
              <a:xfrm>
                <a:off x="1061610" y="3901552"/>
                <a:ext cx="0" cy="112513"/>
              </a:xfrm>
              <a:prstGeom prst="line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5" name="Straight Connector 14"/>
              <p:cNvCxnSpPr/>
              <p:nvPr/>
            </p:nvCxnSpPr>
            <p:spPr bwMode="auto">
              <a:xfrm>
                <a:off x="1331640" y="3901552"/>
                <a:ext cx="0" cy="112513"/>
              </a:xfrm>
              <a:prstGeom prst="line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sp>
            <p:nvSpPr>
              <p:cNvPr id="16" name="Arc 15"/>
              <p:cNvSpPr/>
              <p:nvPr/>
            </p:nvSpPr>
            <p:spPr bwMode="auto">
              <a:xfrm rot="8275663">
                <a:off x="1045257" y="3854789"/>
                <a:ext cx="327571" cy="341472"/>
              </a:xfrm>
              <a:prstGeom prst="arc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68" name="Group 67"/>
          <p:cNvGrpSpPr/>
          <p:nvPr/>
        </p:nvGrpSpPr>
        <p:grpSpPr>
          <a:xfrm>
            <a:off x="1267320" y="4360379"/>
            <a:ext cx="1934652" cy="1520085"/>
            <a:chOff x="431540" y="2424887"/>
            <a:chExt cx="1260140" cy="990110"/>
          </a:xfrm>
        </p:grpSpPr>
        <p:sp>
          <p:nvSpPr>
            <p:cNvPr id="69" name="Cloud 68"/>
            <p:cNvSpPr/>
            <p:nvPr/>
          </p:nvSpPr>
          <p:spPr bwMode="auto">
            <a:xfrm>
              <a:off x="431540" y="2424887"/>
              <a:ext cx="1260140" cy="990110"/>
            </a:xfrm>
            <a:prstGeom prst="cloud">
              <a:avLst/>
            </a:prstGeom>
            <a:solidFill>
              <a:schemeClr val="accent6">
                <a:lumMod val="40000"/>
                <a:lumOff val="60000"/>
              </a:schemeClr>
            </a:solidFill>
            <a:ln w="635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charset="0"/>
              </a:endParaRPr>
            </a:p>
          </p:txBody>
        </p:sp>
        <p:grpSp>
          <p:nvGrpSpPr>
            <p:cNvPr id="70" name="Group 69"/>
            <p:cNvGrpSpPr/>
            <p:nvPr/>
          </p:nvGrpSpPr>
          <p:grpSpPr>
            <a:xfrm>
              <a:off x="881471" y="2749206"/>
              <a:ext cx="327571" cy="341472"/>
              <a:chOff x="1045257" y="3854789"/>
              <a:chExt cx="327571" cy="341472"/>
            </a:xfrm>
          </p:grpSpPr>
          <p:cxnSp>
            <p:nvCxnSpPr>
              <p:cNvPr id="71" name="Straight Connector 70"/>
              <p:cNvCxnSpPr/>
              <p:nvPr/>
            </p:nvCxnSpPr>
            <p:spPr bwMode="auto">
              <a:xfrm>
                <a:off x="1061610" y="3901552"/>
                <a:ext cx="0" cy="112513"/>
              </a:xfrm>
              <a:prstGeom prst="line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2" name="Straight Connector 71"/>
              <p:cNvCxnSpPr/>
              <p:nvPr/>
            </p:nvCxnSpPr>
            <p:spPr bwMode="auto">
              <a:xfrm>
                <a:off x="1331640" y="3901552"/>
                <a:ext cx="0" cy="112513"/>
              </a:xfrm>
              <a:prstGeom prst="line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sp>
            <p:nvSpPr>
              <p:cNvPr id="73" name="Arc 72"/>
              <p:cNvSpPr/>
              <p:nvPr/>
            </p:nvSpPr>
            <p:spPr bwMode="auto">
              <a:xfrm rot="8275663">
                <a:off x="1045257" y="3854789"/>
                <a:ext cx="327571" cy="341472"/>
              </a:xfrm>
              <a:prstGeom prst="arc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74" name="Right Arrow 73"/>
          <p:cNvSpPr/>
          <p:nvPr/>
        </p:nvSpPr>
        <p:spPr bwMode="auto">
          <a:xfrm flipV="1">
            <a:off x="3635322" y="4084419"/>
            <a:ext cx="1846892" cy="45719"/>
          </a:xfrm>
          <a:prstGeom prst="rightArrow">
            <a:avLst/>
          </a:prstGeom>
          <a:noFill/>
          <a:ln w="635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95" name="Right Arrow 94"/>
          <p:cNvSpPr/>
          <p:nvPr/>
        </p:nvSpPr>
        <p:spPr bwMode="auto">
          <a:xfrm flipV="1">
            <a:off x="3635322" y="4835665"/>
            <a:ext cx="1846892" cy="45719"/>
          </a:xfrm>
          <a:prstGeom prst="rightArrow">
            <a:avLst/>
          </a:prstGeom>
          <a:noFill/>
          <a:ln w="635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96" name="Right Arrow 95"/>
          <p:cNvSpPr/>
          <p:nvPr/>
        </p:nvSpPr>
        <p:spPr bwMode="auto">
          <a:xfrm flipV="1">
            <a:off x="3635322" y="5586911"/>
            <a:ext cx="1846892" cy="45719"/>
          </a:xfrm>
          <a:prstGeom prst="rightArrow">
            <a:avLst/>
          </a:prstGeom>
          <a:noFill/>
          <a:ln w="635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97" name="Right Arrow 96"/>
          <p:cNvSpPr/>
          <p:nvPr/>
        </p:nvSpPr>
        <p:spPr bwMode="auto">
          <a:xfrm flipV="1">
            <a:off x="3635322" y="6338157"/>
            <a:ext cx="1846892" cy="45719"/>
          </a:xfrm>
          <a:prstGeom prst="rightArrow">
            <a:avLst/>
          </a:prstGeom>
          <a:noFill/>
          <a:ln w="635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01858" y="3571972"/>
            <a:ext cx="15402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Q</a:t>
            </a:r>
            <a:r>
              <a:rPr lang="en-US" baseline="-25000" dirty="0" smtClean="0"/>
              <a:t>11</a:t>
            </a:r>
            <a:r>
              <a:rPr lang="en-US" dirty="0" smtClean="0"/>
              <a:t> = 0.5</a:t>
            </a:r>
            <a:endParaRPr lang="en-US" dirty="0"/>
          </a:p>
        </p:txBody>
      </p:sp>
      <p:sp>
        <p:nvSpPr>
          <p:cNvPr id="101" name="Text Box 5"/>
          <p:cNvSpPr txBox="1">
            <a:spLocks noChangeArrowheads="1"/>
          </p:cNvSpPr>
          <p:nvPr/>
        </p:nvSpPr>
        <p:spPr bwMode="auto">
          <a:xfrm>
            <a:off x="0" y="0"/>
            <a:ext cx="9144000" cy="5191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dirty="0" smtClean="0"/>
              <a:t>Quasispecies model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3806180" y="4312445"/>
            <a:ext cx="15402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Q</a:t>
            </a:r>
            <a:r>
              <a:rPr lang="en-US" baseline="-25000" dirty="0" smtClean="0"/>
              <a:t>21</a:t>
            </a:r>
            <a:r>
              <a:rPr lang="en-US" dirty="0" smtClean="0"/>
              <a:t> = 0.2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3806180" y="5029628"/>
            <a:ext cx="1540284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dirty="0" smtClean="0"/>
              <a:t>Q</a:t>
            </a:r>
            <a:r>
              <a:rPr lang="en-US" baseline="-25000" dirty="0" smtClean="0"/>
              <a:t>31</a:t>
            </a:r>
            <a:r>
              <a:rPr lang="en-US" dirty="0" smtClean="0"/>
              <a:t> = 0.2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3806915" y="5814937"/>
            <a:ext cx="15402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Q</a:t>
            </a:r>
            <a:r>
              <a:rPr lang="en-US" baseline="-25000" dirty="0" smtClean="0"/>
              <a:t>41</a:t>
            </a:r>
            <a:r>
              <a:rPr lang="en-US" dirty="0" smtClean="0"/>
              <a:t> = 0.1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3508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>
              <a:xfrm>
                <a:off x="254058" y="840506"/>
                <a:ext cx="8645733" cy="5322295"/>
              </a:xfrm>
            </p:spPr>
            <p:txBody>
              <a:bodyPr/>
              <a:lstStyle/>
              <a:p>
                <a:r>
                  <a:rPr lang="en-US" dirty="0" smtClean="0"/>
                  <a:t>We can put everything in a matrix, called the </a:t>
                </a:r>
                <a:r>
                  <a:rPr lang="en-US" b="1" dirty="0" smtClean="0"/>
                  <a:t>transition matrix, Q.</a:t>
                </a:r>
              </a:p>
              <a:p>
                <a:pPr marL="0" indent="0">
                  <a:buNone/>
                </a:pPr>
                <a:endParaRPr lang="en-US" i="1" dirty="0" smtClean="0">
                  <a:latin typeface="Cambria Math"/>
                </a:endParaRPr>
              </a:p>
              <a:p>
                <a:pPr marL="0" indent="0">
                  <a:buNone/>
                </a:pPr>
                <a:endParaRPr lang="en-US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1" i="1" smtClean="0">
                                    <a:latin typeface="Cambria Math"/>
                                  </a:rPr>
                                  <m:t>𝟎</m:t>
                                </m:r>
                                <m:r>
                                  <m:rPr>
                                    <m:brk m:alnAt="7"/>
                                  </m:rPr>
                                  <a:rPr lang="en-US" b="1" i="1" smtClean="0">
                                    <a:latin typeface="Cambria Math"/>
                                  </a:rPr>
                                  <m:t>.</m:t>
                                </m:r>
                                <m:r>
                                  <m:rPr>
                                    <m:brk m:alnAt="7"/>
                                  </m:rPr>
                                  <a:rPr lang="en-US" b="1" i="1" smtClean="0">
                                    <a:latin typeface="Cambria Math"/>
                                  </a:rPr>
                                  <m:t>𝟓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b="1" i="1" smtClean="0">
                                    <a:latin typeface="Cambria Math"/>
                                  </a:rPr>
                                  <m:t>𝟎</m:t>
                                </m:r>
                                <m:r>
                                  <a:rPr lang="en-US" b="1" i="1" smtClean="0"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en-US" b="1" i="1" smtClean="0">
                                    <a:latin typeface="Cambria Math"/>
                                  </a:rPr>
                                  <m:t>𝟓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b="1" i="1" smtClean="0">
                                    <a:latin typeface="Cambria Math"/>
                                  </a:rPr>
                                  <m:t>𝟏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1" i="1" smtClean="0">
                                    <a:latin typeface="Cambria Math"/>
                                  </a:rPr>
                                  <m:t>𝟎</m:t>
                                </m:r>
                                <m:r>
                                  <a:rPr lang="en-US" b="1" i="1" smtClean="0"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en-US" b="1" i="1" smtClean="0">
                                    <a:latin typeface="Cambria Math"/>
                                  </a:rPr>
                                  <m:t>𝟏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b="0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The main diagonal is faithful self replication.</a:t>
                </a:r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4058" y="840506"/>
                <a:ext cx="8645733" cy="5322295"/>
              </a:xfrm>
              <a:blipFill rotWithShape="1">
                <a:blip r:embed="rId2" cstate="print"/>
                <a:stretch>
                  <a:fillRect l="-1622" t="-1604" b="-1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544E85-F912-4753-BFF7-F50557FD6477}" type="slidenum">
              <a:rPr lang="he-IL" smtClean="0"/>
              <a:pPr>
                <a:defRPr/>
              </a:pPr>
              <a:t>8</a:t>
            </a:fld>
            <a:endParaRPr lang="en-US" dirty="0"/>
          </a:p>
        </p:txBody>
      </p:sp>
      <p:grpSp>
        <p:nvGrpSpPr>
          <p:cNvPr id="38" name="Group 37"/>
          <p:cNvGrpSpPr/>
          <p:nvPr/>
        </p:nvGrpSpPr>
        <p:grpSpPr>
          <a:xfrm>
            <a:off x="3948138" y="2484894"/>
            <a:ext cx="437632" cy="387136"/>
            <a:chOff x="2456765" y="2379882"/>
            <a:chExt cx="1170130" cy="1035115"/>
          </a:xfrm>
        </p:grpSpPr>
        <p:sp>
          <p:nvSpPr>
            <p:cNvPr id="8" name="Regular Pentagon 7"/>
            <p:cNvSpPr/>
            <p:nvPr/>
          </p:nvSpPr>
          <p:spPr bwMode="auto">
            <a:xfrm>
              <a:off x="2456765" y="2379882"/>
              <a:ext cx="1170130" cy="1035115"/>
            </a:xfrm>
            <a:prstGeom prst="pentagon">
              <a:avLst/>
            </a:prstGeom>
            <a:solidFill>
              <a:srgbClr val="92D050"/>
            </a:solidFill>
            <a:ln w="635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charset="0"/>
              </a:endParaRPr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2878044" y="2795969"/>
              <a:ext cx="327571" cy="341472"/>
              <a:chOff x="1045257" y="3854789"/>
              <a:chExt cx="327571" cy="341472"/>
            </a:xfrm>
          </p:grpSpPr>
          <p:cxnSp>
            <p:nvCxnSpPr>
              <p:cNvPr id="26" name="Straight Connector 25"/>
              <p:cNvCxnSpPr/>
              <p:nvPr/>
            </p:nvCxnSpPr>
            <p:spPr bwMode="auto">
              <a:xfrm>
                <a:off x="1061610" y="3901552"/>
                <a:ext cx="0" cy="112513"/>
              </a:xfrm>
              <a:prstGeom prst="line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7" name="Straight Connector 26"/>
              <p:cNvCxnSpPr/>
              <p:nvPr/>
            </p:nvCxnSpPr>
            <p:spPr bwMode="auto">
              <a:xfrm>
                <a:off x="1331640" y="3901552"/>
                <a:ext cx="0" cy="112513"/>
              </a:xfrm>
              <a:prstGeom prst="line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sp>
            <p:nvSpPr>
              <p:cNvPr id="28" name="Arc 27"/>
              <p:cNvSpPr/>
              <p:nvPr/>
            </p:nvSpPr>
            <p:spPr bwMode="auto">
              <a:xfrm rot="8275663">
                <a:off x="1045257" y="3854789"/>
                <a:ext cx="327571" cy="341472"/>
              </a:xfrm>
              <a:prstGeom prst="arc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39" name="Group 38"/>
          <p:cNvGrpSpPr/>
          <p:nvPr/>
        </p:nvGrpSpPr>
        <p:grpSpPr>
          <a:xfrm>
            <a:off x="4797025" y="2518636"/>
            <a:ext cx="319808" cy="353472"/>
            <a:chOff x="4436985" y="2447389"/>
            <a:chExt cx="855095" cy="945105"/>
          </a:xfrm>
        </p:grpSpPr>
        <p:sp>
          <p:nvSpPr>
            <p:cNvPr id="9" name="Double Wave 8"/>
            <p:cNvSpPr/>
            <p:nvPr/>
          </p:nvSpPr>
          <p:spPr bwMode="auto">
            <a:xfrm>
              <a:off x="4436985" y="2447389"/>
              <a:ext cx="855095" cy="945105"/>
            </a:xfrm>
            <a:prstGeom prst="doubleWave">
              <a:avLst/>
            </a:prstGeom>
            <a:solidFill>
              <a:srgbClr val="FFFF66"/>
            </a:solidFill>
            <a:ln w="635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charset="0"/>
              </a:endParaRPr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4700746" y="2749206"/>
              <a:ext cx="327571" cy="341472"/>
              <a:chOff x="1045257" y="3854789"/>
              <a:chExt cx="327571" cy="341472"/>
            </a:xfrm>
          </p:grpSpPr>
          <p:cxnSp>
            <p:nvCxnSpPr>
              <p:cNvPr id="30" name="Straight Connector 29"/>
              <p:cNvCxnSpPr/>
              <p:nvPr/>
            </p:nvCxnSpPr>
            <p:spPr bwMode="auto">
              <a:xfrm>
                <a:off x="1061610" y="3901552"/>
                <a:ext cx="0" cy="112513"/>
              </a:xfrm>
              <a:prstGeom prst="line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1" name="Straight Connector 30"/>
              <p:cNvCxnSpPr/>
              <p:nvPr/>
            </p:nvCxnSpPr>
            <p:spPr bwMode="auto">
              <a:xfrm>
                <a:off x="1331640" y="3901552"/>
                <a:ext cx="0" cy="112513"/>
              </a:xfrm>
              <a:prstGeom prst="line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sp>
            <p:nvSpPr>
              <p:cNvPr id="32" name="Arc 31"/>
              <p:cNvSpPr/>
              <p:nvPr/>
            </p:nvSpPr>
            <p:spPr bwMode="auto">
              <a:xfrm rot="8275663">
                <a:off x="1045257" y="3854789"/>
                <a:ext cx="327571" cy="341472"/>
              </a:xfrm>
              <a:prstGeom prst="arc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40" name="Group 39"/>
          <p:cNvGrpSpPr/>
          <p:nvPr/>
        </p:nvGrpSpPr>
        <p:grpSpPr>
          <a:xfrm>
            <a:off x="5562110" y="2493388"/>
            <a:ext cx="437632" cy="378720"/>
            <a:chOff x="6147175" y="2379882"/>
            <a:chExt cx="1170130" cy="1012612"/>
          </a:xfrm>
        </p:grpSpPr>
        <p:sp>
          <p:nvSpPr>
            <p:cNvPr id="11" name="5-Point Star 10"/>
            <p:cNvSpPr/>
            <p:nvPr/>
          </p:nvSpPr>
          <p:spPr bwMode="auto">
            <a:xfrm>
              <a:off x="6147175" y="2379882"/>
              <a:ext cx="1170130" cy="1012612"/>
            </a:xfrm>
            <a:prstGeom prst="star5">
              <a:avLst/>
            </a:prstGeom>
            <a:solidFill>
              <a:srgbClr val="C00000"/>
            </a:solidFill>
            <a:ln w="635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charset="0"/>
              </a:endParaRPr>
            </a:p>
          </p:txBody>
        </p:sp>
        <p:grpSp>
          <p:nvGrpSpPr>
            <p:cNvPr id="33" name="Group 32"/>
            <p:cNvGrpSpPr/>
            <p:nvPr/>
          </p:nvGrpSpPr>
          <p:grpSpPr>
            <a:xfrm>
              <a:off x="6568454" y="2787265"/>
              <a:ext cx="327571" cy="341472"/>
              <a:chOff x="1045257" y="3854789"/>
              <a:chExt cx="327571" cy="341472"/>
            </a:xfrm>
          </p:grpSpPr>
          <p:cxnSp>
            <p:nvCxnSpPr>
              <p:cNvPr id="34" name="Straight Connector 33"/>
              <p:cNvCxnSpPr/>
              <p:nvPr/>
            </p:nvCxnSpPr>
            <p:spPr bwMode="auto">
              <a:xfrm>
                <a:off x="1061610" y="3901552"/>
                <a:ext cx="0" cy="112513"/>
              </a:xfrm>
              <a:prstGeom prst="line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5" name="Straight Connector 34"/>
              <p:cNvCxnSpPr/>
              <p:nvPr/>
            </p:nvCxnSpPr>
            <p:spPr bwMode="auto">
              <a:xfrm>
                <a:off x="1331640" y="3901552"/>
                <a:ext cx="0" cy="112513"/>
              </a:xfrm>
              <a:prstGeom prst="line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sp>
            <p:nvSpPr>
              <p:cNvPr id="36" name="Arc 35"/>
              <p:cNvSpPr/>
              <p:nvPr/>
            </p:nvSpPr>
            <p:spPr bwMode="auto">
              <a:xfrm rot="8275663">
                <a:off x="1045257" y="3854789"/>
                <a:ext cx="327571" cy="341472"/>
              </a:xfrm>
              <a:prstGeom prst="arc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37" name="Group 36"/>
          <p:cNvGrpSpPr/>
          <p:nvPr/>
        </p:nvGrpSpPr>
        <p:grpSpPr>
          <a:xfrm>
            <a:off x="3176367" y="2518636"/>
            <a:ext cx="471296" cy="370304"/>
            <a:chOff x="431540" y="2424887"/>
            <a:chExt cx="1260140" cy="990110"/>
          </a:xfrm>
        </p:grpSpPr>
        <p:sp>
          <p:nvSpPr>
            <p:cNvPr id="7" name="Cloud 6"/>
            <p:cNvSpPr/>
            <p:nvPr/>
          </p:nvSpPr>
          <p:spPr bwMode="auto">
            <a:xfrm>
              <a:off x="431540" y="2424887"/>
              <a:ext cx="1260140" cy="990110"/>
            </a:xfrm>
            <a:prstGeom prst="cloud">
              <a:avLst/>
            </a:prstGeom>
            <a:solidFill>
              <a:schemeClr val="accent6">
                <a:lumMod val="40000"/>
                <a:lumOff val="60000"/>
              </a:schemeClr>
            </a:solidFill>
            <a:ln w="635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charset="0"/>
              </a:endParaRPr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881471" y="2749206"/>
              <a:ext cx="327571" cy="341472"/>
              <a:chOff x="1045257" y="3854789"/>
              <a:chExt cx="327571" cy="341472"/>
            </a:xfrm>
          </p:grpSpPr>
          <p:cxnSp>
            <p:nvCxnSpPr>
              <p:cNvPr id="14" name="Straight Connector 13"/>
              <p:cNvCxnSpPr/>
              <p:nvPr/>
            </p:nvCxnSpPr>
            <p:spPr bwMode="auto">
              <a:xfrm>
                <a:off x="1061610" y="3901552"/>
                <a:ext cx="0" cy="112513"/>
              </a:xfrm>
              <a:prstGeom prst="line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5" name="Straight Connector 14"/>
              <p:cNvCxnSpPr/>
              <p:nvPr/>
            </p:nvCxnSpPr>
            <p:spPr bwMode="auto">
              <a:xfrm>
                <a:off x="1331640" y="3901552"/>
                <a:ext cx="0" cy="112513"/>
              </a:xfrm>
              <a:prstGeom prst="line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sp>
            <p:nvSpPr>
              <p:cNvPr id="16" name="Arc 15"/>
              <p:cNvSpPr/>
              <p:nvPr/>
            </p:nvSpPr>
            <p:spPr bwMode="auto">
              <a:xfrm rot="8275663">
                <a:off x="1045257" y="3854789"/>
                <a:ext cx="327571" cy="341472"/>
              </a:xfrm>
              <a:prstGeom prst="arc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41" name="Group 40"/>
          <p:cNvGrpSpPr/>
          <p:nvPr/>
        </p:nvGrpSpPr>
        <p:grpSpPr>
          <a:xfrm>
            <a:off x="1961710" y="3077929"/>
            <a:ext cx="471296" cy="370304"/>
            <a:chOff x="431540" y="2424887"/>
            <a:chExt cx="1260140" cy="990110"/>
          </a:xfrm>
        </p:grpSpPr>
        <p:sp>
          <p:nvSpPr>
            <p:cNvPr id="42" name="Cloud 41"/>
            <p:cNvSpPr/>
            <p:nvPr/>
          </p:nvSpPr>
          <p:spPr bwMode="auto">
            <a:xfrm>
              <a:off x="431540" y="2424887"/>
              <a:ext cx="1260140" cy="990110"/>
            </a:xfrm>
            <a:prstGeom prst="cloud">
              <a:avLst/>
            </a:prstGeom>
            <a:solidFill>
              <a:schemeClr val="accent6">
                <a:lumMod val="40000"/>
                <a:lumOff val="60000"/>
              </a:schemeClr>
            </a:solidFill>
            <a:ln w="635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charset="0"/>
              </a:endParaRPr>
            </a:p>
          </p:txBody>
        </p:sp>
        <p:grpSp>
          <p:nvGrpSpPr>
            <p:cNvPr id="43" name="Group 42"/>
            <p:cNvGrpSpPr/>
            <p:nvPr/>
          </p:nvGrpSpPr>
          <p:grpSpPr>
            <a:xfrm>
              <a:off x="881471" y="2749206"/>
              <a:ext cx="327571" cy="341472"/>
              <a:chOff x="1045257" y="3854789"/>
              <a:chExt cx="327571" cy="341472"/>
            </a:xfrm>
          </p:grpSpPr>
          <p:cxnSp>
            <p:nvCxnSpPr>
              <p:cNvPr id="44" name="Straight Connector 43"/>
              <p:cNvCxnSpPr/>
              <p:nvPr/>
            </p:nvCxnSpPr>
            <p:spPr bwMode="auto">
              <a:xfrm>
                <a:off x="1061610" y="3901552"/>
                <a:ext cx="0" cy="112513"/>
              </a:xfrm>
              <a:prstGeom prst="line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5" name="Straight Connector 44"/>
              <p:cNvCxnSpPr/>
              <p:nvPr/>
            </p:nvCxnSpPr>
            <p:spPr bwMode="auto">
              <a:xfrm>
                <a:off x="1331640" y="3901552"/>
                <a:ext cx="0" cy="112513"/>
              </a:xfrm>
              <a:prstGeom prst="line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sp>
            <p:nvSpPr>
              <p:cNvPr id="46" name="Arc 45"/>
              <p:cNvSpPr/>
              <p:nvPr/>
            </p:nvSpPr>
            <p:spPr bwMode="auto">
              <a:xfrm rot="8275663">
                <a:off x="1045257" y="3854789"/>
                <a:ext cx="327571" cy="341472"/>
              </a:xfrm>
              <a:prstGeom prst="arc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47" name="Group 46"/>
          <p:cNvGrpSpPr/>
          <p:nvPr/>
        </p:nvGrpSpPr>
        <p:grpSpPr>
          <a:xfrm>
            <a:off x="1972425" y="3457302"/>
            <a:ext cx="437632" cy="387136"/>
            <a:chOff x="2456765" y="2379882"/>
            <a:chExt cx="1170130" cy="1035115"/>
          </a:xfrm>
        </p:grpSpPr>
        <p:sp>
          <p:nvSpPr>
            <p:cNvPr id="48" name="Regular Pentagon 47"/>
            <p:cNvSpPr/>
            <p:nvPr/>
          </p:nvSpPr>
          <p:spPr bwMode="auto">
            <a:xfrm>
              <a:off x="2456765" y="2379882"/>
              <a:ext cx="1170130" cy="1035115"/>
            </a:xfrm>
            <a:prstGeom prst="pentagon">
              <a:avLst/>
            </a:prstGeom>
            <a:solidFill>
              <a:srgbClr val="92D050"/>
            </a:solidFill>
            <a:ln w="635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charset="0"/>
              </a:endParaRPr>
            </a:p>
          </p:txBody>
        </p:sp>
        <p:grpSp>
          <p:nvGrpSpPr>
            <p:cNvPr id="49" name="Group 48"/>
            <p:cNvGrpSpPr/>
            <p:nvPr/>
          </p:nvGrpSpPr>
          <p:grpSpPr>
            <a:xfrm>
              <a:off x="2878044" y="2795969"/>
              <a:ext cx="327571" cy="341472"/>
              <a:chOff x="1045257" y="3854789"/>
              <a:chExt cx="327571" cy="341472"/>
            </a:xfrm>
          </p:grpSpPr>
          <p:cxnSp>
            <p:nvCxnSpPr>
              <p:cNvPr id="50" name="Straight Connector 49"/>
              <p:cNvCxnSpPr/>
              <p:nvPr/>
            </p:nvCxnSpPr>
            <p:spPr bwMode="auto">
              <a:xfrm>
                <a:off x="1061610" y="3901552"/>
                <a:ext cx="0" cy="112513"/>
              </a:xfrm>
              <a:prstGeom prst="line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1" name="Straight Connector 50"/>
              <p:cNvCxnSpPr/>
              <p:nvPr/>
            </p:nvCxnSpPr>
            <p:spPr bwMode="auto">
              <a:xfrm>
                <a:off x="1331640" y="3901552"/>
                <a:ext cx="0" cy="112513"/>
              </a:xfrm>
              <a:prstGeom prst="line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sp>
            <p:nvSpPr>
              <p:cNvPr id="52" name="Arc 51"/>
              <p:cNvSpPr/>
              <p:nvPr/>
            </p:nvSpPr>
            <p:spPr bwMode="auto">
              <a:xfrm rot="8275663">
                <a:off x="1045257" y="3854789"/>
                <a:ext cx="327571" cy="341472"/>
              </a:xfrm>
              <a:prstGeom prst="arc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53" name="Group 52"/>
          <p:cNvGrpSpPr/>
          <p:nvPr/>
        </p:nvGrpSpPr>
        <p:grpSpPr>
          <a:xfrm>
            <a:off x="2031337" y="4040390"/>
            <a:ext cx="319808" cy="353472"/>
            <a:chOff x="4436985" y="2447389"/>
            <a:chExt cx="855095" cy="945105"/>
          </a:xfrm>
        </p:grpSpPr>
        <p:sp>
          <p:nvSpPr>
            <p:cNvPr id="54" name="Double Wave 53"/>
            <p:cNvSpPr/>
            <p:nvPr/>
          </p:nvSpPr>
          <p:spPr bwMode="auto">
            <a:xfrm>
              <a:off x="4436985" y="2447389"/>
              <a:ext cx="855095" cy="945105"/>
            </a:xfrm>
            <a:prstGeom prst="doubleWave">
              <a:avLst/>
            </a:prstGeom>
            <a:solidFill>
              <a:srgbClr val="FFFF66"/>
            </a:solidFill>
            <a:ln w="635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charset="0"/>
              </a:endParaRPr>
            </a:p>
          </p:txBody>
        </p:sp>
        <p:grpSp>
          <p:nvGrpSpPr>
            <p:cNvPr id="55" name="Group 54"/>
            <p:cNvGrpSpPr/>
            <p:nvPr/>
          </p:nvGrpSpPr>
          <p:grpSpPr>
            <a:xfrm>
              <a:off x="4700746" y="2749206"/>
              <a:ext cx="327571" cy="341472"/>
              <a:chOff x="1045257" y="3854789"/>
              <a:chExt cx="327571" cy="341472"/>
            </a:xfrm>
          </p:grpSpPr>
          <p:cxnSp>
            <p:nvCxnSpPr>
              <p:cNvPr id="56" name="Straight Connector 55"/>
              <p:cNvCxnSpPr/>
              <p:nvPr/>
            </p:nvCxnSpPr>
            <p:spPr bwMode="auto">
              <a:xfrm>
                <a:off x="1061610" y="3901552"/>
                <a:ext cx="0" cy="112513"/>
              </a:xfrm>
              <a:prstGeom prst="line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7" name="Straight Connector 56"/>
              <p:cNvCxnSpPr/>
              <p:nvPr/>
            </p:nvCxnSpPr>
            <p:spPr bwMode="auto">
              <a:xfrm>
                <a:off x="1331640" y="3901552"/>
                <a:ext cx="0" cy="112513"/>
              </a:xfrm>
              <a:prstGeom prst="line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sp>
            <p:nvSpPr>
              <p:cNvPr id="58" name="Arc 57"/>
              <p:cNvSpPr/>
              <p:nvPr/>
            </p:nvSpPr>
            <p:spPr bwMode="auto">
              <a:xfrm rot="8275663">
                <a:off x="1045257" y="3854789"/>
                <a:ext cx="327571" cy="341472"/>
              </a:xfrm>
              <a:prstGeom prst="arc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65" name="Group 64"/>
          <p:cNvGrpSpPr/>
          <p:nvPr/>
        </p:nvGrpSpPr>
        <p:grpSpPr>
          <a:xfrm>
            <a:off x="2006715" y="4490440"/>
            <a:ext cx="437632" cy="378720"/>
            <a:chOff x="6147175" y="2379882"/>
            <a:chExt cx="1170130" cy="1012612"/>
          </a:xfrm>
        </p:grpSpPr>
        <p:sp>
          <p:nvSpPr>
            <p:cNvPr id="66" name="5-Point Star 65"/>
            <p:cNvSpPr/>
            <p:nvPr/>
          </p:nvSpPr>
          <p:spPr bwMode="auto">
            <a:xfrm>
              <a:off x="6147175" y="2379882"/>
              <a:ext cx="1170130" cy="1012612"/>
            </a:xfrm>
            <a:prstGeom prst="star5">
              <a:avLst/>
            </a:prstGeom>
            <a:solidFill>
              <a:srgbClr val="C00000"/>
            </a:solidFill>
            <a:ln w="635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charset="0"/>
              </a:endParaRPr>
            </a:p>
          </p:txBody>
        </p:sp>
        <p:grpSp>
          <p:nvGrpSpPr>
            <p:cNvPr id="67" name="Group 66"/>
            <p:cNvGrpSpPr/>
            <p:nvPr/>
          </p:nvGrpSpPr>
          <p:grpSpPr>
            <a:xfrm>
              <a:off x="6568454" y="2787265"/>
              <a:ext cx="327571" cy="341472"/>
              <a:chOff x="1045257" y="3854789"/>
              <a:chExt cx="327571" cy="341472"/>
            </a:xfrm>
          </p:grpSpPr>
          <p:cxnSp>
            <p:nvCxnSpPr>
              <p:cNvPr id="68" name="Straight Connector 67"/>
              <p:cNvCxnSpPr/>
              <p:nvPr/>
            </p:nvCxnSpPr>
            <p:spPr bwMode="auto">
              <a:xfrm>
                <a:off x="1061610" y="3901552"/>
                <a:ext cx="0" cy="112513"/>
              </a:xfrm>
              <a:prstGeom prst="line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9" name="Straight Connector 68"/>
              <p:cNvCxnSpPr/>
              <p:nvPr/>
            </p:nvCxnSpPr>
            <p:spPr bwMode="auto">
              <a:xfrm>
                <a:off x="1331640" y="3901552"/>
                <a:ext cx="0" cy="112513"/>
              </a:xfrm>
              <a:prstGeom prst="line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sp>
            <p:nvSpPr>
              <p:cNvPr id="70" name="Arc 69"/>
              <p:cNvSpPr/>
              <p:nvPr/>
            </p:nvSpPr>
            <p:spPr bwMode="auto">
              <a:xfrm rot="8275663">
                <a:off x="1045257" y="3854789"/>
                <a:ext cx="327571" cy="341472"/>
              </a:xfrm>
              <a:prstGeom prst="arc">
                <a:avLst/>
              </a:prstGeom>
              <a:noFill/>
              <a:ln w="635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0C0C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71" name="Text Box 5"/>
          <p:cNvSpPr txBox="1">
            <a:spLocks noChangeArrowheads="1"/>
          </p:cNvSpPr>
          <p:nvPr/>
        </p:nvSpPr>
        <p:spPr bwMode="auto">
          <a:xfrm>
            <a:off x="0" y="0"/>
            <a:ext cx="9144000" cy="5191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dirty="0" smtClean="0"/>
              <a:t>Quasispecies model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076260" y="2005680"/>
            <a:ext cx="9907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From</a:t>
            </a:r>
            <a:endParaRPr lang="en-US" dirty="0"/>
          </a:p>
        </p:txBody>
      </p:sp>
      <p:sp>
        <p:nvSpPr>
          <p:cNvPr id="59" name="TextBox 58"/>
          <p:cNvSpPr txBox="1"/>
          <p:nvPr/>
        </p:nvSpPr>
        <p:spPr>
          <a:xfrm>
            <a:off x="1331640" y="3625860"/>
            <a:ext cx="5857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677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39142" y="773704"/>
            <a:ext cx="8645733" cy="5322295"/>
          </a:xfrm>
        </p:spPr>
        <p:txBody>
          <a:bodyPr/>
          <a:lstStyle/>
          <a:p>
            <a:r>
              <a:rPr lang="en-US" dirty="0" smtClean="0"/>
              <a:t>Under constant population assumptions, the transition matrix </a:t>
            </a:r>
            <a:r>
              <a:rPr lang="en-US" b="1" dirty="0" smtClean="0"/>
              <a:t>Q</a:t>
            </a:r>
            <a:r>
              <a:rPr lang="en-US" dirty="0" smtClean="0"/>
              <a:t> and the replication rates </a:t>
            </a:r>
            <a:r>
              <a:rPr lang="en-US" b="1" dirty="0" smtClean="0"/>
              <a:t>A</a:t>
            </a:r>
            <a:r>
              <a:rPr lang="en-US" dirty="0" smtClean="0"/>
              <a:t> are all that are needed in order to find out the concentration dynamics.</a:t>
            </a:r>
            <a:endParaRPr lang="en-US" dirty="0"/>
          </a:p>
          <a:p>
            <a:r>
              <a:rPr lang="en-US" dirty="0" smtClean="0"/>
              <a:t>The </a:t>
            </a:r>
            <a:r>
              <a:rPr lang="en-US" i="1" dirty="0" smtClean="0"/>
              <a:t>Eigen</a:t>
            </a:r>
            <a:r>
              <a:rPr lang="en-US" dirty="0" smtClean="0"/>
              <a:t> equation (after Manfred Eigen):</a:t>
            </a:r>
          </a:p>
          <a:p>
            <a:pPr marL="0" indent="0">
              <a:buNone/>
            </a:pP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Where E is the “</a:t>
            </a:r>
            <a:r>
              <a:rPr lang="en-US" b="1" dirty="0" smtClean="0"/>
              <a:t>average excess rate</a:t>
            </a:r>
            <a:r>
              <a:rPr lang="en-US" dirty="0" smtClean="0"/>
              <a:t>”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544E85-F912-4753-BFF7-F50557FD6477}" type="slidenum">
              <a:rPr lang="he-IL" smtClean="0"/>
              <a:pPr>
                <a:defRPr/>
              </a:pPr>
              <a:t>9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908845" y="3514102"/>
                <a:ext cx="6028253" cy="11866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𝑖𝑖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</a:rPr>
                            <m:t>−</m:t>
                          </m:r>
                          <m:acc>
                            <m:accPr>
                              <m:chr m:val="̃"/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𝐸</m:t>
                              </m:r>
                            </m:e>
                          </m:acc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</m:e>
                      </m:d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/>
                            </a:rPr>
                            <m:t>𝑗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≠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𝑖𝑗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b="0" dirty="0" smtClean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8845" y="3514102"/>
                <a:ext cx="6028253" cy="1186672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1916705" y="5130778"/>
                <a:ext cx="2609048" cy="12685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𝐸</m:t>
                          </m:r>
                        </m:e>
                      </m:acc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/>
                            </a:rPr>
                            <m:t>𝑖</m:t>
                          </m:r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b="0" i="1" smtClean="0"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b="0" dirty="0" smtClean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6705" y="5130778"/>
                <a:ext cx="2609048" cy="1268552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Text Box 5"/>
          <p:cNvSpPr txBox="1">
            <a:spLocks noChangeArrowheads="1"/>
          </p:cNvSpPr>
          <p:nvPr/>
        </p:nvSpPr>
        <p:spPr bwMode="auto">
          <a:xfrm>
            <a:off x="0" y="0"/>
            <a:ext cx="9144000" cy="5191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dirty="0" smtClean="0"/>
              <a:t>Quasispecies model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955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39142" y="773704"/>
            <a:ext cx="8645733" cy="5322295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Initial conditions: x</a:t>
            </a:r>
            <a:r>
              <a:rPr lang="en-US" baseline="-25000" dirty="0" smtClean="0"/>
              <a:t>1</a:t>
            </a:r>
            <a:r>
              <a:rPr lang="en-US" dirty="0" smtClean="0"/>
              <a:t> = 1, all others are 0.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544E85-F912-4753-BFF7-F50557FD6477}" type="slidenum">
              <a:rPr lang="he-IL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51519" y="89961"/>
            <a:ext cx="39154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Examples: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1448767" y="198165"/>
                <a:ext cx="5977598" cy="170181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/>
                        </a:rPr>
                        <m:t>𝑾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ru-RU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0</m:t>
                                </m:r>
                                <m:r>
                                  <a:rPr lang="en-US" i="1"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00</m:t>
                                </m:r>
                                <m:r>
                                  <a:rPr lang="en-US" i="1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001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01</m:t>
                                </m:r>
                              </m:e>
                            </m:mr>
                            <m:mr>
                              <m:e>
                                <m:r>
                                  <a:rPr lang="ru-RU" b="0" i="1" smtClean="0">
                                    <a:latin typeface="Cambria Math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01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01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001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01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001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0</m:t>
                                </m:r>
                                <m:r>
                                  <a:rPr lang="en-US" i="1"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001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001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8767" y="198165"/>
                <a:ext cx="5977598" cy="1701813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4" descr="C:\temp\time_evolution_general_quasispecies_dynamics_low_mutation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635916"/>
            <a:ext cx="5334000" cy="400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6424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39142" y="773704"/>
            <a:ext cx="8645733" cy="5322295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Initial conditions: x</a:t>
            </a:r>
            <a:r>
              <a:rPr lang="en-US" baseline="-25000" dirty="0" smtClean="0"/>
              <a:t>1</a:t>
            </a:r>
            <a:r>
              <a:rPr lang="en-US" dirty="0" smtClean="0"/>
              <a:t> = 1, all others are 0.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544E85-F912-4753-BFF7-F50557FD6477}" type="slidenum">
              <a:rPr lang="he-IL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51519" y="89961"/>
            <a:ext cx="39154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Examples: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1448767" y="198165"/>
                <a:ext cx="5503494" cy="170181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/>
                        </a:rPr>
                        <m:t>𝑾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ru-RU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0</m:t>
                                </m:r>
                                <m:r>
                                  <a:rPr lang="en-US" i="1"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00</m:t>
                                </m:r>
                                <m:r>
                                  <a:rPr lang="en-US" i="1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001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ru-RU" b="0" i="1" smtClean="0">
                                    <a:latin typeface="Cambria Math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01</m:t>
                                </m:r>
                              </m:e>
                              <m:e>
                                <m:r>
                                  <a:rPr lang="en-US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001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001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0</m:t>
                                </m:r>
                                <m:r>
                                  <a:rPr lang="en-US" i="1"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001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001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8767" y="198165"/>
                <a:ext cx="5503494" cy="1701813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5" descr="C:\temp\time_evolution_general_quasispecies_dynamics_high_mutation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640691"/>
            <a:ext cx="5334000" cy="400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3009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544E85-F912-4753-BFF7-F50557FD6477}" type="slidenum">
              <a:rPr lang="he-IL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85800" y="3564015"/>
            <a:ext cx="7772400" cy="2621995"/>
          </a:xfrm>
        </p:spPr>
        <p:txBody>
          <a:bodyPr/>
          <a:lstStyle/>
          <a:p>
            <a:r>
              <a:rPr lang="en-US" dirty="0" smtClean="0"/>
              <a:t>The steady state population distribution is called the </a:t>
            </a:r>
            <a:r>
              <a:rPr lang="en-US" b="1" dirty="0" smtClean="0"/>
              <a:t>quasispecies.</a:t>
            </a:r>
          </a:p>
        </p:txBody>
      </p:sp>
      <p:pic>
        <p:nvPicPr>
          <p:cNvPr id="63497" name="Picture 9" descr="C:\temp\time_evolution_general_quasispecies_dynamics_low_mutatio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154"/>
            <a:ext cx="4754487" cy="3565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498" name="Picture 10" descr="C:\temp\time_evolution_general_quasispecies_dynamics_high_mutatio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1980" y="43154"/>
            <a:ext cx="4754487" cy="3565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9286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544E85-F912-4753-BFF7-F50557FD6477}" type="slidenum">
              <a:rPr lang="he-IL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85800" y="716995"/>
            <a:ext cx="7772400" cy="5502315"/>
          </a:xfrm>
        </p:spPr>
        <p:txBody>
          <a:bodyPr/>
          <a:lstStyle/>
          <a:p>
            <a:r>
              <a:rPr lang="en-US" dirty="0" smtClean="0"/>
              <a:t>This is all theory. What happens for RNA based life forms?</a:t>
            </a:r>
          </a:p>
          <a:p>
            <a:r>
              <a:rPr lang="en-US" dirty="0" smtClean="0"/>
              <a:t>The basic model deals with RNA strands of constant length </a:t>
            </a:r>
            <a:r>
              <a:rPr lang="en-US" i="1" dirty="0" smtClean="0"/>
              <a:t>v 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There is a single genotype with highest replication rate: the </a:t>
            </a:r>
            <a:r>
              <a:rPr lang="en-US" b="1" dirty="0" smtClean="0"/>
              <a:t>master sequence</a:t>
            </a:r>
            <a:endParaRPr lang="en-US" dirty="0" smtClean="0"/>
          </a:p>
          <a:p>
            <a:pPr lvl="1"/>
            <a:r>
              <a:rPr lang="en-US" dirty="0" smtClean="0"/>
              <a:t>Single digit replication: 0 </a:t>
            </a:r>
            <a:r>
              <a:rPr lang="en-US" dirty="0"/>
              <a:t>≤</a:t>
            </a:r>
            <a:r>
              <a:rPr lang="en-US" dirty="0" smtClean="0"/>
              <a:t> </a:t>
            </a:r>
            <a:r>
              <a:rPr lang="en-US" i="1" dirty="0" smtClean="0"/>
              <a:t>q</a:t>
            </a:r>
            <a:r>
              <a:rPr lang="en-US" dirty="0" smtClean="0"/>
              <a:t> ≤ 1</a:t>
            </a:r>
          </a:p>
          <a:p>
            <a:pPr lvl="1"/>
            <a:r>
              <a:rPr lang="en-US" dirty="0" smtClean="0"/>
              <a:t>All mutations of the master sequence replicate slower according to the Hamming distance.</a:t>
            </a:r>
          </a:p>
          <a:p>
            <a:pPr lvl="2"/>
            <a:r>
              <a:rPr lang="en-US" dirty="0" smtClean="0"/>
              <a:t>Effectively, many genotypes are grouped together.</a:t>
            </a:r>
          </a:p>
          <a:p>
            <a:pPr lvl="2"/>
            <a:r>
              <a:rPr lang="en-US" b="1" dirty="0" smtClean="0"/>
              <a:t>Q</a:t>
            </a:r>
            <a:r>
              <a:rPr lang="en-US" dirty="0" smtClean="0"/>
              <a:t> and </a:t>
            </a:r>
            <a:r>
              <a:rPr lang="en-US" b="1" dirty="0" smtClean="0"/>
              <a:t>A</a:t>
            </a:r>
            <a:r>
              <a:rPr lang="en-US" dirty="0" smtClean="0"/>
              <a:t> are built only from </a:t>
            </a:r>
            <a:r>
              <a:rPr lang="en-US" i="1" dirty="0" smtClean="0"/>
              <a:t>q</a:t>
            </a:r>
            <a:r>
              <a:rPr lang="en-US" dirty="0" smtClean="0"/>
              <a:t> and </a:t>
            </a:r>
            <a:r>
              <a:rPr lang="en-US" i="1" dirty="0" smtClean="0"/>
              <a:t>v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0" y="0"/>
            <a:ext cx="9144000" cy="5191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dirty="0" smtClean="0"/>
              <a:t>Quasispecies model</a:t>
            </a:r>
            <a:endParaRPr lang="en-US" dirty="0"/>
          </a:p>
        </p:txBody>
      </p:sp>
      <p:grpSp>
        <p:nvGrpSpPr>
          <p:cNvPr id="5" name="Group 19"/>
          <p:cNvGrpSpPr/>
          <p:nvPr/>
        </p:nvGrpSpPr>
        <p:grpSpPr>
          <a:xfrm>
            <a:off x="7391854" y="2661157"/>
            <a:ext cx="1752146" cy="1492192"/>
            <a:chOff x="8194716" y="2390372"/>
            <a:chExt cx="1752146" cy="1492192"/>
          </a:xfrm>
        </p:grpSpPr>
        <p:sp>
          <p:nvSpPr>
            <p:cNvPr id="3" name="TextBox 2"/>
            <p:cNvSpPr txBox="1"/>
            <p:nvPr/>
          </p:nvSpPr>
          <p:spPr>
            <a:xfrm>
              <a:off x="8840247" y="2447339"/>
              <a:ext cx="5400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q</a:t>
              </a:r>
              <a:endParaRPr lang="en-US" sz="20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9406802" y="3232140"/>
              <a:ext cx="54006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0</a:t>
              </a:r>
              <a:endParaRPr 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9365219" y="2455730"/>
              <a:ext cx="54006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1</a:t>
              </a:r>
              <a:endParaRPr 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390197" y="2872100"/>
              <a:ext cx="54006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705232" y="3347439"/>
              <a:ext cx="78844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1-q</a:t>
              </a:r>
              <a:endParaRPr lang="en-US" dirty="0"/>
            </a:p>
          </p:txBody>
        </p:sp>
        <p:cxnSp>
          <p:nvCxnSpPr>
            <p:cNvPr id="13" name="Straight Arrow Connector 12"/>
            <p:cNvCxnSpPr>
              <a:endCxn id="8" idx="1"/>
            </p:cNvCxnSpPr>
            <p:nvPr/>
          </p:nvCxnSpPr>
          <p:spPr bwMode="auto">
            <a:xfrm flipV="1">
              <a:off x="8705914" y="2717340"/>
              <a:ext cx="659305" cy="261610"/>
            </a:xfrm>
            <a:prstGeom prst="straightConnector1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15" name="Straight Arrow Connector 14"/>
            <p:cNvCxnSpPr>
              <a:endCxn id="7" idx="1"/>
            </p:cNvCxnSpPr>
            <p:nvPr/>
          </p:nvCxnSpPr>
          <p:spPr bwMode="auto">
            <a:xfrm>
              <a:off x="8731727" y="3313730"/>
              <a:ext cx="675075" cy="180020"/>
            </a:xfrm>
            <a:prstGeom prst="straightConnector1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19" name="Rectangle 18"/>
            <p:cNvSpPr/>
            <p:nvPr/>
          </p:nvSpPr>
          <p:spPr bwMode="auto">
            <a:xfrm>
              <a:off x="8194716" y="2390372"/>
              <a:ext cx="1710564" cy="1492192"/>
            </a:xfrm>
            <a:prstGeom prst="rect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51871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Text Box 5"/>
          <p:cNvSpPr txBox="1">
            <a:spLocks noChangeArrowheads="1"/>
          </p:cNvSpPr>
          <p:nvPr/>
        </p:nvSpPr>
        <p:spPr bwMode="auto">
          <a:xfrm>
            <a:off x="0" y="0"/>
            <a:ext cx="9144000" cy="5191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dirty="0"/>
              <a:t>GARD model (Graded Autocatalysis Replication Domain)</a:t>
            </a:r>
          </a:p>
        </p:txBody>
      </p:sp>
      <p:pic>
        <p:nvPicPr>
          <p:cNvPr id="1229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59" b="25253"/>
          <a:stretch>
            <a:fillRect/>
          </a:stretch>
        </p:blipFill>
        <p:spPr bwMode="auto">
          <a:xfrm>
            <a:off x="1462088" y="819150"/>
            <a:ext cx="1633537" cy="340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1718" name="Group 582"/>
          <p:cNvGrpSpPr>
            <a:grpSpLocks/>
          </p:cNvGrpSpPr>
          <p:nvPr/>
        </p:nvGrpSpPr>
        <p:grpSpPr bwMode="auto">
          <a:xfrm>
            <a:off x="4762500" y="712788"/>
            <a:ext cx="3484563" cy="3249612"/>
            <a:chOff x="930" y="1162"/>
            <a:chExt cx="2360" cy="2339"/>
          </a:xfrm>
        </p:grpSpPr>
        <p:sp>
          <p:nvSpPr>
            <p:cNvPr id="12296" name="Oval 9"/>
            <p:cNvSpPr>
              <a:spLocks noChangeArrowheads="1"/>
            </p:cNvSpPr>
            <p:nvPr/>
          </p:nvSpPr>
          <p:spPr bwMode="auto">
            <a:xfrm>
              <a:off x="2294" y="1219"/>
              <a:ext cx="174" cy="175"/>
            </a:xfrm>
            <a:prstGeom prst="ellipse">
              <a:avLst/>
            </a:prstGeom>
            <a:solidFill>
              <a:schemeClr val="bg2"/>
            </a:solidFill>
            <a:ln w="14288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latin typeface="+mn-lt"/>
                <a:cs typeface="Times New Roman" pitchFamily="18" charset="0"/>
              </a:endParaRPr>
            </a:p>
          </p:txBody>
        </p:sp>
        <p:sp>
          <p:nvSpPr>
            <p:cNvPr id="12297" name="Oval 10"/>
            <p:cNvSpPr>
              <a:spLocks noChangeArrowheads="1"/>
            </p:cNvSpPr>
            <p:nvPr/>
          </p:nvSpPr>
          <p:spPr bwMode="auto">
            <a:xfrm>
              <a:off x="2784" y="1476"/>
              <a:ext cx="174" cy="176"/>
            </a:xfrm>
            <a:prstGeom prst="ellipse">
              <a:avLst/>
            </a:prstGeom>
            <a:solidFill>
              <a:srgbClr val="FF9933"/>
            </a:solidFill>
            <a:ln w="14288">
              <a:solidFill>
                <a:srgbClr val="FF9933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latin typeface="+mn-lt"/>
                <a:cs typeface="Times New Roman" pitchFamily="18" charset="0"/>
              </a:endParaRPr>
            </a:p>
          </p:txBody>
        </p:sp>
        <p:sp>
          <p:nvSpPr>
            <p:cNvPr id="12298" name="Oval 11"/>
            <p:cNvSpPr>
              <a:spLocks noChangeArrowheads="1"/>
            </p:cNvSpPr>
            <p:nvPr/>
          </p:nvSpPr>
          <p:spPr bwMode="auto">
            <a:xfrm>
              <a:off x="3071" y="1942"/>
              <a:ext cx="174" cy="175"/>
            </a:xfrm>
            <a:prstGeom prst="ellipse">
              <a:avLst/>
            </a:prstGeom>
            <a:solidFill>
              <a:srgbClr val="CC0099"/>
            </a:solidFill>
            <a:ln w="14288">
              <a:solidFill>
                <a:srgbClr val="CC0099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latin typeface="+mn-lt"/>
                <a:cs typeface="Times New Roman" pitchFamily="18" charset="0"/>
              </a:endParaRPr>
            </a:p>
          </p:txBody>
        </p:sp>
        <p:sp>
          <p:nvSpPr>
            <p:cNvPr id="12299" name="Oval 12"/>
            <p:cNvSpPr>
              <a:spLocks noChangeArrowheads="1"/>
            </p:cNvSpPr>
            <p:nvPr/>
          </p:nvSpPr>
          <p:spPr bwMode="auto">
            <a:xfrm>
              <a:off x="3116" y="2226"/>
              <a:ext cx="174" cy="174"/>
            </a:xfrm>
            <a:prstGeom prst="ellipse">
              <a:avLst/>
            </a:prstGeom>
            <a:solidFill>
              <a:srgbClr val="FF0000"/>
            </a:solidFill>
            <a:ln w="14288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latin typeface="+mn-lt"/>
                <a:cs typeface="Times New Roman" pitchFamily="18" charset="0"/>
              </a:endParaRPr>
            </a:p>
          </p:txBody>
        </p:sp>
        <p:sp>
          <p:nvSpPr>
            <p:cNvPr id="12300" name="Oval 13"/>
            <p:cNvSpPr>
              <a:spLocks noChangeArrowheads="1"/>
            </p:cNvSpPr>
            <p:nvPr/>
          </p:nvSpPr>
          <p:spPr bwMode="auto">
            <a:xfrm>
              <a:off x="2960" y="1686"/>
              <a:ext cx="174" cy="174"/>
            </a:xfrm>
            <a:prstGeom prst="ellipse">
              <a:avLst/>
            </a:prstGeom>
            <a:solidFill>
              <a:srgbClr val="00FF00"/>
            </a:solidFill>
            <a:ln w="14288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latin typeface="+mn-lt"/>
                <a:cs typeface="Times New Roman" pitchFamily="18" charset="0"/>
              </a:endParaRPr>
            </a:p>
          </p:txBody>
        </p:sp>
        <p:sp>
          <p:nvSpPr>
            <p:cNvPr id="12301" name="Oval 14"/>
            <p:cNvSpPr>
              <a:spLocks noChangeArrowheads="1"/>
            </p:cNvSpPr>
            <p:nvPr/>
          </p:nvSpPr>
          <p:spPr bwMode="auto">
            <a:xfrm>
              <a:off x="2552" y="3152"/>
              <a:ext cx="174" cy="174"/>
            </a:xfrm>
            <a:prstGeom prst="ellipse">
              <a:avLst/>
            </a:prstGeom>
            <a:solidFill>
              <a:srgbClr val="009900"/>
            </a:solidFill>
            <a:ln w="14288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latin typeface="+mn-lt"/>
                <a:cs typeface="Times New Roman" pitchFamily="18" charset="0"/>
              </a:endParaRPr>
            </a:p>
          </p:txBody>
        </p:sp>
        <p:sp>
          <p:nvSpPr>
            <p:cNvPr id="12302" name="Oval 15"/>
            <p:cNvSpPr>
              <a:spLocks noChangeArrowheads="1"/>
            </p:cNvSpPr>
            <p:nvPr/>
          </p:nvSpPr>
          <p:spPr bwMode="auto">
            <a:xfrm>
              <a:off x="2784" y="3011"/>
              <a:ext cx="174" cy="175"/>
            </a:xfrm>
            <a:prstGeom prst="ellipse">
              <a:avLst/>
            </a:prstGeom>
            <a:solidFill>
              <a:srgbClr val="FF0000"/>
            </a:solidFill>
            <a:ln w="14288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latin typeface="+mn-lt"/>
                <a:cs typeface="Times New Roman" pitchFamily="18" charset="0"/>
              </a:endParaRPr>
            </a:p>
          </p:txBody>
        </p:sp>
        <p:sp>
          <p:nvSpPr>
            <p:cNvPr id="12303" name="Oval 16"/>
            <p:cNvSpPr>
              <a:spLocks noChangeArrowheads="1"/>
            </p:cNvSpPr>
            <p:nvPr/>
          </p:nvSpPr>
          <p:spPr bwMode="auto">
            <a:xfrm>
              <a:off x="2960" y="2799"/>
              <a:ext cx="174" cy="175"/>
            </a:xfrm>
            <a:prstGeom prst="ellipse">
              <a:avLst/>
            </a:prstGeom>
            <a:solidFill>
              <a:schemeClr val="accent2"/>
            </a:solidFill>
            <a:ln w="14288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latin typeface="+mn-lt"/>
                <a:cs typeface="Times New Roman" pitchFamily="18" charset="0"/>
              </a:endParaRPr>
            </a:p>
          </p:txBody>
        </p:sp>
        <p:sp>
          <p:nvSpPr>
            <p:cNvPr id="12304" name="Oval 17"/>
            <p:cNvSpPr>
              <a:spLocks noChangeArrowheads="1"/>
            </p:cNvSpPr>
            <p:nvPr/>
          </p:nvSpPr>
          <p:spPr bwMode="auto">
            <a:xfrm>
              <a:off x="974" y="1942"/>
              <a:ext cx="174" cy="175"/>
            </a:xfrm>
            <a:prstGeom prst="ellipse">
              <a:avLst/>
            </a:prstGeom>
            <a:solidFill>
              <a:srgbClr val="FF00FF"/>
            </a:solidFill>
            <a:ln w="14288">
              <a:solidFill>
                <a:srgbClr val="FF00FF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latin typeface="+mn-lt"/>
                <a:cs typeface="Times New Roman" pitchFamily="18" charset="0"/>
              </a:endParaRPr>
            </a:p>
          </p:txBody>
        </p:sp>
        <p:sp>
          <p:nvSpPr>
            <p:cNvPr id="12305" name="Oval 18"/>
            <p:cNvSpPr>
              <a:spLocks noChangeArrowheads="1"/>
            </p:cNvSpPr>
            <p:nvPr/>
          </p:nvSpPr>
          <p:spPr bwMode="auto">
            <a:xfrm>
              <a:off x="930" y="2223"/>
              <a:ext cx="174" cy="175"/>
            </a:xfrm>
            <a:prstGeom prst="ellipse">
              <a:avLst/>
            </a:prstGeom>
            <a:solidFill>
              <a:schemeClr val="accent2"/>
            </a:solidFill>
            <a:ln w="14288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latin typeface="+mn-lt"/>
                <a:cs typeface="Times New Roman" pitchFamily="18" charset="0"/>
              </a:endParaRPr>
            </a:p>
          </p:txBody>
        </p:sp>
        <p:sp>
          <p:nvSpPr>
            <p:cNvPr id="12306" name="Oval 19"/>
            <p:cNvSpPr>
              <a:spLocks noChangeArrowheads="1"/>
            </p:cNvSpPr>
            <p:nvPr/>
          </p:nvSpPr>
          <p:spPr bwMode="auto">
            <a:xfrm>
              <a:off x="1749" y="3273"/>
              <a:ext cx="173" cy="175"/>
            </a:xfrm>
            <a:prstGeom prst="ellipse">
              <a:avLst/>
            </a:prstGeom>
            <a:solidFill>
              <a:srgbClr val="FF99CC"/>
            </a:solidFill>
            <a:ln w="14288">
              <a:solidFill>
                <a:srgbClr val="FF99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latin typeface="+mn-lt"/>
                <a:cs typeface="Times New Roman" pitchFamily="18" charset="0"/>
              </a:endParaRPr>
            </a:p>
          </p:txBody>
        </p:sp>
        <p:sp>
          <p:nvSpPr>
            <p:cNvPr id="12307" name="Oval 20"/>
            <p:cNvSpPr>
              <a:spLocks noChangeArrowheads="1"/>
            </p:cNvSpPr>
            <p:nvPr/>
          </p:nvSpPr>
          <p:spPr bwMode="auto">
            <a:xfrm>
              <a:off x="1491" y="3152"/>
              <a:ext cx="174" cy="174"/>
            </a:xfrm>
            <a:prstGeom prst="ellipse">
              <a:avLst/>
            </a:prstGeom>
            <a:solidFill>
              <a:srgbClr val="FFCC00"/>
            </a:solidFill>
            <a:ln w="14288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latin typeface="+mn-lt"/>
                <a:cs typeface="Times New Roman" pitchFamily="18" charset="0"/>
              </a:endParaRPr>
            </a:p>
          </p:txBody>
        </p:sp>
        <p:sp>
          <p:nvSpPr>
            <p:cNvPr id="12308" name="Oval 21"/>
            <p:cNvSpPr>
              <a:spLocks noChangeArrowheads="1"/>
            </p:cNvSpPr>
            <p:nvPr/>
          </p:nvSpPr>
          <p:spPr bwMode="auto">
            <a:xfrm>
              <a:off x="974" y="2545"/>
              <a:ext cx="174" cy="175"/>
            </a:xfrm>
            <a:prstGeom prst="ellipse">
              <a:avLst/>
            </a:prstGeom>
            <a:solidFill>
              <a:srgbClr val="9933FF"/>
            </a:solidFill>
            <a:ln w="14288">
              <a:solidFill>
                <a:srgbClr val="9933FF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latin typeface="+mn-lt"/>
                <a:cs typeface="Times New Roman" pitchFamily="18" charset="0"/>
              </a:endParaRPr>
            </a:p>
          </p:txBody>
        </p:sp>
        <p:sp>
          <p:nvSpPr>
            <p:cNvPr id="12309" name="Oval 22"/>
            <p:cNvSpPr>
              <a:spLocks noChangeArrowheads="1"/>
            </p:cNvSpPr>
            <p:nvPr/>
          </p:nvSpPr>
          <p:spPr bwMode="auto">
            <a:xfrm>
              <a:off x="1085" y="2799"/>
              <a:ext cx="174" cy="175"/>
            </a:xfrm>
            <a:prstGeom prst="ellipse">
              <a:avLst/>
            </a:prstGeom>
            <a:solidFill>
              <a:srgbClr val="009900"/>
            </a:solidFill>
            <a:ln w="14288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latin typeface="+mn-lt"/>
                <a:cs typeface="Times New Roman" pitchFamily="18" charset="0"/>
              </a:endParaRPr>
            </a:p>
          </p:txBody>
        </p:sp>
        <p:sp>
          <p:nvSpPr>
            <p:cNvPr id="12310" name="Oval 23"/>
            <p:cNvSpPr>
              <a:spLocks noChangeArrowheads="1"/>
            </p:cNvSpPr>
            <p:nvPr/>
          </p:nvSpPr>
          <p:spPr bwMode="auto">
            <a:xfrm>
              <a:off x="1749" y="1215"/>
              <a:ext cx="173" cy="174"/>
            </a:xfrm>
            <a:prstGeom prst="ellipse">
              <a:avLst/>
            </a:prstGeom>
            <a:solidFill>
              <a:srgbClr val="666699"/>
            </a:solidFill>
            <a:ln w="14288">
              <a:solidFill>
                <a:srgbClr val="666699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latin typeface="+mn-lt"/>
                <a:cs typeface="Times New Roman" pitchFamily="18" charset="0"/>
              </a:endParaRPr>
            </a:p>
          </p:txBody>
        </p:sp>
        <p:sp>
          <p:nvSpPr>
            <p:cNvPr id="12311" name="Oval 24"/>
            <p:cNvSpPr>
              <a:spLocks noChangeArrowheads="1"/>
            </p:cNvSpPr>
            <p:nvPr/>
          </p:nvSpPr>
          <p:spPr bwMode="auto">
            <a:xfrm>
              <a:off x="1506" y="1328"/>
              <a:ext cx="174" cy="175"/>
            </a:xfrm>
            <a:prstGeom prst="ellipse">
              <a:avLst/>
            </a:prstGeom>
            <a:solidFill>
              <a:schemeClr val="accent1"/>
            </a:solidFill>
            <a:ln w="14288">
              <a:solidFill>
                <a:srgbClr val="00CC99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latin typeface="+mn-lt"/>
                <a:cs typeface="Times New Roman" pitchFamily="18" charset="0"/>
              </a:endParaRPr>
            </a:p>
          </p:txBody>
        </p:sp>
        <p:grpSp>
          <p:nvGrpSpPr>
            <p:cNvPr id="12312" name="Group 25"/>
            <p:cNvGrpSpPr>
              <a:grpSpLocks/>
            </p:cNvGrpSpPr>
            <p:nvPr/>
          </p:nvGrpSpPr>
          <p:grpSpPr bwMode="auto">
            <a:xfrm>
              <a:off x="1623" y="1495"/>
              <a:ext cx="313" cy="545"/>
              <a:chOff x="1511" y="1009"/>
              <a:chExt cx="269" cy="466"/>
            </a:xfrm>
          </p:grpSpPr>
          <p:grpSp>
            <p:nvGrpSpPr>
              <p:cNvPr id="12855" name="Group 26"/>
              <p:cNvGrpSpPr>
                <a:grpSpLocks/>
              </p:cNvGrpSpPr>
              <p:nvPr/>
            </p:nvGrpSpPr>
            <p:grpSpPr bwMode="auto">
              <a:xfrm>
                <a:off x="1511" y="1009"/>
                <a:ext cx="65" cy="115"/>
                <a:chOff x="1511" y="1009"/>
                <a:chExt cx="65" cy="115"/>
              </a:xfrm>
            </p:grpSpPr>
            <p:sp>
              <p:nvSpPr>
                <p:cNvPr id="12865" name="Line 27"/>
                <p:cNvSpPr>
                  <a:spLocks noChangeShapeType="1"/>
                </p:cNvSpPr>
                <p:nvPr/>
              </p:nvSpPr>
              <p:spPr bwMode="auto">
                <a:xfrm>
                  <a:off x="1511" y="1009"/>
                  <a:ext cx="9" cy="70"/>
                </a:xfrm>
                <a:prstGeom prst="line">
                  <a:avLst/>
                </a:prstGeom>
                <a:noFill/>
                <a:ln w="14288">
                  <a:solidFill>
                    <a:srgbClr val="00CC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866" name="Line 28"/>
                <p:cNvSpPr>
                  <a:spLocks noChangeShapeType="1"/>
                </p:cNvSpPr>
                <p:nvPr/>
              </p:nvSpPr>
              <p:spPr bwMode="auto">
                <a:xfrm>
                  <a:off x="1522" y="1084"/>
                  <a:ext cx="54" cy="40"/>
                </a:xfrm>
                <a:prstGeom prst="line">
                  <a:avLst/>
                </a:prstGeom>
                <a:noFill/>
                <a:ln w="14288">
                  <a:solidFill>
                    <a:srgbClr val="00CC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856" name="Group 29"/>
              <p:cNvGrpSpPr>
                <a:grpSpLocks/>
              </p:cNvGrpSpPr>
              <p:nvPr/>
            </p:nvGrpSpPr>
            <p:grpSpPr bwMode="auto">
              <a:xfrm>
                <a:off x="1576" y="1124"/>
                <a:ext cx="68" cy="118"/>
                <a:chOff x="1576" y="1124"/>
                <a:chExt cx="68" cy="118"/>
              </a:xfrm>
            </p:grpSpPr>
            <p:sp>
              <p:nvSpPr>
                <p:cNvPr id="12863" name="Line 30"/>
                <p:cNvSpPr>
                  <a:spLocks noChangeShapeType="1"/>
                </p:cNvSpPr>
                <p:nvPr/>
              </p:nvSpPr>
              <p:spPr bwMode="auto">
                <a:xfrm>
                  <a:off x="1576" y="1124"/>
                  <a:ext cx="9" cy="70"/>
                </a:xfrm>
                <a:prstGeom prst="line">
                  <a:avLst/>
                </a:prstGeom>
                <a:noFill/>
                <a:ln w="14288">
                  <a:solidFill>
                    <a:srgbClr val="00CC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864" name="Line 31"/>
                <p:cNvSpPr>
                  <a:spLocks noChangeShapeType="1"/>
                </p:cNvSpPr>
                <p:nvPr/>
              </p:nvSpPr>
              <p:spPr bwMode="auto">
                <a:xfrm>
                  <a:off x="1587" y="1199"/>
                  <a:ext cx="57" cy="43"/>
                </a:xfrm>
                <a:prstGeom prst="line">
                  <a:avLst/>
                </a:prstGeom>
                <a:noFill/>
                <a:ln w="14288">
                  <a:solidFill>
                    <a:srgbClr val="00CC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857" name="Group 32"/>
              <p:cNvGrpSpPr>
                <a:grpSpLocks/>
              </p:cNvGrpSpPr>
              <p:nvPr/>
            </p:nvGrpSpPr>
            <p:grpSpPr bwMode="auto">
              <a:xfrm>
                <a:off x="1646" y="1244"/>
                <a:ext cx="66" cy="115"/>
                <a:chOff x="1646" y="1244"/>
                <a:chExt cx="66" cy="115"/>
              </a:xfrm>
            </p:grpSpPr>
            <p:sp>
              <p:nvSpPr>
                <p:cNvPr id="12861" name="Line 33"/>
                <p:cNvSpPr>
                  <a:spLocks noChangeShapeType="1"/>
                </p:cNvSpPr>
                <p:nvPr/>
              </p:nvSpPr>
              <p:spPr bwMode="auto">
                <a:xfrm>
                  <a:off x="1646" y="1244"/>
                  <a:ext cx="7" cy="68"/>
                </a:xfrm>
                <a:prstGeom prst="line">
                  <a:avLst/>
                </a:prstGeom>
                <a:noFill/>
                <a:ln w="14288">
                  <a:solidFill>
                    <a:srgbClr val="00CC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862" name="Line 34"/>
                <p:cNvSpPr>
                  <a:spLocks noChangeShapeType="1"/>
                </p:cNvSpPr>
                <p:nvPr/>
              </p:nvSpPr>
              <p:spPr bwMode="auto">
                <a:xfrm>
                  <a:off x="1658" y="1316"/>
                  <a:ext cx="54" cy="43"/>
                </a:xfrm>
                <a:prstGeom prst="line">
                  <a:avLst/>
                </a:prstGeom>
                <a:noFill/>
                <a:ln w="14288">
                  <a:solidFill>
                    <a:srgbClr val="00CC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858" name="Group 35"/>
              <p:cNvGrpSpPr>
                <a:grpSpLocks/>
              </p:cNvGrpSpPr>
              <p:nvPr/>
            </p:nvGrpSpPr>
            <p:grpSpPr bwMode="auto">
              <a:xfrm>
                <a:off x="1712" y="1359"/>
                <a:ext cx="68" cy="116"/>
                <a:chOff x="1712" y="1359"/>
                <a:chExt cx="68" cy="116"/>
              </a:xfrm>
            </p:grpSpPr>
            <p:sp>
              <p:nvSpPr>
                <p:cNvPr id="12859" name="Line 36"/>
                <p:cNvSpPr>
                  <a:spLocks noChangeShapeType="1"/>
                </p:cNvSpPr>
                <p:nvPr/>
              </p:nvSpPr>
              <p:spPr bwMode="auto">
                <a:xfrm>
                  <a:off x="1712" y="1359"/>
                  <a:ext cx="9" cy="70"/>
                </a:xfrm>
                <a:prstGeom prst="line">
                  <a:avLst/>
                </a:prstGeom>
                <a:noFill/>
                <a:ln w="14288">
                  <a:solidFill>
                    <a:srgbClr val="00CC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860" name="Line 37"/>
                <p:cNvSpPr>
                  <a:spLocks noChangeShapeType="1"/>
                </p:cNvSpPr>
                <p:nvPr/>
              </p:nvSpPr>
              <p:spPr bwMode="auto">
                <a:xfrm>
                  <a:off x="1723" y="1434"/>
                  <a:ext cx="57" cy="41"/>
                </a:xfrm>
                <a:prstGeom prst="line">
                  <a:avLst/>
                </a:prstGeom>
                <a:noFill/>
                <a:ln w="14288">
                  <a:solidFill>
                    <a:srgbClr val="00CC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</p:grpSp>
        <p:grpSp>
          <p:nvGrpSpPr>
            <p:cNvPr id="12313" name="Group 38"/>
            <p:cNvGrpSpPr>
              <a:grpSpLocks/>
            </p:cNvGrpSpPr>
            <p:nvPr/>
          </p:nvGrpSpPr>
          <p:grpSpPr bwMode="auto">
            <a:xfrm>
              <a:off x="1259" y="1476"/>
              <a:ext cx="174" cy="176"/>
              <a:chOff x="1199" y="993"/>
              <a:chExt cx="149" cy="150"/>
            </a:xfrm>
          </p:grpSpPr>
          <p:sp>
            <p:nvSpPr>
              <p:cNvPr id="12845" name="Oval 39"/>
              <p:cNvSpPr>
                <a:spLocks noChangeArrowheads="1"/>
              </p:cNvSpPr>
              <p:nvPr/>
            </p:nvSpPr>
            <p:spPr bwMode="auto">
              <a:xfrm>
                <a:off x="1199" y="993"/>
                <a:ext cx="149" cy="150"/>
              </a:xfrm>
              <a:prstGeom prst="ellipse">
                <a:avLst/>
              </a:prstGeom>
              <a:solidFill>
                <a:srgbClr val="CC9900"/>
              </a:solidFill>
              <a:ln w="14288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 sz="2400">
                  <a:latin typeface="+mn-lt"/>
                  <a:cs typeface="Times New Roman" pitchFamily="18" charset="0"/>
                </a:endParaRPr>
              </a:p>
            </p:txBody>
          </p:sp>
          <p:grpSp>
            <p:nvGrpSpPr>
              <p:cNvPr id="12846" name="Group 40"/>
              <p:cNvGrpSpPr>
                <a:grpSpLocks/>
              </p:cNvGrpSpPr>
              <p:nvPr/>
            </p:nvGrpSpPr>
            <p:grpSpPr bwMode="auto">
              <a:xfrm>
                <a:off x="1215" y="1009"/>
                <a:ext cx="52" cy="117"/>
                <a:chOff x="1215" y="1009"/>
                <a:chExt cx="52" cy="117"/>
              </a:xfrm>
            </p:grpSpPr>
            <p:grpSp>
              <p:nvGrpSpPr>
                <p:cNvPr id="12847" name="Group 41"/>
                <p:cNvGrpSpPr>
                  <a:grpSpLocks/>
                </p:cNvGrpSpPr>
                <p:nvPr/>
              </p:nvGrpSpPr>
              <p:grpSpPr bwMode="auto">
                <a:xfrm>
                  <a:off x="1215" y="1009"/>
                  <a:ext cx="52" cy="117"/>
                  <a:chOff x="1215" y="1009"/>
                  <a:chExt cx="52" cy="117"/>
                </a:xfrm>
              </p:grpSpPr>
              <p:sp>
                <p:nvSpPr>
                  <p:cNvPr id="12853" name="Arc 42"/>
                  <p:cNvSpPr>
                    <a:spLocks/>
                  </p:cNvSpPr>
                  <p:nvPr/>
                </p:nvSpPr>
                <p:spPr bwMode="auto">
                  <a:xfrm>
                    <a:off x="1215" y="1009"/>
                    <a:ext cx="48" cy="117"/>
                  </a:xfrm>
                  <a:custGeom>
                    <a:avLst/>
                    <a:gdLst>
                      <a:gd name="T0" fmla="*/ 0 w 21600"/>
                      <a:gd name="T1" fmla="*/ 0 h 42791"/>
                      <a:gd name="T2" fmla="*/ 0 w 21600"/>
                      <a:gd name="T3" fmla="*/ 0 h 42791"/>
                      <a:gd name="T4" fmla="*/ 0 w 21600"/>
                      <a:gd name="T5" fmla="*/ 0 h 42791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42791"/>
                      <a:gd name="T11" fmla="*/ 21600 w 21600"/>
                      <a:gd name="T12" fmla="*/ 42791 h 42791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42791" fill="none" extrusionOk="0">
                        <a:moveTo>
                          <a:pt x="17442" y="42791"/>
                        </a:moveTo>
                        <a:cubicBezTo>
                          <a:pt x="7309" y="40803"/>
                          <a:pt x="0" y="31921"/>
                          <a:pt x="0" y="21595"/>
                        </a:cubicBezTo>
                        <a:cubicBezTo>
                          <a:pt x="-1" y="9845"/>
                          <a:pt x="9391" y="251"/>
                          <a:pt x="21137" y="-1"/>
                        </a:cubicBezTo>
                      </a:path>
                      <a:path w="21600" h="42791" stroke="0" extrusionOk="0">
                        <a:moveTo>
                          <a:pt x="17442" y="42791"/>
                        </a:moveTo>
                        <a:cubicBezTo>
                          <a:pt x="7309" y="40803"/>
                          <a:pt x="0" y="31921"/>
                          <a:pt x="0" y="21595"/>
                        </a:cubicBezTo>
                        <a:cubicBezTo>
                          <a:pt x="-1" y="9845"/>
                          <a:pt x="9391" y="251"/>
                          <a:pt x="21137" y="-1"/>
                        </a:cubicBezTo>
                        <a:lnTo>
                          <a:pt x="21600" y="21595"/>
                        </a:lnTo>
                        <a:lnTo>
                          <a:pt x="17442" y="42791"/>
                        </a:lnTo>
                        <a:close/>
                      </a:path>
                    </a:pathLst>
                  </a:custGeom>
                  <a:solidFill>
                    <a:srgbClr val="CC9900"/>
                  </a:solidFill>
                  <a:ln w="14288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>
                      <a:latin typeface="+mn-lt"/>
                    </a:endParaRPr>
                  </a:p>
                </p:txBody>
              </p:sp>
              <p:sp>
                <p:nvSpPr>
                  <p:cNvPr id="12854" name="Arc 43"/>
                  <p:cNvSpPr>
                    <a:spLocks/>
                  </p:cNvSpPr>
                  <p:nvPr/>
                </p:nvSpPr>
                <p:spPr bwMode="auto">
                  <a:xfrm>
                    <a:off x="1233" y="1009"/>
                    <a:ext cx="34" cy="117"/>
                  </a:xfrm>
                  <a:custGeom>
                    <a:avLst/>
                    <a:gdLst>
                      <a:gd name="T0" fmla="*/ 0 w 21600"/>
                      <a:gd name="T1" fmla="*/ 0 h 42954"/>
                      <a:gd name="T2" fmla="*/ 0 w 21600"/>
                      <a:gd name="T3" fmla="*/ 0 h 42954"/>
                      <a:gd name="T4" fmla="*/ 0 w 21600"/>
                      <a:gd name="T5" fmla="*/ 0 h 42954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42954"/>
                      <a:gd name="T11" fmla="*/ 21600 w 21600"/>
                      <a:gd name="T12" fmla="*/ 42954 h 42954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42954" fill="none" extrusionOk="0">
                        <a:moveTo>
                          <a:pt x="18349" y="42954"/>
                        </a:moveTo>
                        <a:cubicBezTo>
                          <a:pt x="7797" y="41347"/>
                          <a:pt x="0" y="32274"/>
                          <a:pt x="0" y="21600"/>
                        </a:cubicBezTo>
                        <a:cubicBezTo>
                          <a:pt x="-1" y="9670"/>
                          <a:pt x="9670" y="0"/>
                          <a:pt x="21599" y="0"/>
                        </a:cubicBezTo>
                      </a:path>
                      <a:path w="21600" h="42954" stroke="0" extrusionOk="0">
                        <a:moveTo>
                          <a:pt x="18349" y="42954"/>
                        </a:moveTo>
                        <a:cubicBezTo>
                          <a:pt x="7797" y="41347"/>
                          <a:pt x="0" y="32274"/>
                          <a:pt x="0" y="21600"/>
                        </a:cubicBezTo>
                        <a:cubicBezTo>
                          <a:pt x="-1" y="9670"/>
                          <a:pt x="9670" y="0"/>
                          <a:pt x="21599" y="0"/>
                        </a:cubicBezTo>
                        <a:lnTo>
                          <a:pt x="21600" y="21600"/>
                        </a:lnTo>
                        <a:lnTo>
                          <a:pt x="18349" y="42954"/>
                        </a:lnTo>
                        <a:close/>
                      </a:path>
                    </a:pathLst>
                  </a:custGeom>
                  <a:solidFill>
                    <a:srgbClr val="CC9900"/>
                  </a:solidFill>
                  <a:ln w="14288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>
                      <a:latin typeface="+mn-lt"/>
                    </a:endParaRPr>
                  </a:p>
                </p:txBody>
              </p:sp>
            </p:grpSp>
            <p:sp>
              <p:nvSpPr>
                <p:cNvPr id="12848" name="Line 44"/>
                <p:cNvSpPr>
                  <a:spLocks noChangeShapeType="1"/>
                </p:cNvSpPr>
                <p:nvPr/>
              </p:nvSpPr>
              <p:spPr bwMode="auto">
                <a:xfrm>
                  <a:off x="1215" y="1059"/>
                  <a:ext cx="18" cy="1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849" name="Line 45"/>
                <p:cNvSpPr>
                  <a:spLocks noChangeShapeType="1"/>
                </p:cNvSpPr>
                <p:nvPr/>
              </p:nvSpPr>
              <p:spPr bwMode="auto">
                <a:xfrm>
                  <a:off x="1215" y="1075"/>
                  <a:ext cx="18" cy="1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850" name="Line 46"/>
                <p:cNvSpPr>
                  <a:spLocks noChangeShapeType="1"/>
                </p:cNvSpPr>
                <p:nvPr/>
              </p:nvSpPr>
              <p:spPr bwMode="auto">
                <a:xfrm>
                  <a:off x="1222" y="1091"/>
                  <a:ext cx="15" cy="4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851" name="Line 47"/>
                <p:cNvSpPr>
                  <a:spLocks noChangeShapeType="1"/>
                </p:cNvSpPr>
                <p:nvPr/>
              </p:nvSpPr>
              <p:spPr bwMode="auto">
                <a:xfrm>
                  <a:off x="1226" y="1027"/>
                  <a:ext cx="11" cy="3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852" name="Line 48"/>
                <p:cNvSpPr>
                  <a:spLocks noChangeShapeType="1"/>
                </p:cNvSpPr>
                <p:nvPr/>
              </p:nvSpPr>
              <p:spPr bwMode="auto">
                <a:xfrm>
                  <a:off x="1217" y="1043"/>
                  <a:ext cx="18" cy="1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</p:grpSp>
        <p:sp>
          <p:nvSpPr>
            <p:cNvPr id="12314" name="Oval 49"/>
            <p:cNvSpPr>
              <a:spLocks noChangeArrowheads="1"/>
            </p:cNvSpPr>
            <p:nvPr/>
          </p:nvSpPr>
          <p:spPr bwMode="auto">
            <a:xfrm>
              <a:off x="2012" y="1162"/>
              <a:ext cx="174" cy="175"/>
            </a:xfrm>
            <a:prstGeom prst="ellipse">
              <a:avLst/>
            </a:prstGeom>
            <a:solidFill>
              <a:srgbClr val="FF0000"/>
            </a:solidFill>
            <a:ln w="14288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latin typeface="+mn-lt"/>
                <a:cs typeface="Times New Roman" pitchFamily="18" charset="0"/>
              </a:endParaRPr>
            </a:p>
          </p:txBody>
        </p:sp>
        <p:grpSp>
          <p:nvGrpSpPr>
            <p:cNvPr id="12315" name="Group 50"/>
            <p:cNvGrpSpPr>
              <a:grpSpLocks/>
            </p:cNvGrpSpPr>
            <p:nvPr/>
          </p:nvGrpSpPr>
          <p:grpSpPr bwMode="auto">
            <a:xfrm>
              <a:off x="2091" y="1337"/>
              <a:ext cx="32" cy="628"/>
              <a:chOff x="1913" y="874"/>
              <a:chExt cx="27" cy="537"/>
            </a:xfrm>
          </p:grpSpPr>
          <p:grpSp>
            <p:nvGrpSpPr>
              <p:cNvPr id="12833" name="Group 51"/>
              <p:cNvGrpSpPr>
                <a:grpSpLocks/>
              </p:cNvGrpSpPr>
              <p:nvPr/>
            </p:nvGrpSpPr>
            <p:grpSpPr bwMode="auto">
              <a:xfrm>
                <a:off x="1913" y="874"/>
                <a:ext cx="27" cy="133"/>
                <a:chOff x="1913" y="874"/>
                <a:chExt cx="27" cy="133"/>
              </a:xfrm>
            </p:grpSpPr>
            <p:sp>
              <p:nvSpPr>
                <p:cNvPr id="12843" name="Line 52"/>
                <p:cNvSpPr>
                  <a:spLocks noChangeShapeType="1"/>
                </p:cNvSpPr>
                <p:nvPr/>
              </p:nvSpPr>
              <p:spPr bwMode="auto">
                <a:xfrm>
                  <a:off x="1913" y="874"/>
                  <a:ext cx="27" cy="63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844" name="Line 53"/>
                <p:cNvSpPr>
                  <a:spLocks noChangeShapeType="1"/>
                </p:cNvSpPr>
                <p:nvPr/>
              </p:nvSpPr>
              <p:spPr bwMode="auto">
                <a:xfrm flipH="1">
                  <a:off x="1913" y="944"/>
                  <a:ext cx="27" cy="63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834" name="Group 54"/>
              <p:cNvGrpSpPr>
                <a:grpSpLocks/>
              </p:cNvGrpSpPr>
              <p:nvPr/>
            </p:nvGrpSpPr>
            <p:grpSpPr bwMode="auto">
              <a:xfrm>
                <a:off x="1913" y="1007"/>
                <a:ext cx="27" cy="133"/>
                <a:chOff x="1913" y="1007"/>
                <a:chExt cx="27" cy="133"/>
              </a:xfrm>
            </p:grpSpPr>
            <p:sp>
              <p:nvSpPr>
                <p:cNvPr id="12841" name="Line 55"/>
                <p:cNvSpPr>
                  <a:spLocks noChangeShapeType="1"/>
                </p:cNvSpPr>
                <p:nvPr/>
              </p:nvSpPr>
              <p:spPr bwMode="auto">
                <a:xfrm>
                  <a:off x="1913" y="1007"/>
                  <a:ext cx="27" cy="65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842" name="Line 56"/>
                <p:cNvSpPr>
                  <a:spLocks noChangeShapeType="1"/>
                </p:cNvSpPr>
                <p:nvPr/>
              </p:nvSpPr>
              <p:spPr bwMode="auto">
                <a:xfrm flipH="1">
                  <a:off x="1913" y="1077"/>
                  <a:ext cx="27" cy="63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835" name="Group 57"/>
              <p:cNvGrpSpPr>
                <a:grpSpLocks/>
              </p:cNvGrpSpPr>
              <p:nvPr/>
            </p:nvGrpSpPr>
            <p:grpSpPr bwMode="auto">
              <a:xfrm>
                <a:off x="1913" y="1145"/>
                <a:ext cx="27" cy="133"/>
                <a:chOff x="1913" y="1145"/>
                <a:chExt cx="27" cy="133"/>
              </a:xfrm>
            </p:grpSpPr>
            <p:sp>
              <p:nvSpPr>
                <p:cNvPr id="12839" name="Line 58"/>
                <p:cNvSpPr>
                  <a:spLocks noChangeShapeType="1"/>
                </p:cNvSpPr>
                <p:nvPr/>
              </p:nvSpPr>
              <p:spPr bwMode="auto">
                <a:xfrm>
                  <a:off x="1913" y="1145"/>
                  <a:ext cx="27" cy="63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840" name="Line 59"/>
                <p:cNvSpPr>
                  <a:spLocks noChangeShapeType="1"/>
                </p:cNvSpPr>
                <p:nvPr/>
              </p:nvSpPr>
              <p:spPr bwMode="auto">
                <a:xfrm flipH="1">
                  <a:off x="1913" y="1213"/>
                  <a:ext cx="27" cy="65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836" name="Group 60"/>
              <p:cNvGrpSpPr>
                <a:grpSpLocks/>
              </p:cNvGrpSpPr>
              <p:nvPr/>
            </p:nvGrpSpPr>
            <p:grpSpPr bwMode="auto">
              <a:xfrm>
                <a:off x="1913" y="1278"/>
                <a:ext cx="27" cy="133"/>
                <a:chOff x="1913" y="1278"/>
                <a:chExt cx="27" cy="133"/>
              </a:xfrm>
            </p:grpSpPr>
            <p:sp>
              <p:nvSpPr>
                <p:cNvPr id="12837" name="Line 61"/>
                <p:cNvSpPr>
                  <a:spLocks noChangeShapeType="1"/>
                </p:cNvSpPr>
                <p:nvPr/>
              </p:nvSpPr>
              <p:spPr bwMode="auto">
                <a:xfrm>
                  <a:off x="1913" y="1278"/>
                  <a:ext cx="27" cy="63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838" name="Line 62"/>
                <p:cNvSpPr>
                  <a:spLocks noChangeShapeType="1"/>
                </p:cNvSpPr>
                <p:nvPr/>
              </p:nvSpPr>
              <p:spPr bwMode="auto">
                <a:xfrm flipH="1">
                  <a:off x="1913" y="1348"/>
                  <a:ext cx="27" cy="63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</p:grpSp>
        <p:grpSp>
          <p:nvGrpSpPr>
            <p:cNvPr id="12316" name="Group 63"/>
            <p:cNvGrpSpPr>
              <a:grpSpLocks/>
            </p:cNvGrpSpPr>
            <p:nvPr/>
          </p:nvGrpSpPr>
          <p:grpSpPr bwMode="auto">
            <a:xfrm>
              <a:off x="2188" y="1387"/>
              <a:ext cx="175" cy="608"/>
              <a:chOff x="1996" y="917"/>
              <a:chExt cx="150" cy="519"/>
            </a:xfrm>
          </p:grpSpPr>
          <p:grpSp>
            <p:nvGrpSpPr>
              <p:cNvPr id="12821" name="Group 64"/>
              <p:cNvGrpSpPr>
                <a:grpSpLocks/>
              </p:cNvGrpSpPr>
              <p:nvPr/>
            </p:nvGrpSpPr>
            <p:grpSpPr bwMode="auto">
              <a:xfrm>
                <a:off x="2100" y="917"/>
                <a:ext cx="46" cy="128"/>
                <a:chOff x="2100" y="917"/>
                <a:chExt cx="46" cy="128"/>
              </a:xfrm>
            </p:grpSpPr>
            <p:sp>
              <p:nvSpPr>
                <p:cNvPr id="12831" name="Line 65"/>
                <p:cNvSpPr>
                  <a:spLocks noChangeShapeType="1"/>
                </p:cNvSpPr>
                <p:nvPr/>
              </p:nvSpPr>
              <p:spPr bwMode="auto">
                <a:xfrm>
                  <a:off x="2134" y="917"/>
                  <a:ext cx="12" cy="67"/>
                </a:xfrm>
                <a:prstGeom prst="line">
                  <a:avLst/>
                </a:prstGeom>
                <a:noFill/>
                <a:ln w="14288">
                  <a:solidFill>
                    <a:schemeClr val="bg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832" name="Line 66"/>
                <p:cNvSpPr>
                  <a:spLocks noChangeShapeType="1"/>
                </p:cNvSpPr>
                <p:nvPr/>
              </p:nvSpPr>
              <p:spPr bwMode="auto">
                <a:xfrm flipH="1">
                  <a:off x="2100" y="991"/>
                  <a:ext cx="43" cy="54"/>
                </a:xfrm>
                <a:prstGeom prst="line">
                  <a:avLst/>
                </a:prstGeom>
                <a:noFill/>
                <a:ln w="14288">
                  <a:solidFill>
                    <a:schemeClr val="bg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822" name="Group 67"/>
              <p:cNvGrpSpPr>
                <a:grpSpLocks/>
              </p:cNvGrpSpPr>
              <p:nvPr/>
            </p:nvGrpSpPr>
            <p:grpSpPr bwMode="auto">
              <a:xfrm>
                <a:off x="2066" y="1045"/>
                <a:ext cx="43" cy="129"/>
                <a:chOff x="2066" y="1045"/>
                <a:chExt cx="43" cy="129"/>
              </a:xfrm>
            </p:grpSpPr>
            <p:sp>
              <p:nvSpPr>
                <p:cNvPr id="12829" name="Line 68"/>
                <p:cNvSpPr>
                  <a:spLocks noChangeShapeType="1"/>
                </p:cNvSpPr>
                <p:nvPr/>
              </p:nvSpPr>
              <p:spPr bwMode="auto">
                <a:xfrm>
                  <a:off x="2100" y="1045"/>
                  <a:ext cx="9" cy="68"/>
                </a:xfrm>
                <a:prstGeom prst="line">
                  <a:avLst/>
                </a:prstGeom>
                <a:noFill/>
                <a:ln w="14288">
                  <a:solidFill>
                    <a:schemeClr val="bg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830" name="Line 69"/>
                <p:cNvSpPr>
                  <a:spLocks noChangeShapeType="1"/>
                </p:cNvSpPr>
                <p:nvPr/>
              </p:nvSpPr>
              <p:spPr bwMode="auto">
                <a:xfrm flipH="1">
                  <a:off x="2066" y="1120"/>
                  <a:ext cx="43" cy="54"/>
                </a:xfrm>
                <a:prstGeom prst="line">
                  <a:avLst/>
                </a:prstGeom>
                <a:noFill/>
                <a:ln w="14288">
                  <a:solidFill>
                    <a:schemeClr val="bg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823" name="Group 70"/>
              <p:cNvGrpSpPr>
                <a:grpSpLocks/>
              </p:cNvGrpSpPr>
              <p:nvPr/>
            </p:nvGrpSpPr>
            <p:grpSpPr bwMode="auto">
              <a:xfrm>
                <a:off x="2030" y="1176"/>
                <a:ext cx="45" cy="129"/>
                <a:chOff x="2030" y="1176"/>
                <a:chExt cx="45" cy="129"/>
              </a:xfrm>
            </p:grpSpPr>
            <p:sp>
              <p:nvSpPr>
                <p:cNvPr id="12827" name="Line 71"/>
                <p:cNvSpPr>
                  <a:spLocks noChangeShapeType="1"/>
                </p:cNvSpPr>
                <p:nvPr/>
              </p:nvSpPr>
              <p:spPr bwMode="auto">
                <a:xfrm>
                  <a:off x="2064" y="1176"/>
                  <a:ext cx="11" cy="70"/>
                </a:xfrm>
                <a:prstGeom prst="line">
                  <a:avLst/>
                </a:prstGeom>
                <a:noFill/>
                <a:ln w="14288">
                  <a:solidFill>
                    <a:schemeClr val="bg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828" name="Line 72"/>
                <p:cNvSpPr>
                  <a:spLocks noChangeShapeType="1"/>
                </p:cNvSpPr>
                <p:nvPr/>
              </p:nvSpPr>
              <p:spPr bwMode="auto">
                <a:xfrm flipH="1">
                  <a:off x="2030" y="1251"/>
                  <a:ext cx="43" cy="54"/>
                </a:xfrm>
                <a:prstGeom prst="line">
                  <a:avLst/>
                </a:prstGeom>
                <a:noFill/>
                <a:ln w="14288">
                  <a:solidFill>
                    <a:schemeClr val="bg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824" name="Group 73"/>
              <p:cNvGrpSpPr>
                <a:grpSpLocks/>
              </p:cNvGrpSpPr>
              <p:nvPr/>
            </p:nvGrpSpPr>
            <p:grpSpPr bwMode="auto">
              <a:xfrm>
                <a:off x="1996" y="1305"/>
                <a:ext cx="43" cy="131"/>
                <a:chOff x="1996" y="1305"/>
                <a:chExt cx="43" cy="131"/>
              </a:xfrm>
            </p:grpSpPr>
            <p:sp>
              <p:nvSpPr>
                <p:cNvPr id="12825" name="Line 74"/>
                <p:cNvSpPr>
                  <a:spLocks noChangeShapeType="1"/>
                </p:cNvSpPr>
                <p:nvPr/>
              </p:nvSpPr>
              <p:spPr bwMode="auto">
                <a:xfrm>
                  <a:off x="2030" y="1305"/>
                  <a:ext cx="9" cy="70"/>
                </a:xfrm>
                <a:prstGeom prst="line">
                  <a:avLst/>
                </a:prstGeom>
                <a:noFill/>
                <a:ln w="14288">
                  <a:solidFill>
                    <a:schemeClr val="bg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826" name="Line 75"/>
                <p:cNvSpPr>
                  <a:spLocks noChangeShapeType="1"/>
                </p:cNvSpPr>
                <p:nvPr/>
              </p:nvSpPr>
              <p:spPr bwMode="auto">
                <a:xfrm flipH="1">
                  <a:off x="1996" y="1380"/>
                  <a:ext cx="43" cy="56"/>
                </a:xfrm>
                <a:prstGeom prst="line">
                  <a:avLst/>
                </a:prstGeom>
                <a:noFill/>
                <a:ln w="14288">
                  <a:solidFill>
                    <a:schemeClr val="bg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</p:grpSp>
        <p:grpSp>
          <p:nvGrpSpPr>
            <p:cNvPr id="12317" name="Group 76"/>
            <p:cNvGrpSpPr>
              <a:grpSpLocks/>
            </p:cNvGrpSpPr>
            <p:nvPr/>
          </p:nvGrpSpPr>
          <p:grpSpPr bwMode="auto">
            <a:xfrm>
              <a:off x="2270" y="1495"/>
              <a:ext cx="313" cy="545"/>
              <a:chOff x="2066" y="1009"/>
              <a:chExt cx="269" cy="466"/>
            </a:xfrm>
          </p:grpSpPr>
          <p:grpSp>
            <p:nvGrpSpPr>
              <p:cNvPr id="12809" name="Group 77"/>
              <p:cNvGrpSpPr>
                <a:grpSpLocks/>
              </p:cNvGrpSpPr>
              <p:nvPr/>
            </p:nvGrpSpPr>
            <p:grpSpPr bwMode="auto">
              <a:xfrm>
                <a:off x="2270" y="1009"/>
                <a:ext cx="65" cy="115"/>
                <a:chOff x="2270" y="1009"/>
                <a:chExt cx="65" cy="115"/>
              </a:xfrm>
            </p:grpSpPr>
            <p:sp>
              <p:nvSpPr>
                <p:cNvPr id="12819" name="Line 78"/>
                <p:cNvSpPr>
                  <a:spLocks noChangeShapeType="1"/>
                </p:cNvSpPr>
                <p:nvPr/>
              </p:nvSpPr>
              <p:spPr bwMode="auto">
                <a:xfrm flipH="1">
                  <a:off x="2329" y="1009"/>
                  <a:ext cx="6" cy="70"/>
                </a:xfrm>
                <a:prstGeom prst="line">
                  <a:avLst/>
                </a:prstGeom>
                <a:noFill/>
                <a:ln w="14288">
                  <a:solidFill>
                    <a:srgbClr val="99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820" name="Line 79"/>
                <p:cNvSpPr>
                  <a:spLocks noChangeShapeType="1"/>
                </p:cNvSpPr>
                <p:nvPr/>
              </p:nvSpPr>
              <p:spPr bwMode="auto">
                <a:xfrm flipH="1">
                  <a:off x="2270" y="1084"/>
                  <a:ext cx="54" cy="40"/>
                </a:xfrm>
                <a:prstGeom prst="line">
                  <a:avLst/>
                </a:prstGeom>
                <a:noFill/>
                <a:ln w="14288">
                  <a:solidFill>
                    <a:srgbClr val="99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810" name="Group 80"/>
              <p:cNvGrpSpPr>
                <a:grpSpLocks/>
              </p:cNvGrpSpPr>
              <p:nvPr/>
            </p:nvGrpSpPr>
            <p:grpSpPr bwMode="auto">
              <a:xfrm>
                <a:off x="2202" y="1124"/>
                <a:ext cx="68" cy="118"/>
                <a:chOff x="2202" y="1124"/>
                <a:chExt cx="68" cy="118"/>
              </a:xfrm>
            </p:grpSpPr>
            <p:sp>
              <p:nvSpPr>
                <p:cNvPr id="12817" name="Line 81"/>
                <p:cNvSpPr>
                  <a:spLocks noChangeShapeType="1"/>
                </p:cNvSpPr>
                <p:nvPr/>
              </p:nvSpPr>
              <p:spPr bwMode="auto">
                <a:xfrm flipH="1">
                  <a:off x="2261" y="1124"/>
                  <a:ext cx="9" cy="70"/>
                </a:xfrm>
                <a:prstGeom prst="line">
                  <a:avLst/>
                </a:prstGeom>
                <a:noFill/>
                <a:ln w="14288">
                  <a:solidFill>
                    <a:srgbClr val="99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818" name="Line 82"/>
                <p:cNvSpPr>
                  <a:spLocks noChangeShapeType="1"/>
                </p:cNvSpPr>
                <p:nvPr/>
              </p:nvSpPr>
              <p:spPr bwMode="auto">
                <a:xfrm flipH="1">
                  <a:off x="2202" y="1199"/>
                  <a:ext cx="56" cy="43"/>
                </a:xfrm>
                <a:prstGeom prst="line">
                  <a:avLst/>
                </a:prstGeom>
                <a:noFill/>
                <a:ln w="14288">
                  <a:solidFill>
                    <a:srgbClr val="99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811" name="Group 83"/>
              <p:cNvGrpSpPr>
                <a:grpSpLocks/>
              </p:cNvGrpSpPr>
              <p:nvPr/>
            </p:nvGrpSpPr>
            <p:grpSpPr bwMode="auto">
              <a:xfrm>
                <a:off x="2134" y="1244"/>
                <a:ext cx="68" cy="115"/>
                <a:chOff x="2134" y="1244"/>
                <a:chExt cx="68" cy="115"/>
              </a:xfrm>
            </p:grpSpPr>
            <p:sp>
              <p:nvSpPr>
                <p:cNvPr id="12815" name="Line 84"/>
                <p:cNvSpPr>
                  <a:spLocks noChangeShapeType="1"/>
                </p:cNvSpPr>
                <p:nvPr/>
              </p:nvSpPr>
              <p:spPr bwMode="auto">
                <a:xfrm flipH="1">
                  <a:off x="2193" y="1244"/>
                  <a:ext cx="9" cy="68"/>
                </a:xfrm>
                <a:prstGeom prst="line">
                  <a:avLst/>
                </a:prstGeom>
                <a:noFill/>
                <a:ln w="14288">
                  <a:solidFill>
                    <a:srgbClr val="99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816" name="Line 85"/>
                <p:cNvSpPr>
                  <a:spLocks noChangeShapeType="1"/>
                </p:cNvSpPr>
                <p:nvPr/>
              </p:nvSpPr>
              <p:spPr bwMode="auto">
                <a:xfrm flipH="1">
                  <a:off x="2134" y="1316"/>
                  <a:ext cx="57" cy="43"/>
                </a:xfrm>
                <a:prstGeom prst="line">
                  <a:avLst/>
                </a:prstGeom>
                <a:noFill/>
                <a:ln w="14288">
                  <a:solidFill>
                    <a:srgbClr val="99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812" name="Group 86"/>
              <p:cNvGrpSpPr>
                <a:grpSpLocks/>
              </p:cNvGrpSpPr>
              <p:nvPr/>
            </p:nvGrpSpPr>
            <p:grpSpPr bwMode="auto">
              <a:xfrm>
                <a:off x="2066" y="1359"/>
                <a:ext cx="68" cy="116"/>
                <a:chOff x="2066" y="1359"/>
                <a:chExt cx="68" cy="116"/>
              </a:xfrm>
            </p:grpSpPr>
            <p:sp>
              <p:nvSpPr>
                <p:cNvPr id="12813" name="Line 87"/>
                <p:cNvSpPr>
                  <a:spLocks noChangeShapeType="1"/>
                </p:cNvSpPr>
                <p:nvPr/>
              </p:nvSpPr>
              <p:spPr bwMode="auto">
                <a:xfrm flipH="1">
                  <a:off x="2125" y="1359"/>
                  <a:ext cx="9" cy="70"/>
                </a:xfrm>
                <a:prstGeom prst="line">
                  <a:avLst/>
                </a:prstGeom>
                <a:noFill/>
                <a:ln w="14288">
                  <a:solidFill>
                    <a:srgbClr val="99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814" name="Line 88"/>
                <p:cNvSpPr>
                  <a:spLocks noChangeShapeType="1"/>
                </p:cNvSpPr>
                <p:nvPr/>
              </p:nvSpPr>
              <p:spPr bwMode="auto">
                <a:xfrm flipH="1">
                  <a:off x="2066" y="1434"/>
                  <a:ext cx="57" cy="41"/>
                </a:xfrm>
                <a:prstGeom prst="line">
                  <a:avLst/>
                </a:prstGeom>
                <a:noFill/>
                <a:ln w="14288">
                  <a:solidFill>
                    <a:srgbClr val="99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</p:grpSp>
        <p:grpSp>
          <p:nvGrpSpPr>
            <p:cNvPr id="12318" name="Group 89"/>
            <p:cNvGrpSpPr>
              <a:grpSpLocks/>
            </p:cNvGrpSpPr>
            <p:nvPr/>
          </p:nvGrpSpPr>
          <p:grpSpPr bwMode="auto">
            <a:xfrm>
              <a:off x="2357" y="1622"/>
              <a:ext cx="443" cy="444"/>
              <a:chOff x="2141" y="1118"/>
              <a:chExt cx="380" cy="379"/>
            </a:xfrm>
          </p:grpSpPr>
          <p:grpSp>
            <p:nvGrpSpPr>
              <p:cNvPr id="12797" name="Group 90"/>
              <p:cNvGrpSpPr>
                <a:grpSpLocks/>
              </p:cNvGrpSpPr>
              <p:nvPr/>
            </p:nvGrpSpPr>
            <p:grpSpPr bwMode="auto">
              <a:xfrm>
                <a:off x="2426" y="1118"/>
                <a:ext cx="95" cy="95"/>
                <a:chOff x="2426" y="1118"/>
                <a:chExt cx="95" cy="95"/>
              </a:xfrm>
            </p:grpSpPr>
            <p:sp>
              <p:nvSpPr>
                <p:cNvPr id="12807" name="Line 91"/>
                <p:cNvSpPr>
                  <a:spLocks noChangeShapeType="1"/>
                </p:cNvSpPr>
                <p:nvPr/>
              </p:nvSpPr>
              <p:spPr bwMode="auto">
                <a:xfrm flipH="1">
                  <a:off x="2493" y="1118"/>
                  <a:ext cx="28" cy="63"/>
                </a:xfrm>
                <a:prstGeom prst="line">
                  <a:avLst/>
                </a:prstGeom>
                <a:noFill/>
                <a:ln w="14288">
                  <a:solidFill>
                    <a:srgbClr val="FF9933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808" name="Line 92"/>
                <p:cNvSpPr>
                  <a:spLocks noChangeShapeType="1"/>
                </p:cNvSpPr>
                <p:nvPr/>
              </p:nvSpPr>
              <p:spPr bwMode="auto">
                <a:xfrm flipH="1">
                  <a:off x="2426" y="1185"/>
                  <a:ext cx="65" cy="28"/>
                </a:xfrm>
                <a:prstGeom prst="line">
                  <a:avLst/>
                </a:prstGeom>
                <a:noFill/>
                <a:ln w="14288">
                  <a:solidFill>
                    <a:srgbClr val="FF9933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798" name="Group 93"/>
              <p:cNvGrpSpPr>
                <a:grpSpLocks/>
              </p:cNvGrpSpPr>
              <p:nvPr/>
            </p:nvGrpSpPr>
            <p:grpSpPr bwMode="auto">
              <a:xfrm>
                <a:off x="2331" y="1213"/>
                <a:ext cx="95" cy="92"/>
                <a:chOff x="2331" y="1213"/>
                <a:chExt cx="95" cy="92"/>
              </a:xfrm>
            </p:grpSpPr>
            <p:sp>
              <p:nvSpPr>
                <p:cNvPr id="12805" name="Line 94"/>
                <p:cNvSpPr>
                  <a:spLocks noChangeShapeType="1"/>
                </p:cNvSpPr>
                <p:nvPr/>
              </p:nvSpPr>
              <p:spPr bwMode="auto">
                <a:xfrm flipH="1">
                  <a:off x="2399" y="1213"/>
                  <a:ext cx="27" cy="63"/>
                </a:xfrm>
                <a:prstGeom prst="line">
                  <a:avLst/>
                </a:prstGeom>
                <a:noFill/>
                <a:ln w="14288">
                  <a:solidFill>
                    <a:srgbClr val="FF9933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806" name="Line 95"/>
                <p:cNvSpPr>
                  <a:spLocks noChangeShapeType="1"/>
                </p:cNvSpPr>
                <p:nvPr/>
              </p:nvSpPr>
              <p:spPr bwMode="auto">
                <a:xfrm flipH="1">
                  <a:off x="2331" y="1280"/>
                  <a:ext cx="65" cy="25"/>
                </a:xfrm>
                <a:prstGeom prst="line">
                  <a:avLst/>
                </a:prstGeom>
                <a:noFill/>
                <a:ln w="14288">
                  <a:solidFill>
                    <a:srgbClr val="FF9933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799" name="Group 96"/>
              <p:cNvGrpSpPr>
                <a:grpSpLocks/>
              </p:cNvGrpSpPr>
              <p:nvPr/>
            </p:nvGrpSpPr>
            <p:grpSpPr bwMode="auto">
              <a:xfrm>
                <a:off x="2236" y="1307"/>
                <a:ext cx="93" cy="95"/>
                <a:chOff x="2236" y="1307"/>
                <a:chExt cx="93" cy="95"/>
              </a:xfrm>
            </p:grpSpPr>
            <p:sp>
              <p:nvSpPr>
                <p:cNvPr id="12803" name="Line 97"/>
                <p:cNvSpPr>
                  <a:spLocks noChangeShapeType="1"/>
                </p:cNvSpPr>
                <p:nvPr/>
              </p:nvSpPr>
              <p:spPr bwMode="auto">
                <a:xfrm flipH="1">
                  <a:off x="2304" y="1307"/>
                  <a:ext cx="25" cy="66"/>
                </a:xfrm>
                <a:prstGeom prst="line">
                  <a:avLst/>
                </a:prstGeom>
                <a:noFill/>
                <a:ln w="14288">
                  <a:solidFill>
                    <a:srgbClr val="FF9933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804" name="Line 98"/>
                <p:cNvSpPr>
                  <a:spLocks noChangeShapeType="1"/>
                </p:cNvSpPr>
                <p:nvPr/>
              </p:nvSpPr>
              <p:spPr bwMode="auto">
                <a:xfrm flipH="1">
                  <a:off x="2236" y="1375"/>
                  <a:ext cx="63" cy="27"/>
                </a:xfrm>
                <a:prstGeom prst="line">
                  <a:avLst/>
                </a:prstGeom>
                <a:noFill/>
                <a:ln w="14288">
                  <a:solidFill>
                    <a:srgbClr val="FF9933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800" name="Group 99"/>
              <p:cNvGrpSpPr>
                <a:grpSpLocks/>
              </p:cNvGrpSpPr>
              <p:nvPr/>
            </p:nvGrpSpPr>
            <p:grpSpPr bwMode="auto">
              <a:xfrm>
                <a:off x="2141" y="1402"/>
                <a:ext cx="95" cy="95"/>
                <a:chOff x="2141" y="1402"/>
                <a:chExt cx="95" cy="95"/>
              </a:xfrm>
            </p:grpSpPr>
            <p:sp>
              <p:nvSpPr>
                <p:cNvPr id="12801" name="Line 100"/>
                <p:cNvSpPr>
                  <a:spLocks noChangeShapeType="1"/>
                </p:cNvSpPr>
                <p:nvPr/>
              </p:nvSpPr>
              <p:spPr bwMode="auto">
                <a:xfrm flipH="1">
                  <a:off x="2209" y="1402"/>
                  <a:ext cx="27" cy="66"/>
                </a:xfrm>
                <a:prstGeom prst="line">
                  <a:avLst/>
                </a:prstGeom>
                <a:noFill/>
                <a:ln w="14288">
                  <a:solidFill>
                    <a:srgbClr val="FF9933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802" name="Line 101"/>
                <p:cNvSpPr>
                  <a:spLocks noChangeShapeType="1"/>
                </p:cNvSpPr>
                <p:nvPr/>
              </p:nvSpPr>
              <p:spPr bwMode="auto">
                <a:xfrm flipH="1">
                  <a:off x="2141" y="1470"/>
                  <a:ext cx="63" cy="27"/>
                </a:xfrm>
                <a:prstGeom prst="line">
                  <a:avLst/>
                </a:prstGeom>
                <a:noFill/>
                <a:ln w="14288">
                  <a:solidFill>
                    <a:srgbClr val="FF9933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</p:grpSp>
        <p:grpSp>
          <p:nvGrpSpPr>
            <p:cNvPr id="12319" name="Group 102"/>
            <p:cNvGrpSpPr>
              <a:grpSpLocks/>
            </p:cNvGrpSpPr>
            <p:nvPr/>
          </p:nvGrpSpPr>
          <p:grpSpPr bwMode="auto">
            <a:xfrm>
              <a:off x="2418" y="1812"/>
              <a:ext cx="542" cy="315"/>
              <a:chOff x="2193" y="1280"/>
              <a:chExt cx="465" cy="269"/>
            </a:xfrm>
          </p:grpSpPr>
          <p:grpSp>
            <p:nvGrpSpPr>
              <p:cNvPr id="12785" name="Group 103"/>
              <p:cNvGrpSpPr>
                <a:grpSpLocks/>
              </p:cNvGrpSpPr>
              <p:nvPr/>
            </p:nvGrpSpPr>
            <p:grpSpPr bwMode="auto">
              <a:xfrm>
                <a:off x="2541" y="1280"/>
                <a:ext cx="117" cy="68"/>
                <a:chOff x="2541" y="1280"/>
                <a:chExt cx="117" cy="68"/>
              </a:xfrm>
            </p:grpSpPr>
            <p:sp>
              <p:nvSpPr>
                <p:cNvPr id="12795" name="Line 104"/>
                <p:cNvSpPr>
                  <a:spLocks noChangeShapeType="1"/>
                </p:cNvSpPr>
                <p:nvPr/>
              </p:nvSpPr>
              <p:spPr bwMode="auto">
                <a:xfrm flipH="1">
                  <a:off x="2615" y="1280"/>
                  <a:ext cx="43" cy="57"/>
                </a:xfrm>
                <a:prstGeom prst="line">
                  <a:avLst/>
                </a:prstGeom>
                <a:noFill/>
                <a:ln w="14288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796" name="Line 105"/>
                <p:cNvSpPr>
                  <a:spLocks noChangeShapeType="1"/>
                </p:cNvSpPr>
                <p:nvPr/>
              </p:nvSpPr>
              <p:spPr bwMode="auto">
                <a:xfrm flipH="1">
                  <a:off x="2541" y="1339"/>
                  <a:ext cx="70" cy="9"/>
                </a:xfrm>
                <a:prstGeom prst="line">
                  <a:avLst/>
                </a:prstGeom>
                <a:noFill/>
                <a:ln w="14288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786" name="Group 106"/>
              <p:cNvGrpSpPr>
                <a:grpSpLocks/>
              </p:cNvGrpSpPr>
              <p:nvPr/>
            </p:nvGrpSpPr>
            <p:grpSpPr bwMode="auto">
              <a:xfrm>
                <a:off x="2426" y="1348"/>
                <a:ext cx="115" cy="66"/>
                <a:chOff x="2426" y="1348"/>
                <a:chExt cx="115" cy="66"/>
              </a:xfrm>
            </p:grpSpPr>
            <p:sp>
              <p:nvSpPr>
                <p:cNvPr id="12793" name="Line 107"/>
                <p:cNvSpPr>
                  <a:spLocks noChangeShapeType="1"/>
                </p:cNvSpPr>
                <p:nvPr/>
              </p:nvSpPr>
              <p:spPr bwMode="auto">
                <a:xfrm flipH="1">
                  <a:off x="2500" y="1348"/>
                  <a:ext cx="41" cy="54"/>
                </a:xfrm>
                <a:prstGeom prst="line">
                  <a:avLst/>
                </a:prstGeom>
                <a:noFill/>
                <a:ln w="14288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794" name="Line 108"/>
                <p:cNvSpPr>
                  <a:spLocks noChangeShapeType="1"/>
                </p:cNvSpPr>
                <p:nvPr/>
              </p:nvSpPr>
              <p:spPr bwMode="auto">
                <a:xfrm flipH="1">
                  <a:off x="2426" y="1405"/>
                  <a:ext cx="70" cy="9"/>
                </a:xfrm>
                <a:prstGeom prst="line">
                  <a:avLst/>
                </a:prstGeom>
                <a:noFill/>
                <a:ln w="14288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787" name="Group 109"/>
              <p:cNvGrpSpPr>
                <a:grpSpLocks/>
              </p:cNvGrpSpPr>
              <p:nvPr/>
            </p:nvGrpSpPr>
            <p:grpSpPr bwMode="auto">
              <a:xfrm>
                <a:off x="2308" y="1416"/>
                <a:ext cx="115" cy="65"/>
                <a:chOff x="2308" y="1416"/>
                <a:chExt cx="115" cy="65"/>
              </a:xfrm>
            </p:grpSpPr>
            <p:sp>
              <p:nvSpPr>
                <p:cNvPr id="12791" name="Line 110"/>
                <p:cNvSpPr>
                  <a:spLocks noChangeShapeType="1"/>
                </p:cNvSpPr>
                <p:nvPr/>
              </p:nvSpPr>
              <p:spPr bwMode="auto">
                <a:xfrm flipH="1">
                  <a:off x="2383" y="1416"/>
                  <a:ext cx="40" cy="54"/>
                </a:xfrm>
                <a:prstGeom prst="line">
                  <a:avLst/>
                </a:prstGeom>
                <a:noFill/>
                <a:ln w="14288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792" name="Line 111"/>
                <p:cNvSpPr>
                  <a:spLocks noChangeShapeType="1"/>
                </p:cNvSpPr>
                <p:nvPr/>
              </p:nvSpPr>
              <p:spPr bwMode="auto">
                <a:xfrm flipH="1">
                  <a:off x="2308" y="1475"/>
                  <a:ext cx="68" cy="6"/>
                </a:xfrm>
                <a:prstGeom prst="line">
                  <a:avLst/>
                </a:prstGeom>
                <a:noFill/>
                <a:ln w="14288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788" name="Group 112"/>
              <p:cNvGrpSpPr>
                <a:grpSpLocks/>
              </p:cNvGrpSpPr>
              <p:nvPr/>
            </p:nvGrpSpPr>
            <p:grpSpPr bwMode="auto">
              <a:xfrm>
                <a:off x="2193" y="1481"/>
                <a:ext cx="115" cy="68"/>
                <a:chOff x="2193" y="1481"/>
                <a:chExt cx="115" cy="68"/>
              </a:xfrm>
            </p:grpSpPr>
            <p:sp>
              <p:nvSpPr>
                <p:cNvPr id="12789" name="Line 113"/>
                <p:cNvSpPr>
                  <a:spLocks noChangeShapeType="1"/>
                </p:cNvSpPr>
                <p:nvPr/>
              </p:nvSpPr>
              <p:spPr bwMode="auto">
                <a:xfrm flipH="1">
                  <a:off x="2265" y="1481"/>
                  <a:ext cx="43" cy="57"/>
                </a:xfrm>
                <a:prstGeom prst="line">
                  <a:avLst/>
                </a:prstGeom>
                <a:noFill/>
                <a:ln w="14288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790" name="Line 114"/>
                <p:cNvSpPr>
                  <a:spLocks noChangeShapeType="1"/>
                </p:cNvSpPr>
                <p:nvPr/>
              </p:nvSpPr>
              <p:spPr bwMode="auto">
                <a:xfrm flipH="1">
                  <a:off x="2193" y="1540"/>
                  <a:ext cx="68" cy="9"/>
                </a:xfrm>
                <a:prstGeom prst="line">
                  <a:avLst/>
                </a:prstGeom>
                <a:noFill/>
                <a:ln w="14288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</p:grpSp>
        <p:grpSp>
          <p:nvGrpSpPr>
            <p:cNvPr id="12320" name="Group 115"/>
            <p:cNvGrpSpPr>
              <a:grpSpLocks/>
            </p:cNvGrpSpPr>
            <p:nvPr/>
          </p:nvGrpSpPr>
          <p:grpSpPr bwMode="auto">
            <a:xfrm>
              <a:off x="2457" y="2045"/>
              <a:ext cx="603" cy="175"/>
              <a:chOff x="2227" y="1479"/>
              <a:chExt cx="517" cy="149"/>
            </a:xfrm>
          </p:grpSpPr>
          <p:grpSp>
            <p:nvGrpSpPr>
              <p:cNvPr id="12773" name="Group 116"/>
              <p:cNvGrpSpPr>
                <a:grpSpLocks/>
              </p:cNvGrpSpPr>
              <p:nvPr/>
            </p:nvGrpSpPr>
            <p:grpSpPr bwMode="auto">
              <a:xfrm>
                <a:off x="2615" y="1479"/>
                <a:ext cx="129" cy="43"/>
                <a:chOff x="2615" y="1479"/>
                <a:chExt cx="129" cy="43"/>
              </a:xfrm>
            </p:grpSpPr>
            <p:sp>
              <p:nvSpPr>
                <p:cNvPr id="12783" name="Line 117"/>
                <p:cNvSpPr>
                  <a:spLocks noChangeShapeType="1"/>
                </p:cNvSpPr>
                <p:nvPr/>
              </p:nvSpPr>
              <p:spPr bwMode="auto">
                <a:xfrm flipH="1">
                  <a:off x="2690" y="1479"/>
                  <a:ext cx="54" cy="43"/>
                </a:xfrm>
                <a:prstGeom prst="line">
                  <a:avLst/>
                </a:prstGeom>
                <a:noFill/>
                <a:ln w="14288">
                  <a:solidFill>
                    <a:srgbClr val="CC00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784" name="Line 118"/>
                <p:cNvSpPr>
                  <a:spLocks noChangeShapeType="1"/>
                </p:cNvSpPr>
                <p:nvPr/>
              </p:nvSpPr>
              <p:spPr bwMode="auto">
                <a:xfrm flipH="1" flipV="1">
                  <a:off x="2615" y="1513"/>
                  <a:ext cx="70" cy="9"/>
                </a:xfrm>
                <a:prstGeom prst="line">
                  <a:avLst/>
                </a:prstGeom>
                <a:noFill/>
                <a:ln w="14288">
                  <a:solidFill>
                    <a:srgbClr val="CC00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774" name="Group 119"/>
              <p:cNvGrpSpPr>
                <a:grpSpLocks/>
              </p:cNvGrpSpPr>
              <p:nvPr/>
            </p:nvGrpSpPr>
            <p:grpSpPr bwMode="auto">
              <a:xfrm>
                <a:off x="2487" y="1513"/>
                <a:ext cx="128" cy="45"/>
                <a:chOff x="2487" y="1513"/>
                <a:chExt cx="128" cy="45"/>
              </a:xfrm>
            </p:grpSpPr>
            <p:sp>
              <p:nvSpPr>
                <p:cNvPr id="12781" name="Line 120"/>
                <p:cNvSpPr>
                  <a:spLocks noChangeShapeType="1"/>
                </p:cNvSpPr>
                <p:nvPr/>
              </p:nvSpPr>
              <p:spPr bwMode="auto">
                <a:xfrm flipH="1">
                  <a:off x="2561" y="1513"/>
                  <a:ext cx="54" cy="43"/>
                </a:xfrm>
                <a:prstGeom prst="line">
                  <a:avLst/>
                </a:prstGeom>
                <a:noFill/>
                <a:ln w="14288">
                  <a:solidFill>
                    <a:srgbClr val="CC00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782" name="Line 121"/>
                <p:cNvSpPr>
                  <a:spLocks noChangeShapeType="1"/>
                </p:cNvSpPr>
                <p:nvPr/>
              </p:nvSpPr>
              <p:spPr bwMode="auto">
                <a:xfrm flipH="1" flipV="1">
                  <a:off x="2487" y="1549"/>
                  <a:ext cx="70" cy="9"/>
                </a:xfrm>
                <a:prstGeom prst="line">
                  <a:avLst/>
                </a:prstGeom>
                <a:noFill/>
                <a:ln w="14288">
                  <a:solidFill>
                    <a:srgbClr val="CC00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775" name="Group 122"/>
              <p:cNvGrpSpPr>
                <a:grpSpLocks/>
              </p:cNvGrpSpPr>
              <p:nvPr/>
            </p:nvGrpSpPr>
            <p:grpSpPr bwMode="auto">
              <a:xfrm>
                <a:off x="2356" y="1549"/>
                <a:ext cx="128" cy="43"/>
                <a:chOff x="2356" y="1549"/>
                <a:chExt cx="128" cy="43"/>
              </a:xfrm>
            </p:grpSpPr>
            <p:sp>
              <p:nvSpPr>
                <p:cNvPr id="12779" name="Line 123"/>
                <p:cNvSpPr>
                  <a:spLocks noChangeShapeType="1"/>
                </p:cNvSpPr>
                <p:nvPr/>
              </p:nvSpPr>
              <p:spPr bwMode="auto">
                <a:xfrm flipH="1">
                  <a:off x="2430" y="1549"/>
                  <a:ext cx="54" cy="43"/>
                </a:xfrm>
                <a:prstGeom prst="line">
                  <a:avLst/>
                </a:prstGeom>
                <a:noFill/>
                <a:ln w="14288">
                  <a:solidFill>
                    <a:srgbClr val="CC00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780" name="Line 124"/>
                <p:cNvSpPr>
                  <a:spLocks noChangeShapeType="1"/>
                </p:cNvSpPr>
                <p:nvPr/>
              </p:nvSpPr>
              <p:spPr bwMode="auto">
                <a:xfrm flipH="1" flipV="1">
                  <a:off x="2356" y="1583"/>
                  <a:ext cx="67" cy="9"/>
                </a:xfrm>
                <a:prstGeom prst="line">
                  <a:avLst/>
                </a:prstGeom>
                <a:noFill/>
                <a:ln w="14288">
                  <a:solidFill>
                    <a:srgbClr val="CC00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776" name="Group 125"/>
              <p:cNvGrpSpPr>
                <a:grpSpLocks/>
              </p:cNvGrpSpPr>
              <p:nvPr/>
            </p:nvGrpSpPr>
            <p:grpSpPr bwMode="auto">
              <a:xfrm>
                <a:off x="2227" y="1583"/>
                <a:ext cx="129" cy="45"/>
                <a:chOff x="2227" y="1583"/>
                <a:chExt cx="129" cy="45"/>
              </a:xfrm>
            </p:grpSpPr>
            <p:sp>
              <p:nvSpPr>
                <p:cNvPr id="12777" name="Line 126"/>
                <p:cNvSpPr>
                  <a:spLocks noChangeShapeType="1"/>
                </p:cNvSpPr>
                <p:nvPr/>
              </p:nvSpPr>
              <p:spPr bwMode="auto">
                <a:xfrm flipH="1">
                  <a:off x="2299" y="1583"/>
                  <a:ext cx="57" cy="43"/>
                </a:xfrm>
                <a:prstGeom prst="line">
                  <a:avLst/>
                </a:prstGeom>
                <a:noFill/>
                <a:ln w="14288">
                  <a:solidFill>
                    <a:srgbClr val="CC00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778" name="Line 127"/>
                <p:cNvSpPr>
                  <a:spLocks noChangeShapeType="1"/>
                </p:cNvSpPr>
                <p:nvPr/>
              </p:nvSpPr>
              <p:spPr bwMode="auto">
                <a:xfrm flipH="1" flipV="1">
                  <a:off x="2227" y="1619"/>
                  <a:ext cx="68" cy="9"/>
                </a:xfrm>
                <a:prstGeom prst="line">
                  <a:avLst/>
                </a:prstGeom>
                <a:noFill/>
                <a:ln w="14288">
                  <a:solidFill>
                    <a:srgbClr val="CC00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</p:grpSp>
        <p:grpSp>
          <p:nvGrpSpPr>
            <p:cNvPr id="12321" name="Group 128"/>
            <p:cNvGrpSpPr>
              <a:grpSpLocks/>
            </p:cNvGrpSpPr>
            <p:nvPr/>
          </p:nvGrpSpPr>
          <p:grpSpPr bwMode="auto">
            <a:xfrm>
              <a:off x="2478" y="2305"/>
              <a:ext cx="628" cy="32"/>
              <a:chOff x="2245" y="1701"/>
              <a:chExt cx="538" cy="27"/>
            </a:xfrm>
          </p:grpSpPr>
          <p:grpSp>
            <p:nvGrpSpPr>
              <p:cNvPr id="12761" name="Group 129"/>
              <p:cNvGrpSpPr>
                <a:grpSpLocks/>
              </p:cNvGrpSpPr>
              <p:nvPr/>
            </p:nvGrpSpPr>
            <p:grpSpPr bwMode="auto">
              <a:xfrm>
                <a:off x="2649" y="1701"/>
                <a:ext cx="134" cy="27"/>
                <a:chOff x="2649" y="1701"/>
                <a:chExt cx="134" cy="27"/>
              </a:xfrm>
            </p:grpSpPr>
            <p:sp>
              <p:nvSpPr>
                <p:cNvPr id="12771" name="Line 130"/>
                <p:cNvSpPr>
                  <a:spLocks noChangeShapeType="1"/>
                </p:cNvSpPr>
                <p:nvPr/>
              </p:nvSpPr>
              <p:spPr bwMode="auto">
                <a:xfrm flipH="1">
                  <a:off x="2719" y="1701"/>
                  <a:ext cx="64" cy="27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772" name="Line 131"/>
                <p:cNvSpPr>
                  <a:spLocks noChangeShapeType="1"/>
                </p:cNvSpPr>
                <p:nvPr/>
              </p:nvSpPr>
              <p:spPr bwMode="auto">
                <a:xfrm flipH="1" flipV="1">
                  <a:off x="2649" y="1701"/>
                  <a:ext cx="64" cy="27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762" name="Group 132"/>
              <p:cNvGrpSpPr>
                <a:grpSpLocks/>
              </p:cNvGrpSpPr>
              <p:nvPr/>
            </p:nvGrpSpPr>
            <p:grpSpPr bwMode="auto">
              <a:xfrm>
                <a:off x="2516" y="1701"/>
                <a:ext cx="133" cy="27"/>
                <a:chOff x="2516" y="1701"/>
                <a:chExt cx="133" cy="27"/>
              </a:xfrm>
            </p:grpSpPr>
            <p:sp>
              <p:nvSpPr>
                <p:cNvPr id="12769" name="Line 133"/>
                <p:cNvSpPr>
                  <a:spLocks noChangeShapeType="1"/>
                </p:cNvSpPr>
                <p:nvPr/>
              </p:nvSpPr>
              <p:spPr bwMode="auto">
                <a:xfrm flipH="1">
                  <a:off x="2586" y="1701"/>
                  <a:ext cx="63" cy="27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770" name="Line 134"/>
                <p:cNvSpPr>
                  <a:spLocks noChangeShapeType="1"/>
                </p:cNvSpPr>
                <p:nvPr/>
              </p:nvSpPr>
              <p:spPr bwMode="auto">
                <a:xfrm flipH="1" flipV="1">
                  <a:off x="2516" y="1701"/>
                  <a:ext cx="63" cy="27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763" name="Group 135"/>
              <p:cNvGrpSpPr>
                <a:grpSpLocks/>
              </p:cNvGrpSpPr>
              <p:nvPr/>
            </p:nvGrpSpPr>
            <p:grpSpPr bwMode="auto">
              <a:xfrm>
                <a:off x="2378" y="1701"/>
                <a:ext cx="136" cy="27"/>
                <a:chOff x="2378" y="1701"/>
                <a:chExt cx="136" cy="27"/>
              </a:xfrm>
            </p:grpSpPr>
            <p:sp>
              <p:nvSpPr>
                <p:cNvPr id="12767" name="Line 136"/>
                <p:cNvSpPr>
                  <a:spLocks noChangeShapeType="1"/>
                </p:cNvSpPr>
                <p:nvPr/>
              </p:nvSpPr>
              <p:spPr bwMode="auto">
                <a:xfrm flipH="1">
                  <a:off x="2448" y="1701"/>
                  <a:ext cx="66" cy="27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768" name="Line 137"/>
                <p:cNvSpPr>
                  <a:spLocks noChangeShapeType="1"/>
                </p:cNvSpPr>
                <p:nvPr/>
              </p:nvSpPr>
              <p:spPr bwMode="auto">
                <a:xfrm flipH="1" flipV="1">
                  <a:off x="2378" y="1701"/>
                  <a:ext cx="66" cy="27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764" name="Group 138"/>
              <p:cNvGrpSpPr>
                <a:grpSpLocks/>
              </p:cNvGrpSpPr>
              <p:nvPr/>
            </p:nvGrpSpPr>
            <p:grpSpPr bwMode="auto">
              <a:xfrm>
                <a:off x="2245" y="1701"/>
                <a:ext cx="133" cy="27"/>
                <a:chOff x="2245" y="1701"/>
                <a:chExt cx="133" cy="27"/>
              </a:xfrm>
            </p:grpSpPr>
            <p:sp>
              <p:nvSpPr>
                <p:cNvPr id="12765" name="Line 139"/>
                <p:cNvSpPr>
                  <a:spLocks noChangeShapeType="1"/>
                </p:cNvSpPr>
                <p:nvPr/>
              </p:nvSpPr>
              <p:spPr bwMode="auto">
                <a:xfrm flipH="1">
                  <a:off x="2315" y="1701"/>
                  <a:ext cx="63" cy="27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766" name="Line 140"/>
                <p:cNvSpPr>
                  <a:spLocks noChangeShapeType="1"/>
                </p:cNvSpPr>
                <p:nvPr/>
              </p:nvSpPr>
              <p:spPr bwMode="auto">
                <a:xfrm flipH="1" flipV="1">
                  <a:off x="2245" y="1701"/>
                  <a:ext cx="65" cy="27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</p:grpSp>
        <p:sp>
          <p:nvSpPr>
            <p:cNvPr id="12322" name="Oval 141"/>
            <p:cNvSpPr>
              <a:spLocks noChangeArrowheads="1"/>
            </p:cNvSpPr>
            <p:nvPr/>
          </p:nvSpPr>
          <p:spPr bwMode="auto">
            <a:xfrm>
              <a:off x="2012" y="3326"/>
              <a:ext cx="174" cy="175"/>
            </a:xfrm>
            <a:prstGeom prst="ellipse">
              <a:avLst/>
            </a:prstGeom>
            <a:solidFill>
              <a:srgbClr val="00CCFF"/>
            </a:solidFill>
            <a:ln w="14288">
              <a:solidFill>
                <a:srgbClr val="00CCFF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latin typeface="+mn-lt"/>
                <a:cs typeface="Times New Roman" pitchFamily="18" charset="0"/>
              </a:endParaRPr>
            </a:p>
          </p:txBody>
        </p:sp>
        <p:grpSp>
          <p:nvGrpSpPr>
            <p:cNvPr id="12323" name="Group 142"/>
            <p:cNvGrpSpPr>
              <a:grpSpLocks/>
            </p:cNvGrpSpPr>
            <p:nvPr/>
          </p:nvGrpSpPr>
          <p:grpSpPr bwMode="auto">
            <a:xfrm>
              <a:off x="2091" y="2686"/>
              <a:ext cx="32" cy="630"/>
              <a:chOff x="1913" y="2026"/>
              <a:chExt cx="27" cy="538"/>
            </a:xfrm>
          </p:grpSpPr>
          <p:grpSp>
            <p:nvGrpSpPr>
              <p:cNvPr id="12749" name="Group 143"/>
              <p:cNvGrpSpPr>
                <a:grpSpLocks/>
              </p:cNvGrpSpPr>
              <p:nvPr/>
            </p:nvGrpSpPr>
            <p:grpSpPr bwMode="auto">
              <a:xfrm>
                <a:off x="1913" y="2430"/>
                <a:ext cx="27" cy="134"/>
                <a:chOff x="1913" y="2430"/>
                <a:chExt cx="27" cy="134"/>
              </a:xfrm>
            </p:grpSpPr>
            <p:sp>
              <p:nvSpPr>
                <p:cNvPr id="12759" name="Line 144"/>
                <p:cNvSpPr>
                  <a:spLocks noChangeShapeType="1"/>
                </p:cNvSpPr>
                <p:nvPr/>
              </p:nvSpPr>
              <p:spPr bwMode="auto">
                <a:xfrm flipV="1">
                  <a:off x="1913" y="2498"/>
                  <a:ext cx="27" cy="66"/>
                </a:xfrm>
                <a:prstGeom prst="line">
                  <a:avLst/>
                </a:prstGeom>
                <a:noFill/>
                <a:ln w="14288">
                  <a:solidFill>
                    <a:srgbClr val="00CC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760" name="Line 145"/>
                <p:cNvSpPr>
                  <a:spLocks noChangeShapeType="1"/>
                </p:cNvSpPr>
                <p:nvPr/>
              </p:nvSpPr>
              <p:spPr bwMode="auto">
                <a:xfrm flipH="1" flipV="1">
                  <a:off x="1913" y="2430"/>
                  <a:ext cx="27" cy="64"/>
                </a:xfrm>
                <a:prstGeom prst="line">
                  <a:avLst/>
                </a:prstGeom>
                <a:noFill/>
                <a:ln w="14288">
                  <a:solidFill>
                    <a:srgbClr val="00CC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750" name="Group 146"/>
              <p:cNvGrpSpPr>
                <a:grpSpLocks/>
              </p:cNvGrpSpPr>
              <p:nvPr/>
            </p:nvGrpSpPr>
            <p:grpSpPr bwMode="auto">
              <a:xfrm>
                <a:off x="1913" y="2295"/>
                <a:ext cx="27" cy="135"/>
                <a:chOff x="1913" y="2295"/>
                <a:chExt cx="27" cy="135"/>
              </a:xfrm>
            </p:grpSpPr>
            <p:sp>
              <p:nvSpPr>
                <p:cNvPr id="12757" name="Line 147"/>
                <p:cNvSpPr>
                  <a:spLocks noChangeShapeType="1"/>
                </p:cNvSpPr>
                <p:nvPr/>
              </p:nvSpPr>
              <p:spPr bwMode="auto">
                <a:xfrm flipV="1">
                  <a:off x="1913" y="2365"/>
                  <a:ext cx="27" cy="65"/>
                </a:xfrm>
                <a:prstGeom prst="line">
                  <a:avLst/>
                </a:prstGeom>
                <a:noFill/>
                <a:ln w="14288">
                  <a:solidFill>
                    <a:srgbClr val="00CC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758" name="Line 148"/>
                <p:cNvSpPr>
                  <a:spLocks noChangeShapeType="1"/>
                </p:cNvSpPr>
                <p:nvPr/>
              </p:nvSpPr>
              <p:spPr bwMode="auto">
                <a:xfrm flipH="1" flipV="1">
                  <a:off x="1913" y="2295"/>
                  <a:ext cx="27" cy="65"/>
                </a:xfrm>
                <a:prstGeom prst="line">
                  <a:avLst/>
                </a:prstGeom>
                <a:noFill/>
                <a:ln w="14288">
                  <a:solidFill>
                    <a:srgbClr val="00CC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751" name="Group 149"/>
              <p:cNvGrpSpPr>
                <a:grpSpLocks/>
              </p:cNvGrpSpPr>
              <p:nvPr/>
            </p:nvGrpSpPr>
            <p:grpSpPr bwMode="auto">
              <a:xfrm>
                <a:off x="1913" y="2159"/>
                <a:ext cx="27" cy="134"/>
                <a:chOff x="1913" y="2159"/>
                <a:chExt cx="27" cy="134"/>
              </a:xfrm>
            </p:grpSpPr>
            <p:sp>
              <p:nvSpPr>
                <p:cNvPr id="12755" name="Line 150"/>
                <p:cNvSpPr>
                  <a:spLocks noChangeShapeType="1"/>
                </p:cNvSpPr>
                <p:nvPr/>
              </p:nvSpPr>
              <p:spPr bwMode="auto">
                <a:xfrm flipV="1">
                  <a:off x="1913" y="2229"/>
                  <a:ext cx="27" cy="64"/>
                </a:xfrm>
                <a:prstGeom prst="line">
                  <a:avLst/>
                </a:prstGeom>
                <a:noFill/>
                <a:ln w="14288">
                  <a:solidFill>
                    <a:srgbClr val="00CC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756" name="Line 151"/>
                <p:cNvSpPr>
                  <a:spLocks noChangeShapeType="1"/>
                </p:cNvSpPr>
                <p:nvPr/>
              </p:nvSpPr>
              <p:spPr bwMode="auto">
                <a:xfrm flipH="1" flipV="1">
                  <a:off x="1913" y="2159"/>
                  <a:ext cx="27" cy="63"/>
                </a:xfrm>
                <a:prstGeom prst="line">
                  <a:avLst/>
                </a:prstGeom>
                <a:noFill/>
                <a:ln w="14288">
                  <a:solidFill>
                    <a:srgbClr val="00CC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752" name="Group 152"/>
              <p:cNvGrpSpPr>
                <a:grpSpLocks/>
              </p:cNvGrpSpPr>
              <p:nvPr/>
            </p:nvGrpSpPr>
            <p:grpSpPr bwMode="auto">
              <a:xfrm>
                <a:off x="1913" y="2026"/>
                <a:ext cx="27" cy="133"/>
                <a:chOff x="1913" y="2026"/>
                <a:chExt cx="27" cy="133"/>
              </a:xfrm>
            </p:grpSpPr>
            <p:sp>
              <p:nvSpPr>
                <p:cNvPr id="12753" name="Line 153"/>
                <p:cNvSpPr>
                  <a:spLocks noChangeShapeType="1"/>
                </p:cNvSpPr>
                <p:nvPr/>
              </p:nvSpPr>
              <p:spPr bwMode="auto">
                <a:xfrm flipV="1">
                  <a:off x="1913" y="2096"/>
                  <a:ext cx="27" cy="63"/>
                </a:xfrm>
                <a:prstGeom prst="line">
                  <a:avLst/>
                </a:prstGeom>
                <a:noFill/>
                <a:ln w="14288">
                  <a:solidFill>
                    <a:srgbClr val="00CC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754" name="Line 154"/>
                <p:cNvSpPr>
                  <a:spLocks noChangeShapeType="1"/>
                </p:cNvSpPr>
                <p:nvPr/>
              </p:nvSpPr>
              <p:spPr bwMode="auto">
                <a:xfrm flipH="1" flipV="1">
                  <a:off x="1913" y="2026"/>
                  <a:ext cx="27" cy="63"/>
                </a:xfrm>
                <a:prstGeom prst="line">
                  <a:avLst/>
                </a:prstGeom>
                <a:noFill/>
                <a:ln w="14288">
                  <a:solidFill>
                    <a:srgbClr val="00CC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</p:grpSp>
        <p:grpSp>
          <p:nvGrpSpPr>
            <p:cNvPr id="12324" name="Group 155"/>
            <p:cNvGrpSpPr>
              <a:grpSpLocks/>
            </p:cNvGrpSpPr>
            <p:nvPr/>
          </p:nvGrpSpPr>
          <p:grpSpPr bwMode="auto">
            <a:xfrm>
              <a:off x="2188" y="2657"/>
              <a:ext cx="175" cy="609"/>
              <a:chOff x="1996" y="2001"/>
              <a:chExt cx="150" cy="520"/>
            </a:xfrm>
          </p:grpSpPr>
          <p:grpSp>
            <p:nvGrpSpPr>
              <p:cNvPr id="12737" name="Group 156"/>
              <p:cNvGrpSpPr>
                <a:grpSpLocks/>
              </p:cNvGrpSpPr>
              <p:nvPr/>
            </p:nvGrpSpPr>
            <p:grpSpPr bwMode="auto">
              <a:xfrm>
                <a:off x="2100" y="2392"/>
                <a:ext cx="46" cy="129"/>
                <a:chOff x="2100" y="2392"/>
                <a:chExt cx="46" cy="129"/>
              </a:xfrm>
            </p:grpSpPr>
            <p:sp>
              <p:nvSpPr>
                <p:cNvPr id="12747" name="Line 157"/>
                <p:cNvSpPr>
                  <a:spLocks noChangeShapeType="1"/>
                </p:cNvSpPr>
                <p:nvPr/>
              </p:nvSpPr>
              <p:spPr bwMode="auto">
                <a:xfrm flipV="1">
                  <a:off x="2134" y="2451"/>
                  <a:ext cx="12" cy="70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748" name="Line 158"/>
                <p:cNvSpPr>
                  <a:spLocks noChangeShapeType="1"/>
                </p:cNvSpPr>
                <p:nvPr/>
              </p:nvSpPr>
              <p:spPr bwMode="auto">
                <a:xfrm flipH="1" flipV="1">
                  <a:off x="2100" y="2392"/>
                  <a:ext cx="43" cy="54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738" name="Group 159"/>
              <p:cNvGrpSpPr>
                <a:grpSpLocks/>
              </p:cNvGrpSpPr>
              <p:nvPr/>
            </p:nvGrpSpPr>
            <p:grpSpPr bwMode="auto">
              <a:xfrm>
                <a:off x="2066" y="2263"/>
                <a:ext cx="43" cy="129"/>
                <a:chOff x="2066" y="2263"/>
                <a:chExt cx="43" cy="129"/>
              </a:xfrm>
            </p:grpSpPr>
            <p:sp>
              <p:nvSpPr>
                <p:cNvPr id="12745" name="Line 160"/>
                <p:cNvSpPr>
                  <a:spLocks noChangeShapeType="1"/>
                </p:cNvSpPr>
                <p:nvPr/>
              </p:nvSpPr>
              <p:spPr bwMode="auto">
                <a:xfrm flipV="1">
                  <a:off x="2100" y="2322"/>
                  <a:ext cx="9" cy="70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746" name="Line 161"/>
                <p:cNvSpPr>
                  <a:spLocks noChangeShapeType="1"/>
                </p:cNvSpPr>
                <p:nvPr/>
              </p:nvSpPr>
              <p:spPr bwMode="auto">
                <a:xfrm flipH="1" flipV="1">
                  <a:off x="2066" y="2263"/>
                  <a:ext cx="43" cy="54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739" name="Group 162"/>
              <p:cNvGrpSpPr>
                <a:grpSpLocks/>
              </p:cNvGrpSpPr>
              <p:nvPr/>
            </p:nvGrpSpPr>
            <p:grpSpPr bwMode="auto">
              <a:xfrm>
                <a:off x="2030" y="2130"/>
                <a:ext cx="45" cy="131"/>
                <a:chOff x="2030" y="2130"/>
                <a:chExt cx="45" cy="131"/>
              </a:xfrm>
            </p:grpSpPr>
            <p:sp>
              <p:nvSpPr>
                <p:cNvPr id="12743" name="Line 163"/>
                <p:cNvSpPr>
                  <a:spLocks noChangeShapeType="1"/>
                </p:cNvSpPr>
                <p:nvPr/>
              </p:nvSpPr>
              <p:spPr bwMode="auto">
                <a:xfrm flipV="1">
                  <a:off x="2064" y="2191"/>
                  <a:ext cx="11" cy="70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744" name="Line 164"/>
                <p:cNvSpPr>
                  <a:spLocks noChangeShapeType="1"/>
                </p:cNvSpPr>
                <p:nvPr/>
              </p:nvSpPr>
              <p:spPr bwMode="auto">
                <a:xfrm flipH="1" flipV="1">
                  <a:off x="2030" y="2130"/>
                  <a:ext cx="43" cy="56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740" name="Group 165"/>
              <p:cNvGrpSpPr>
                <a:grpSpLocks/>
              </p:cNvGrpSpPr>
              <p:nvPr/>
            </p:nvGrpSpPr>
            <p:grpSpPr bwMode="auto">
              <a:xfrm>
                <a:off x="1996" y="2001"/>
                <a:ext cx="43" cy="129"/>
                <a:chOff x="1996" y="2001"/>
                <a:chExt cx="43" cy="129"/>
              </a:xfrm>
            </p:grpSpPr>
            <p:sp>
              <p:nvSpPr>
                <p:cNvPr id="12741" name="Line 166"/>
                <p:cNvSpPr>
                  <a:spLocks noChangeShapeType="1"/>
                </p:cNvSpPr>
                <p:nvPr/>
              </p:nvSpPr>
              <p:spPr bwMode="auto">
                <a:xfrm flipV="1">
                  <a:off x="2030" y="2062"/>
                  <a:ext cx="9" cy="68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742" name="Line 167"/>
                <p:cNvSpPr>
                  <a:spLocks noChangeShapeType="1"/>
                </p:cNvSpPr>
                <p:nvPr/>
              </p:nvSpPr>
              <p:spPr bwMode="auto">
                <a:xfrm flipH="1" flipV="1">
                  <a:off x="1996" y="2001"/>
                  <a:ext cx="43" cy="54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</p:grpSp>
        <p:grpSp>
          <p:nvGrpSpPr>
            <p:cNvPr id="12325" name="Group 168"/>
            <p:cNvGrpSpPr>
              <a:grpSpLocks/>
            </p:cNvGrpSpPr>
            <p:nvPr/>
          </p:nvGrpSpPr>
          <p:grpSpPr bwMode="auto">
            <a:xfrm>
              <a:off x="2270" y="2609"/>
              <a:ext cx="313" cy="548"/>
              <a:chOff x="2066" y="1960"/>
              <a:chExt cx="269" cy="468"/>
            </a:xfrm>
          </p:grpSpPr>
          <p:grpSp>
            <p:nvGrpSpPr>
              <p:cNvPr id="12725" name="Group 169"/>
              <p:cNvGrpSpPr>
                <a:grpSpLocks/>
              </p:cNvGrpSpPr>
              <p:nvPr/>
            </p:nvGrpSpPr>
            <p:grpSpPr bwMode="auto">
              <a:xfrm>
                <a:off x="2270" y="2311"/>
                <a:ext cx="65" cy="117"/>
                <a:chOff x="2270" y="2311"/>
                <a:chExt cx="65" cy="117"/>
              </a:xfrm>
            </p:grpSpPr>
            <p:sp>
              <p:nvSpPr>
                <p:cNvPr id="12735" name="Line 170"/>
                <p:cNvSpPr>
                  <a:spLocks noChangeShapeType="1"/>
                </p:cNvSpPr>
                <p:nvPr/>
              </p:nvSpPr>
              <p:spPr bwMode="auto">
                <a:xfrm flipH="1" flipV="1">
                  <a:off x="2329" y="2358"/>
                  <a:ext cx="6" cy="70"/>
                </a:xfrm>
                <a:prstGeom prst="line">
                  <a:avLst/>
                </a:prstGeom>
                <a:noFill/>
                <a:ln w="14288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736" name="Line 171"/>
                <p:cNvSpPr>
                  <a:spLocks noChangeShapeType="1"/>
                </p:cNvSpPr>
                <p:nvPr/>
              </p:nvSpPr>
              <p:spPr bwMode="auto">
                <a:xfrm flipH="1" flipV="1">
                  <a:off x="2270" y="2311"/>
                  <a:ext cx="54" cy="43"/>
                </a:xfrm>
                <a:prstGeom prst="line">
                  <a:avLst/>
                </a:prstGeom>
                <a:noFill/>
                <a:ln w="14288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726" name="Group 172"/>
              <p:cNvGrpSpPr>
                <a:grpSpLocks/>
              </p:cNvGrpSpPr>
              <p:nvPr/>
            </p:nvGrpSpPr>
            <p:grpSpPr bwMode="auto">
              <a:xfrm>
                <a:off x="2202" y="2195"/>
                <a:ext cx="68" cy="116"/>
                <a:chOff x="2202" y="2195"/>
                <a:chExt cx="68" cy="116"/>
              </a:xfrm>
            </p:grpSpPr>
            <p:sp>
              <p:nvSpPr>
                <p:cNvPr id="12733" name="Line 173"/>
                <p:cNvSpPr>
                  <a:spLocks noChangeShapeType="1"/>
                </p:cNvSpPr>
                <p:nvPr/>
              </p:nvSpPr>
              <p:spPr bwMode="auto">
                <a:xfrm flipH="1" flipV="1">
                  <a:off x="2261" y="2243"/>
                  <a:ext cx="9" cy="68"/>
                </a:xfrm>
                <a:prstGeom prst="line">
                  <a:avLst/>
                </a:prstGeom>
                <a:noFill/>
                <a:ln w="14288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734" name="Line 174"/>
                <p:cNvSpPr>
                  <a:spLocks noChangeShapeType="1"/>
                </p:cNvSpPr>
                <p:nvPr/>
              </p:nvSpPr>
              <p:spPr bwMode="auto">
                <a:xfrm flipH="1" flipV="1">
                  <a:off x="2202" y="2195"/>
                  <a:ext cx="56" cy="43"/>
                </a:xfrm>
                <a:prstGeom prst="line">
                  <a:avLst/>
                </a:prstGeom>
                <a:noFill/>
                <a:ln w="14288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727" name="Group 175"/>
              <p:cNvGrpSpPr>
                <a:grpSpLocks/>
              </p:cNvGrpSpPr>
              <p:nvPr/>
            </p:nvGrpSpPr>
            <p:grpSpPr bwMode="auto">
              <a:xfrm>
                <a:off x="2134" y="2078"/>
                <a:ext cx="68" cy="115"/>
                <a:chOff x="2134" y="2078"/>
                <a:chExt cx="68" cy="115"/>
              </a:xfrm>
            </p:grpSpPr>
            <p:sp>
              <p:nvSpPr>
                <p:cNvPr id="12731" name="Line 176"/>
                <p:cNvSpPr>
                  <a:spLocks noChangeShapeType="1"/>
                </p:cNvSpPr>
                <p:nvPr/>
              </p:nvSpPr>
              <p:spPr bwMode="auto">
                <a:xfrm flipH="1" flipV="1">
                  <a:off x="2193" y="2123"/>
                  <a:ext cx="9" cy="70"/>
                </a:xfrm>
                <a:prstGeom prst="line">
                  <a:avLst/>
                </a:prstGeom>
                <a:noFill/>
                <a:ln w="14288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732" name="Line 177"/>
                <p:cNvSpPr>
                  <a:spLocks noChangeShapeType="1"/>
                </p:cNvSpPr>
                <p:nvPr/>
              </p:nvSpPr>
              <p:spPr bwMode="auto">
                <a:xfrm flipH="1" flipV="1">
                  <a:off x="2134" y="2078"/>
                  <a:ext cx="57" cy="41"/>
                </a:xfrm>
                <a:prstGeom prst="line">
                  <a:avLst/>
                </a:prstGeom>
                <a:noFill/>
                <a:ln w="14288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728" name="Group 178"/>
              <p:cNvGrpSpPr>
                <a:grpSpLocks/>
              </p:cNvGrpSpPr>
              <p:nvPr/>
            </p:nvGrpSpPr>
            <p:grpSpPr bwMode="auto">
              <a:xfrm>
                <a:off x="2066" y="1960"/>
                <a:ext cx="68" cy="118"/>
                <a:chOff x="2066" y="1960"/>
                <a:chExt cx="68" cy="118"/>
              </a:xfrm>
            </p:grpSpPr>
            <p:sp>
              <p:nvSpPr>
                <p:cNvPr id="12729" name="Line 179"/>
                <p:cNvSpPr>
                  <a:spLocks noChangeShapeType="1"/>
                </p:cNvSpPr>
                <p:nvPr/>
              </p:nvSpPr>
              <p:spPr bwMode="auto">
                <a:xfrm flipH="1" flipV="1">
                  <a:off x="2125" y="2008"/>
                  <a:ext cx="9" cy="70"/>
                </a:xfrm>
                <a:prstGeom prst="line">
                  <a:avLst/>
                </a:prstGeom>
                <a:noFill/>
                <a:ln w="14288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730" name="Line 180"/>
                <p:cNvSpPr>
                  <a:spLocks noChangeShapeType="1"/>
                </p:cNvSpPr>
                <p:nvPr/>
              </p:nvSpPr>
              <p:spPr bwMode="auto">
                <a:xfrm flipH="1" flipV="1">
                  <a:off x="2066" y="1960"/>
                  <a:ext cx="57" cy="43"/>
                </a:xfrm>
                <a:prstGeom prst="line">
                  <a:avLst/>
                </a:prstGeom>
                <a:noFill/>
                <a:ln w="14288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</p:grpSp>
        <p:grpSp>
          <p:nvGrpSpPr>
            <p:cNvPr id="12326" name="Group 181"/>
            <p:cNvGrpSpPr>
              <a:grpSpLocks/>
            </p:cNvGrpSpPr>
            <p:nvPr/>
          </p:nvGrpSpPr>
          <p:grpSpPr bwMode="auto">
            <a:xfrm>
              <a:off x="2357" y="2585"/>
              <a:ext cx="443" cy="445"/>
              <a:chOff x="2141" y="1940"/>
              <a:chExt cx="380" cy="380"/>
            </a:xfrm>
          </p:grpSpPr>
          <p:grpSp>
            <p:nvGrpSpPr>
              <p:cNvPr id="12713" name="Group 182"/>
              <p:cNvGrpSpPr>
                <a:grpSpLocks/>
              </p:cNvGrpSpPr>
              <p:nvPr/>
            </p:nvGrpSpPr>
            <p:grpSpPr bwMode="auto">
              <a:xfrm>
                <a:off x="2426" y="2225"/>
                <a:ext cx="95" cy="95"/>
                <a:chOff x="2426" y="2225"/>
                <a:chExt cx="95" cy="95"/>
              </a:xfrm>
            </p:grpSpPr>
            <p:sp>
              <p:nvSpPr>
                <p:cNvPr id="12723" name="Line 183"/>
                <p:cNvSpPr>
                  <a:spLocks noChangeShapeType="1"/>
                </p:cNvSpPr>
                <p:nvPr/>
              </p:nvSpPr>
              <p:spPr bwMode="auto">
                <a:xfrm flipH="1" flipV="1">
                  <a:off x="2493" y="2254"/>
                  <a:ext cx="28" cy="66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724" name="Line 184"/>
                <p:cNvSpPr>
                  <a:spLocks noChangeShapeType="1"/>
                </p:cNvSpPr>
                <p:nvPr/>
              </p:nvSpPr>
              <p:spPr bwMode="auto">
                <a:xfrm flipH="1" flipV="1">
                  <a:off x="2426" y="2225"/>
                  <a:ext cx="65" cy="27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714" name="Group 185"/>
              <p:cNvGrpSpPr>
                <a:grpSpLocks/>
              </p:cNvGrpSpPr>
              <p:nvPr/>
            </p:nvGrpSpPr>
            <p:grpSpPr bwMode="auto">
              <a:xfrm>
                <a:off x="2331" y="2130"/>
                <a:ext cx="95" cy="95"/>
                <a:chOff x="2331" y="2130"/>
                <a:chExt cx="95" cy="95"/>
              </a:xfrm>
            </p:grpSpPr>
            <p:sp>
              <p:nvSpPr>
                <p:cNvPr id="12721" name="Line 186"/>
                <p:cNvSpPr>
                  <a:spLocks noChangeShapeType="1"/>
                </p:cNvSpPr>
                <p:nvPr/>
              </p:nvSpPr>
              <p:spPr bwMode="auto">
                <a:xfrm flipH="1" flipV="1">
                  <a:off x="2399" y="2161"/>
                  <a:ext cx="27" cy="64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722" name="Line 187"/>
                <p:cNvSpPr>
                  <a:spLocks noChangeShapeType="1"/>
                </p:cNvSpPr>
                <p:nvPr/>
              </p:nvSpPr>
              <p:spPr bwMode="auto">
                <a:xfrm flipH="1" flipV="1">
                  <a:off x="2331" y="2130"/>
                  <a:ext cx="65" cy="27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715" name="Group 188"/>
              <p:cNvGrpSpPr>
                <a:grpSpLocks/>
              </p:cNvGrpSpPr>
              <p:nvPr/>
            </p:nvGrpSpPr>
            <p:grpSpPr bwMode="auto">
              <a:xfrm>
                <a:off x="2236" y="2035"/>
                <a:ext cx="93" cy="95"/>
                <a:chOff x="2236" y="2035"/>
                <a:chExt cx="93" cy="95"/>
              </a:xfrm>
            </p:grpSpPr>
            <p:sp>
              <p:nvSpPr>
                <p:cNvPr id="12719" name="Line 189"/>
                <p:cNvSpPr>
                  <a:spLocks noChangeShapeType="1"/>
                </p:cNvSpPr>
                <p:nvPr/>
              </p:nvSpPr>
              <p:spPr bwMode="auto">
                <a:xfrm flipH="1" flipV="1">
                  <a:off x="2304" y="2064"/>
                  <a:ext cx="25" cy="66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720" name="Line 190"/>
                <p:cNvSpPr>
                  <a:spLocks noChangeShapeType="1"/>
                </p:cNvSpPr>
                <p:nvPr/>
              </p:nvSpPr>
              <p:spPr bwMode="auto">
                <a:xfrm flipH="1" flipV="1">
                  <a:off x="2236" y="2035"/>
                  <a:ext cx="63" cy="25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716" name="Group 191"/>
              <p:cNvGrpSpPr>
                <a:grpSpLocks/>
              </p:cNvGrpSpPr>
              <p:nvPr/>
            </p:nvGrpSpPr>
            <p:grpSpPr bwMode="auto">
              <a:xfrm>
                <a:off x="2141" y="1940"/>
                <a:ext cx="95" cy="95"/>
                <a:chOff x="2141" y="1940"/>
                <a:chExt cx="95" cy="95"/>
              </a:xfrm>
            </p:grpSpPr>
            <p:sp>
              <p:nvSpPr>
                <p:cNvPr id="12717" name="Line 192"/>
                <p:cNvSpPr>
                  <a:spLocks noChangeShapeType="1"/>
                </p:cNvSpPr>
                <p:nvPr/>
              </p:nvSpPr>
              <p:spPr bwMode="auto">
                <a:xfrm flipH="1" flipV="1">
                  <a:off x="2209" y="1969"/>
                  <a:ext cx="27" cy="66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718" name="Line 193"/>
                <p:cNvSpPr>
                  <a:spLocks noChangeShapeType="1"/>
                </p:cNvSpPr>
                <p:nvPr/>
              </p:nvSpPr>
              <p:spPr bwMode="auto">
                <a:xfrm flipH="1" flipV="1">
                  <a:off x="2141" y="1940"/>
                  <a:ext cx="63" cy="25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</p:grpSp>
        <p:grpSp>
          <p:nvGrpSpPr>
            <p:cNvPr id="12327" name="Group 194"/>
            <p:cNvGrpSpPr>
              <a:grpSpLocks/>
            </p:cNvGrpSpPr>
            <p:nvPr/>
          </p:nvGrpSpPr>
          <p:grpSpPr bwMode="auto">
            <a:xfrm>
              <a:off x="2418" y="2524"/>
              <a:ext cx="542" cy="315"/>
              <a:chOff x="2193" y="1888"/>
              <a:chExt cx="465" cy="269"/>
            </a:xfrm>
          </p:grpSpPr>
          <p:grpSp>
            <p:nvGrpSpPr>
              <p:cNvPr id="12701" name="Group 195"/>
              <p:cNvGrpSpPr>
                <a:grpSpLocks/>
              </p:cNvGrpSpPr>
              <p:nvPr/>
            </p:nvGrpSpPr>
            <p:grpSpPr bwMode="auto">
              <a:xfrm>
                <a:off x="2541" y="2089"/>
                <a:ext cx="117" cy="68"/>
                <a:chOff x="2541" y="2089"/>
                <a:chExt cx="117" cy="68"/>
              </a:xfrm>
            </p:grpSpPr>
            <p:sp>
              <p:nvSpPr>
                <p:cNvPr id="12711" name="Line 196"/>
                <p:cNvSpPr>
                  <a:spLocks noChangeShapeType="1"/>
                </p:cNvSpPr>
                <p:nvPr/>
              </p:nvSpPr>
              <p:spPr bwMode="auto">
                <a:xfrm flipH="1" flipV="1">
                  <a:off x="2615" y="2100"/>
                  <a:ext cx="43" cy="57"/>
                </a:xfrm>
                <a:prstGeom prst="line">
                  <a:avLst/>
                </a:prstGeom>
                <a:noFill/>
                <a:ln w="14288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712" name="Line 197"/>
                <p:cNvSpPr>
                  <a:spLocks noChangeShapeType="1"/>
                </p:cNvSpPr>
                <p:nvPr/>
              </p:nvSpPr>
              <p:spPr bwMode="auto">
                <a:xfrm flipH="1" flipV="1">
                  <a:off x="2541" y="2089"/>
                  <a:ext cx="70" cy="9"/>
                </a:xfrm>
                <a:prstGeom prst="line">
                  <a:avLst/>
                </a:prstGeom>
                <a:noFill/>
                <a:ln w="14288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702" name="Group 198"/>
              <p:cNvGrpSpPr>
                <a:grpSpLocks/>
              </p:cNvGrpSpPr>
              <p:nvPr/>
            </p:nvGrpSpPr>
            <p:grpSpPr bwMode="auto">
              <a:xfrm>
                <a:off x="2426" y="2021"/>
                <a:ext cx="115" cy="68"/>
                <a:chOff x="2426" y="2021"/>
                <a:chExt cx="115" cy="68"/>
              </a:xfrm>
            </p:grpSpPr>
            <p:sp>
              <p:nvSpPr>
                <p:cNvPr id="12709" name="Line 199"/>
                <p:cNvSpPr>
                  <a:spLocks noChangeShapeType="1"/>
                </p:cNvSpPr>
                <p:nvPr/>
              </p:nvSpPr>
              <p:spPr bwMode="auto">
                <a:xfrm flipH="1" flipV="1">
                  <a:off x="2500" y="2033"/>
                  <a:ext cx="41" cy="56"/>
                </a:xfrm>
                <a:prstGeom prst="line">
                  <a:avLst/>
                </a:prstGeom>
                <a:noFill/>
                <a:ln w="14288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710" name="Line 200"/>
                <p:cNvSpPr>
                  <a:spLocks noChangeShapeType="1"/>
                </p:cNvSpPr>
                <p:nvPr/>
              </p:nvSpPr>
              <p:spPr bwMode="auto">
                <a:xfrm flipH="1" flipV="1">
                  <a:off x="2426" y="2021"/>
                  <a:ext cx="70" cy="9"/>
                </a:xfrm>
                <a:prstGeom prst="line">
                  <a:avLst/>
                </a:prstGeom>
                <a:noFill/>
                <a:ln w="14288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703" name="Group 201"/>
              <p:cNvGrpSpPr>
                <a:grpSpLocks/>
              </p:cNvGrpSpPr>
              <p:nvPr/>
            </p:nvGrpSpPr>
            <p:grpSpPr bwMode="auto">
              <a:xfrm>
                <a:off x="2308" y="1954"/>
                <a:ext cx="115" cy="67"/>
                <a:chOff x="2308" y="1954"/>
                <a:chExt cx="115" cy="67"/>
              </a:xfrm>
            </p:grpSpPr>
            <p:sp>
              <p:nvSpPr>
                <p:cNvPr id="12707" name="Line 202"/>
                <p:cNvSpPr>
                  <a:spLocks noChangeShapeType="1"/>
                </p:cNvSpPr>
                <p:nvPr/>
              </p:nvSpPr>
              <p:spPr bwMode="auto">
                <a:xfrm flipH="1" flipV="1">
                  <a:off x="2383" y="1965"/>
                  <a:ext cx="40" cy="56"/>
                </a:xfrm>
                <a:prstGeom prst="line">
                  <a:avLst/>
                </a:prstGeom>
                <a:noFill/>
                <a:ln w="14288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708" name="Line 203"/>
                <p:cNvSpPr>
                  <a:spLocks noChangeShapeType="1"/>
                </p:cNvSpPr>
                <p:nvPr/>
              </p:nvSpPr>
              <p:spPr bwMode="auto">
                <a:xfrm flipH="1" flipV="1">
                  <a:off x="2308" y="1954"/>
                  <a:ext cx="68" cy="9"/>
                </a:xfrm>
                <a:prstGeom prst="line">
                  <a:avLst/>
                </a:prstGeom>
                <a:noFill/>
                <a:ln w="14288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704" name="Group 204"/>
              <p:cNvGrpSpPr>
                <a:grpSpLocks/>
              </p:cNvGrpSpPr>
              <p:nvPr/>
            </p:nvGrpSpPr>
            <p:grpSpPr bwMode="auto">
              <a:xfrm>
                <a:off x="2193" y="1888"/>
                <a:ext cx="115" cy="66"/>
                <a:chOff x="2193" y="1888"/>
                <a:chExt cx="115" cy="66"/>
              </a:xfrm>
            </p:grpSpPr>
            <p:sp>
              <p:nvSpPr>
                <p:cNvPr id="12705" name="Line 205"/>
                <p:cNvSpPr>
                  <a:spLocks noChangeShapeType="1"/>
                </p:cNvSpPr>
                <p:nvPr/>
              </p:nvSpPr>
              <p:spPr bwMode="auto">
                <a:xfrm flipH="1" flipV="1">
                  <a:off x="2265" y="1899"/>
                  <a:ext cx="43" cy="55"/>
                </a:xfrm>
                <a:prstGeom prst="line">
                  <a:avLst/>
                </a:prstGeom>
                <a:noFill/>
                <a:ln w="14288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706" name="Line 206"/>
                <p:cNvSpPr>
                  <a:spLocks noChangeShapeType="1"/>
                </p:cNvSpPr>
                <p:nvPr/>
              </p:nvSpPr>
              <p:spPr bwMode="auto">
                <a:xfrm flipH="1" flipV="1">
                  <a:off x="2193" y="1888"/>
                  <a:ext cx="68" cy="7"/>
                </a:xfrm>
                <a:prstGeom prst="line">
                  <a:avLst/>
                </a:prstGeom>
                <a:noFill/>
                <a:ln w="14288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</p:grpSp>
        <p:grpSp>
          <p:nvGrpSpPr>
            <p:cNvPr id="12328" name="Group 207"/>
            <p:cNvGrpSpPr>
              <a:grpSpLocks/>
            </p:cNvGrpSpPr>
            <p:nvPr/>
          </p:nvGrpSpPr>
          <p:grpSpPr bwMode="auto">
            <a:xfrm>
              <a:off x="2457" y="2432"/>
              <a:ext cx="603" cy="174"/>
              <a:chOff x="2227" y="1809"/>
              <a:chExt cx="517" cy="149"/>
            </a:xfrm>
          </p:grpSpPr>
          <p:grpSp>
            <p:nvGrpSpPr>
              <p:cNvPr id="12689" name="Group 208"/>
              <p:cNvGrpSpPr>
                <a:grpSpLocks/>
              </p:cNvGrpSpPr>
              <p:nvPr/>
            </p:nvGrpSpPr>
            <p:grpSpPr bwMode="auto">
              <a:xfrm>
                <a:off x="2615" y="1913"/>
                <a:ext cx="129" cy="45"/>
                <a:chOff x="2615" y="1913"/>
                <a:chExt cx="129" cy="45"/>
              </a:xfrm>
            </p:grpSpPr>
            <p:sp>
              <p:nvSpPr>
                <p:cNvPr id="12699" name="Line 209"/>
                <p:cNvSpPr>
                  <a:spLocks noChangeShapeType="1"/>
                </p:cNvSpPr>
                <p:nvPr/>
              </p:nvSpPr>
              <p:spPr bwMode="auto">
                <a:xfrm flipH="1" flipV="1">
                  <a:off x="2690" y="1915"/>
                  <a:ext cx="54" cy="43"/>
                </a:xfrm>
                <a:prstGeom prst="line">
                  <a:avLst/>
                </a:prstGeom>
                <a:noFill/>
                <a:ln w="14288">
                  <a:solidFill>
                    <a:srgbClr val="FF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700" name="Line 210"/>
                <p:cNvSpPr>
                  <a:spLocks noChangeShapeType="1"/>
                </p:cNvSpPr>
                <p:nvPr/>
              </p:nvSpPr>
              <p:spPr bwMode="auto">
                <a:xfrm flipH="1">
                  <a:off x="2615" y="1913"/>
                  <a:ext cx="70" cy="9"/>
                </a:xfrm>
                <a:prstGeom prst="line">
                  <a:avLst/>
                </a:prstGeom>
                <a:noFill/>
                <a:ln w="14288">
                  <a:solidFill>
                    <a:srgbClr val="FF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690" name="Group 211"/>
              <p:cNvGrpSpPr>
                <a:grpSpLocks/>
              </p:cNvGrpSpPr>
              <p:nvPr/>
            </p:nvGrpSpPr>
            <p:grpSpPr bwMode="auto">
              <a:xfrm>
                <a:off x="2487" y="1879"/>
                <a:ext cx="128" cy="43"/>
                <a:chOff x="2487" y="1879"/>
                <a:chExt cx="128" cy="43"/>
              </a:xfrm>
            </p:grpSpPr>
            <p:sp>
              <p:nvSpPr>
                <p:cNvPr id="12697" name="Line 212"/>
                <p:cNvSpPr>
                  <a:spLocks noChangeShapeType="1"/>
                </p:cNvSpPr>
                <p:nvPr/>
              </p:nvSpPr>
              <p:spPr bwMode="auto">
                <a:xfrm flipH="1" flipV="1">
                  <a:off x="2561" y="1881"/>
                  <a:ext cx="54" cy="41"/>
                </a:xfrm>
                <a:prstGeom prst="line">
                  <a:avLst/>
                </a:prstGeom>
                <a:noFill/>
                <a:ln w="14288">
                  <a:solidFill>
                    <a:srgbClr val="FF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698" name="Line 213"/>
                <p:cNvSpPr>
                  <a:spLocks noChangeShapeType="1"/>
                </p:cNvSpPr>
                <p:nvPr/>
              </p:nvSpPr>
              <p:spPr bwMode="auto">
                <a:xfrm flipH="1">
                  <a:off x="2487" y="1879"/>
                  <a:ext cx="70" cy="9"/>
                </a:xfrm>
                <a:prstGeom prst="line">
                  <a:avLst/>
                </a:prstGeom>
                <a:noFill/>
                <a:ln w="14288">
                  <a:solidFill>
                    <a:srgbClr val="FF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691" name="Group 214"/>
              <p:cNvGrpSpPr>
                <a:grpSpLocks/>
              </p:cNvGrpSpPr>
              <p:nvPr/>
            </p:nvGrpSpPr>
            <p:grpSpPr bwMode="auto">
              <a:xfrm>
                <a:off x="2356" y="1843"/>
                <a:ext cx="128" cy="45"/>
                <a:chOff x="2356" y="1843"/>
                <a:chExt cx="128" cy="45"/>
              </a:xfrm>
            </p:grpSpPr>
            <p:sp>
              <p:nvSpPr>
                <p:cNvPr id="12695" name="Line 215"/>
                <p:cNvSpPr>
                  <a:spLocks noChangeShapeType="1"/>
                </p:cNvSpPr>
                <p:nvPr/>
              </p:nvSpPr>
              <p:spPr bwMode="auto">
                <a:xfrm flipH="1" flipV="1">
                  <a:off x="2430" y="1845"/>
                  <a:ext cx="54" cy="43"/>
                </a:xfrm>
                <a:prstGeom prst="line">
                  <a:avLst/>
                </a:prstGeom>
                <a:noFill/>
                <a:ln w="14288">
                  <a:solidFill>
                    <a:srgbClr val="FF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696" name="Line 216"/>
                <p:cNvSpPr>
                  <a:spLocks noChangeShapeType="1"/>
                </p:cNvSpPr>
                <p:nvPr/>
              </p:nvSpPr>
              <p:spPr bwMode="auto">
                <a:xfrm flipH="1">
                  <a:off x="2356" y="1843"/>
                  <a:ext cx="67" cy="11"/>
                </a:xfrm>
                <a:prstGeom prst="line">
                  <a:avLst/>
                </a:prstGeom>
                <a:noFill/>
                <a:ln w="14288">
                  <a:solidFill>
                    <a:srgbClr val="FF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692" name="Group 217"/>
              <p:cNvGrpSpPr>
                <a:grpSpLocks/>
              </p:cNvGrpSpPr>
              <p:nvPr/>
            </p:nvGrpSpPr>
            <p:grpSpPr bwMode="auto">
              <a:xfrm>
                <a:off x="2227" y="1809"/>
                <a:ext cx="129" cy="45"/>
                <a:chOff x="2227" y="1809"/>
                <a:chExt cx="129" cy="45"/>
              </a:xfrm>
            </p:grpSpPr>
            <p:sp>
              <p:nvSpPr>
                <p:cNvPr id="12693" name="Line 218"/>
                <p:cNvSpPr>
                  <a:spLocks noChangeShapeType="1"/>
                </p:cNvSpPr>
                <p:nvPr/>
              </p:nvSpPr>
              <p:spPr bwMode="auto">
                <a:xfrm flipH="1" flipV="1">
                  <a:off x="2299" y="1811"/>
                  <a:ext cx="57" cy="43"/>
                </a:xfrm>
                <a:prstGeom prst="line">
                  <a:avLst/>
                </a:prstGeom>
                <a:noFill/>
                <a:ln w="14288">
                  <a:solidFill>
                    <a:srgbClr val="FF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694" name="Line 219"/>
                <p:cNvSpPr>
                  <a:spLocks noChangeShapeType="1"/>
                </p:cNvSpPr>
                <p:nvPr/>
              </p:nvSpPr>
              <p:spPr bwMode="auto">
                <a:xfrm flipH="1">
                  <a:off x="2227" y="1809"/>
                  <a:ext cx="68" cy="9"/>
                </a:xfrm>
                <a:prstGeom prst="line">
                  <a:avLst/>
                </a:prstGeom>
                <a:noFill/>
                <a:ln w="14288">
                  <a:solidFill>
                    <a:srgbClr val="FF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</p:grpSp>
        <p:grpSp>
          <p:nvGrpSpPr>
            <p:cNvPr id="12329" name="Group 220"/>
            <p:cNvGrpSpPr>
              <a:grpSpLocks/>
            </p:cNvGrpSpPr>
            <p:nvPr/>
          </p:nvGrpSpPr>
          <p:grpSpPr bwMode="auto">
            <a:xfrm>
              <a:off x="1846" y="1387"/>
              <a:ext cx="172" cy="608"/>
              <a:chOff x="1703" y="917"/>
              <a:chExt cx="147" cy="519"/>
            </a:xfrm>
          </p:grpSpPr>
          <p:grpSp>
            <p:nvGrpSpPr>
              <p:cNvPr id="12677" name="Group 221"/>
              <p:cNvGrpSpPr>
                <a:grpSpLocks/>
              </p:cNvGrpSpPr>
              <p:nvPr/>
            </p:nvGrpSpPr>
            <p:grpSpPr bwMode="auto">
              <a:xfrm>
                <a:off x="1703" y="917"/>
                <a:ext cx="43" cy="128"/>
                <a:chOff x="1703" y="917"/>
                <a:chExt cx="43" cy="128"/>
              </a:xfrm>
            </p:grpSpPr>
            <p:sp>
              <p:nvSpPr>
                <p:cNvPr id="12687" name="Line 222"/>
                <p:cNvSpPr>
                  <a:spLocks noChangeShapeType="1"/>
                </p:cNvSpPr>
                <p:nvPr/>
              </p:nvSpPr>
              <p:spPr bwMode="auto">
                <a:xfrm flipH="1">
                  <a:off x="1703" y="917"/>
                  <a:ext cx="9" cy="67"/>
                </a:xfrm>
                <a:prstGeom prst="line">
                  <a:avLst/>
                </a:prstGeom>
                <a:noFill/>
                <a:ln w="14288">
                  <a:solidFill>
                    <a:srgbClr val="6666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688" name="Line 223"/>
                <p:cNvSpPr>
                  <a:spLocks noChangeShapeType="1"/>
                </p:cNvSpPr>
                <p:nvPr/>
              </p:nvSpPr>
              <p:spPr bwMode="auto">
                <a:xfrm>
                  <a:off x="1703" y="991"/>
                  <a:ext cx="43" cy="54"/>
                </a:xfrm>
                <a:prstGeom prst="line">
                  <a:avLst/>
                </a:prstGeom>
                <a:noFill/>
                <a:ln w="14288">
                  <a:solidFill>
                    <a:srgbClr val="6666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678" name="Group 224"/>
              <p:cNvGrpSpPr>
                <a:grpSpLocks/>
              </p:cNvGrpSpPr>
              <p:nvPr/>
            </p:nvGrpSpPr>
            <p:grpSpPr bwMode="auto">
              <a:xfrm>
                <a:off x="1737" y="1045"/>
                <a:ext cx="43" cy="129"/>
                <a:chOff x="1737" y="1045"/>
                <a:chExt cx="43" cy="129"/>
              </a:xfrm>
            </p:grpSpPr>
            <p:sp>
              <p:nvSpPr>
                <p:cNvPr id="12685" name="Line 225"/>
                <p:cNvSpPr>
                  <a:spLocks noChangeShapeType="1"/>
                </p:cNvSpPr>
                <p:nvPr/>
              </p:nvSpPr>
              <p:spPr bwMode="auto">
                <a:xfrm flipH="1">
                  <a:off x="1737" y="1045"/>
                  <a:ext cx="9" cy="68"/>
                </a:xfrm>
                <a:prstGeom prst="line">
                  <a:avLst/>
                </a:prstGeom>
                <a:noFill/>
                <a:ln w="14288">
                  <a:solidFill>
                    <a:srgbClr val="6666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686" name="Line 226"/>
                <p:cNvSpPr>
                  <a:spLocks noChangeShapeType="1"/>
                </p:cNvSpPr>
                <p:nvPr/>
              </p:nvSpPr>
              <p:spPr bwMode="auto">
                <a:xfrm>
                  <a:off x="1739" y="1120"/>
                  <a:ext cx="41" cy="54"/>
                </a:xfrm>
                <a:prstGeom prst="line">
                  <a:avLst/>
                </a:prstGeom>
                <a:noFill/>
                <a:ln w="14288">
                  <a:solidFill>
                    <a:srgbClr val="6666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679" name="Group 227"/>
              <p:cNvGrpSpPr>
                <a:grpSpLocks/>
              </p:cNvGrpSpPr>
              <p:nvPr/>
            </p:nvGrpSpPr>
            <p:grpSpPr bwMode="auto">
              <a:xfrm>
                <a:off x="1773" y="1176"/>
                <a:ext cx="43" cy="129"/>
                <a:chOff x="1773" y="1176"/>
                <a:chExt cx="43" cy="129"/>
              </a:xfrm>
            </p:grpSpPr>
            <p:sp>
              <p:nvSpPr>
                <p:cNvPr id="12683" name="Line 228"/>
                <p:cNvSpPr>
                  <a:spLocks noChangeShapeType="1"/>
                </p:cNvSpPr>
                <p:nvPr/>
              </p:nvSpPr>
              <p:spPr bwMode="auto">
                <a:xfrm flipH="1">
                  <a:off x="1773" y="1176"/>
                  <a:ext cx="9" cy="70"/>
                </a:xfrm>
                <a:prstGeom prst="line">
                  <a:avLst/>
                </a:prstGeom>
                <a:noFill/>
                <a:ln w="14288">
                  <a:solidFill>
                    <a:srgbClr val="6666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684" name="Line 229"/>
                <p:cNvSpPr>
                  <a:spLocks noChangeShapeType="1"/>
                </p:cNvSpPr>
                <p:nvPr/>
              </p:nvSpPr>
              <p:spPr bwMode="auto">
                <a:xfrm>
                  <a:off x="1773" y="1251"/>
                  <a:ext cx="43" cy="54"/>
                </a:xfrm>
                <a:prstGeom prst="line">
                  <a:avLst/>
                </a:prstGeom>
                <a:noFill/>
                <a:ln w="14288">
                  <a:solidFill>
                    <a:srgbClr val="6666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680" name="Group 230"/>
              <p:cNvGrpSpPr>
                <a:grpSpLocks/>
              </p:cNvGrpSpPr>
              <p:nvPr/>
            </p:nvGrpSpPr>
            <p:grpSpPr bwMode="auto">
              <a:xfrm>
                <a:off x="1807" y="1305"/>
                <a:ext cx="43" cy="131"/>
                <a:chOff x="1807" y="1305"/>
                <a:chExt cx="43" cy="131"/>
              </a:xfrm>
            </p:grpSpPr>
            <p:sp>
              <p:nvSpPr>
                <p:cNvPr id="12681" name="Line 231"/>
                <p:cNvSpPr>
                  <a:spLocks noChangeShapeType="1"/>
                </p:cNvSpPr>
                <p:nvPr/>
              </p:nvSpPr>
              <p:spPr bwMode="auto">
                <a:xfrm flipH="1">
                  <a:off x="1807" y="1305"/>
                  <a:ext cx="9" cy="70"/>
                </a:xfrm>
                <a:prstGeom prst="line">
                  <a:avLst/>
                </a:prstGeom>
                <a:noFill/>
                <a:ln w="14288">
                  <a:solidFill>
                    <a:srgbClr val="6666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682" name="Line 232"/>
                <p:cNvSpPr>
                  <a:spLocks noChangeShapeType="1"/>
                </p:cNvSpPr>
                <p:nvPr/>
              </p:nvSpPr>
              <p:spPr bwMode="auto">
                <a:xfrm>
                  <a:off x="1807" y="1380"/>
                  <a:ext cx="43" cy="56"/>
                </a:xfrm>
                <a:prstGeom prst="line">
                  <a:avLst/>
                </a:prstGeom>
                <a:noFill/>
                <a:ln w="14288">
                  <a:solidFill>
                    <a:srgbClr val="6666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</p:grpSp>
        <p:grpSp>
          <p:nvGrpSpPr>
            <p:cNvPr id="12330" name="Group 233"/>
            <p:cNvGrpSpPr>
              <a:grpSpLocks/>
            </p:cNvGrpSpPr>
            <p:nvPr/>
          </p:nvGrpSpPr>
          <p:grpSpPr bwMode="auto">
            <a:xfrm>
              <a:off x="1406" y="1622"/>
              <a:ext cx="443" cy="444"/>
              <a:chOff x="1325" y="1118"/>
              <a:chExt cx="380" cy="379"/>
            </a:xfrm>
          </p:grpSpPr>
          <p:grpSp>
            <p:nvGrpSpPr>
              <p:cNvPr id="12665" name="Group 234"/>
              <p:cNvGrpSpPr>
                <a:grpSpLocks/>
              </p:cNvGrpSpPr>
              <p:nvPr/>
            </p:nvGrpSpPr>
            <p:grpSpPr bwMode="auto">
              <a:xfrm>
                <a:off x="1325" y="1118"/>
                <a:ext cx="95" cy="95"/>
                <a:chOff x="1325" y="1118"/>
                <a:chExt cx="95" cy="95"/>
              </a:xfrm>
            </p:grpSpPr>
            <p:sp>
              <p:nvSpPr>
                <p:cNvPr id="12675" name="Line 235"/>
                <p:cNvSpPr>
                  <a:spLocks noChangeShapeType="1"/>
                </p:cNvSpPr>
                <p:nvPr/>
              </p:nvSpPr>
              <p:spPr bwMode="auto">
                <a:xfrm>
                  <a:off x="1325" y="1118"/>
                  <a:ext cx="28" cy="63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676" name="Line 236"/>
                <p:cNvSpPr>
                  <a:spLocks noChangeShapeType="1"/>
                </p:cNvSpPr>
                <p:nvPr/>
              </p:nvSpPr>
              <p:spPr bwMode="auto">
                <a:xfrm>
                  <a:off x="1355" y="1185"/>
                  <a:ext cx="65" cy="28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666" name="Group 237"/>
              <p:cNvGrpSpPr>
                <a:grpSpLocks/>
              </p:cNvGrpSpPr>
              <p:nvPr/>
            </p:nvGrpSpPr>
            <p:grpSpPr bwMode="auto">
              <a:xfrm>
                <a:off x="1420" y="1213"/>
                <a:ext cx="95" cy="92"/>
                <a:chOff x="1420" y="1213"/>
                <a:chExt cx="95" cy="92"/>
              </a:xfrm>
            </p:grpSpPr>
            <p:sp>
              <p:nvSpPr>
                <p:cNvPr id="12673" name="Line 238"/>
                <p:cNvSpPr>
                  <a:spLocks noChangeShapeType="1"/>
                </p:cNvSpPr>
                <p:nvPr/>
              </p:nvSpPr>
              <p:spPr bwMode="auto">
                <a:xfrm>
                  <a:off x="1420" y="1213"/>
                  <a:ext cx="27" cy="63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674" name="Line 239"/>
                <p:cNvSpPr>
                  <a:spLocks noChangeShapeType="1"/>
                </p:cNvSpPr>
                <p:nvPr/>
              </p:nvSpPr>
              <p:spPr bwMode="auto">
                <a:xfrm>
                  <a:off x="1450" y="1280"/>
                  <a:ext cx="65" cy="25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667" name="Group 240"/>
              <p:cNvGrpSpPr>
                <a:grpSpLocks/>
              </p:cNvGrpSpPr>
              <p:nvPr/>
            </p:nvGrpSpPr>
            <p:grpSpPr bwMode="auto">
              <a:xfrm>
                <a:off x="1517" y="1307"/>
                <a:ext cx="95" cy="95"/>
                <a:chOff x="1517" y="1307"/>
                <a:chExt cx="95" cy="95"/>
              </a:xfrm>
            </p:grpSpPr>
            <p:sp>
              <p:nvSpPr>
                <p:cNvPr id="12671" name="Line 241"/>
                <p:cNvSpPr>
                  <a:spLocks noChangeShapeType="1"/>
                </p:cNvSpPr>
                <p:nvPr/>
              </p:nvSpPr>
              <p:spPr bwMode="auto">
                <a:xfrm>
                  <a:off x="1517" y="1307"/>
                  <a:ext cx="25" cy="66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672" name="Line 242"/>
                <p:cNvSpPr>
                  <a:spLocks noChangeShapeType="1"/>
                </p:cNvSpPr>
                <p:nvPr/>
              </p:nvSpPr>
              <p:spPr bwMode="auto">
                <a:xfrm>
                  <a:off x="1547" y="1375"/>
                  <a:ext cx="65" cy="27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668" name="Group 243"/>
              <p:cNvGrpSpPr>
                <a:grpSpLocks/>
              </p:cNvGrpSpPr>
              <p:nvPr/>
            </p:nvGrpSpPr>
            <p:grpSpPr bwMode="auto">
              <a:xfrm>
                <a:off x="1612" y="1402"/>
                <a:ext cx="93" cy="95"/>
                <a:chOff x="1612" y="1402"/>
                <a:chExt cx="93" cy="95"/>
              </a:xfrm>
            </p:grpSpPr>
            <p:sp>
              <p:nvSpPr>
                <p:cNvPr id="12669" name="Line 244"/>
                <p:cNvSpPr>
                  <a:spLocks noChangeShapeType="1"/>
                </p:cNvSpPr>
                <p:nvPr/>
              </p:nvSpPr>
              <p:spPr bwMode="auto">
                <a:xfrm>
                  <a:off x="1612" y="1402"/>
                  <a:ext cx="25" cy="66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670" name="Line 245"/>
                <p:cNvSpPr>
                  <a:spLocks noChangeShapeType="1"/>
                </p:cNvSpPr>
                <p:nvPr/>
              </p:nvSpPr>
              <p:spPr bwMode="auto">
                <a:xfrm>
                  <a:off x="1642" y="1470"/>
                  <a:ext cx="63" cy="27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</p:grpSp>
        <p:grpSp>
          <p:nvGrpSpPr>
            <p:cNvPr id="12331" name="Group 246"/>
            <p:cNvGrpSpPr>
              <a:grpSpLocks/>
            </p:cNvGrpSpPr>
            <p:nvPr/>
          </p:nvGrpSpPr>
          <p:grpSpPr bwMode="auto">
            <a:xfrm>
              <a:off x="1246" y="1812"/>
              <a:ext cx="545" cy="315"/>
              <a:chOff x="1188" y="1280"/>
              <a:chExt cx="467" cy="269"/>
            </a:xfrm>
          </p:grpSpPr>
          <p:grpSp>
            <p:nvGrpSpPr>
              <p:cNvPr id="12653" name="Group 247"/>
              <p:cNvGrpSpPr>
                <a:grpSpLocks/>
              </p:cNvGrpSpPr>
              <p:nvPr/>
            </p:nvGrpSpPr>
            <p:grpSpPr bwMode="auto">
              <a:xfrm>
                <a:off x="1188" y="1280"/>
                <a:ext cx="117" cy="68"/>
                <a:chOff x="1188" y="1280"/>
                <a:chExt cx="117" cy="68"/>
              </a:xfrm>
            </p:grpSpPr>
            <p:sp>
              <p:nvSpPr>
                <p:cNvPr id="12663" name="Line 248"/>
                <p:cNvSpPr>
                  <a:spLocks noChangeShapeType="1"/>
                </p:cNvSpPr>
                <p:nvPr/>
              </p:nvSpPr>
              <p:spPr bwMode="auto">
                <a:xfrm>
                  <a:off x="1188" y="1280"/>
                  <a:ext cx="43" cy="57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664" name="Line 249"/>
                <p:cNvSpPr>
                  <a:spLocks noChangeShapeType="1"/>
                </p:cNvSpPr>
                <p:nvPr/>
              </p:nvSpPr>
              <p:spPr bwMode="auto">
                <a:xfrm>
                  <a:off x="1235" y="1339"/>
                  <a:ext cx="70" cy="9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654" name="Group 250"/>
              <p:cNvGrpSpPr>
                <a:grpSpLocks/>
              </p:cNvGrpSpPr>
              <p:nvPr/>
            </p:nvGrpSpPr>
            <p:grpSpPr bwMode="auto">
              <a:xfrm>
                <a:off x="1305" y="1348"/>
                <a:ext cx="115" cy="66"/>
                <a:chOff x="1305" y="1348"/>
                <a:chExt cx="115" cy="66"/>
              </a:xfrm>
            </p:grpSpPr>
            <p:sp>
              <p:nvSpPr>
                <p:cNvPr id="12661" name="Line 251"/>
                <p:cNvSpPr>
                  <a:spLocks noChangeShapeType="1"/>
                </p:cNvSpPr>
                <p:nvPr/>
              </p:nvSpPr>
              <p:spPr bwMode="auto">
                <a:xfrm>
                  <a:off x="1305" y="1348"/>
                  <a:ext cx="41" cy="54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662" name="Line 252"/>
                <p:cNvSpPr>
                  <a:spLocks noChangeShapeType="1"/>
                </p:cNvSpPr>
                <p:nvPr/>
              </p:nvSpPr>
              <p:spPr bwMode="auto">
                <a:xfrm>
                  <a:off x="1350" y="1405"/>
                  <a:ext cx="70" cy="9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655" name="Group 253"/>
              <p:cNvGrpSpPr>
                <a:grpSpLocks/>
              </p:cNvGrpSpPr>
              <p:nvPr/>
            </p:nvGrpSpPr>
            <p:grpSpPr bwMode="auto">
              <a:xfrm>
                <a:off x="1423" y="1416"/>
                <a:ext cx="115" cy="65"/>
                <a:chOff x="1423" y="1416"/>
                <a:chExt cx="115" cy="65"/>
              </a:xfrm>
            </p:grpSpPr>
            <p:sp>
              <p:nvSpPr>
                <p:cNvPr id="12659" name="Line 254"/>
                <p:cNvSpPr>
                  <a:spLocks noChangeShapeType="1"/>
                </p:cNvSpPr>
                <p:nvPr/>
              </p:nvSpPr>
              <p:spPr bwMode="auto">
                <a:xfrm>
                  <a:off x="1423" y="1416"/>
                  <a:ext cx="42" cy="54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660" name="Line 255"/>
                <p:cNvSpPr>
                  <a:spLocks noChangeShapeType="1"/>
                </p:cNvSpPr>
                <p:nvPr/>
              </p:nvSpPr>
              <p:spPr bwMode="auto">
                <a:xfrm>
                  <a:off x="1470" y="1475"/>
                  <a:ext cx="68" cy="6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656" name="Group 256"/>
              <p:cNvGrpSpPr>
                <a:grpSpLocks/>
              </p:cNvGrpSpPr>
              <p:nvPr/>
            </p:nvGrpSpPr>
            <p:grpSpPr bwMode="auto">
              <a:xfrm>
                <a:off x="1538" y="1481"/>
                <a:ext cx="117" cy="68"/>
                <a:chOff x="1538" y="1481"/>
                <a:chExt cx="117" cy="68"/>
              </a:xfrm>
            </p:grpSpPr>
            <p:sp>
              <p:nvSpPr>
                <p:cNvPr id="12657" name="Line 257"/>
                <p:cNvSpPr>
                  <a:spLocks noChangeShapeType="1"/>
                </p:cNvSpPr>
                <p:nvPr/>
              </p:nvSpPr>
              <p:spPr bwMode="auto">
                <a:xfrm>
                  <a:off x="1538" y="1481"/>
                  <a:ext cx="43" cy="57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658" name="Line 258"/>
                <p:cNvSpPr>
                  <a:spLocks noChangeShapeType="1"/>
                </p:cNvSpPr>
                <p:nvPr/>
              </p:nvSpPr>
              <p:spPr bwMode="auto">
                <a:xfrm>
                  <a:off x="1585" y="1540"/>
                  <a:ext cx="70" cy="9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</p:grpSp>
        <p:grpSp>
          <p:nvGrpSpPr>
            <p:cNvPr id="12332" name="Group 259"/>
            <p:cNvGrpSpPr>
              <a:grpSpLocks/>
            </p:cNvGrpSpPr>
            <p:nvPr/>
          </p:nvGrpSpPr>
          <p:grpSpPr bwMode="auto">
            <a:xfrm>
              <a:off x="1146" y="2045"/>
              <a:ext cx="605" cy="175"/>
              <a:chOff x="1102" y="1479"/>
              <a:chExt cx="519" cy="149"/>
            </a:xfrm>
          </p:grpSpPr>
          <p:grpSp>
            <p:nvGrpSpPr>
              <p:cNvPr id="12641" name="Group 260"/>
              <p:cNvGrpSpPr>
                <a:grpSpLocks/>
              </p:cNvGrpSpPr>
              <p:nvPr/>
            </p:nvGrpSpPr>
            <p:grpSpPr bwMode="auto">
              <a:xfrm>
                <a:off x="1102" y="1479"/>
                <a:ext cx="129" cy="43"/>
                <a:chOff x="1102" y="1479"/>
                <a:chExt cx="129" cy="43"/>
              </a:xfrm>
            </p:grpSpPr>
            <p:sp>
              <p:nvSpPr>
                <p:cNvPr id="12651" name="Line 261"/>
                <p:cNvSpPr>
                  <a:spLocks noChangeShapeType="1"/>
                </p:cNvSpPr>
                <p:nvPr/>
              </p:nvSpPr>
              <p:spPr bwMode="auto">
                <a:xfrm>
                  <a:off x="1102" y="1479"/>
                  <a:ext cx="54" cy="43"/>
                </a:xfrm>
                <a:prstGeom prst="line">
                  <a:avLst/>
                </a:prstGeom>
                <a:noFill/>
                <a:ln w="14288">
                  <a:solidFill>
                    <a:srgbClr val="FF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652" name="Line 262"/>
                <p:cNvSpPr>
                  <a:spLocks noChangeShapeType="1"/>
                </p:cNvSpPr>
                <p:nvPr/>
              </p:nvSpPr>
              <p:spPr bwMode="auto">
                <a:xfrm flipV="1">
                  <a:off x="1161" y="1513"/>
                  <a:ext cx="70" cy="9"/>
                </a:xfrm>
                <a:prstGeom prst="line">
                  <a:avLst/>
                </a:prstGeom>
                <a:noFill/>
                <a:ln w="14288">
                  <a:solidFill>
                    <a:srgbClr val="FF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642" name="Group 263"/>
              <p:cNvGrpSpPr>
                <a:grpSpLocks/>
              </p:cNvGrpSpPr>
              <p:nvPr/>
            </p:nvGrpSpPr>
            <p:grpSpPr bwMode="auto">
              <a:xfrm>
                <a:off x="1231" y="1513"/>
                <a:ext cx="128" cy="45"/>
                <a:chOff x="1231" y="1513"/>
                <a:chExt cx="128" cy="45"/>
              </a:xfrm>
            </p:grpSpPr>
            <p:sp>
              <p:nvSpPr>
                <p:cNvPr id="12649" name="Line 264"/>
                <p:cNvSpPr>
                  <a:spLocks noChangeShapeType="1"/>
                </p:cNvSpPr>
                <p:nvPr/>
              </p:nvSpPr>
              <p:spPr bwMode="auto">
                <a:xfrm>
                  <a:off x="1231" y="1513"/>
                  <a:ext cx="54" cy="43"/>
                </a:xfrm>
                <a:prstGeom prst="line">
                  <a:avLst/>
                </a:prstGeom>
                <a:noFill/>
                <a:ln w="14288">
                  <a:solidFill>
                    <a:srgbClr val="FF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650" name="Line 265"/>
                <p:cNvSpPr>
                  <a:spLocks noChangeShapeType="1"/>
                </p:cNvSpPr>
                <p:nvPr/>
              </p:nvSpPr>
              <p:spPr bwMode="auto">
                <a:xfrm flipV="1">
                  <a:off x="1289" y="1549"/>
                  <a:ext cx="70" cy="9"/>
                </a:xfrm>
                <a:prstGeom prst="line">
                  <a:avLst/>
                </a:prstGeom>
                <a:noFill/>
                <a:ln w="14288">
                  <a:solidFill>
                    <a:srgbClr val="FF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643" name="Group 266"/>
              <p:cNvGrpSpPr>
                <a:grpSpLocks/>
              </p:cNvGrpSpPr>
              <p:nvPr/>
            </p:nvGrpSpPr>
            <p:grpSpPr bwMode="auto">
              <a:xfrm>
                <a:off x="1362" y="1549"/>
                <a:ext cx="128" cy="43"/>
                <a:chOff x="1362" y="1549"/>
                <a:chExt cx="128" cy="43"/>
              </a:xfrm>
            </p:grpSpPr>
            <p:sp>
              <p:nvSpPr>
                <p:cNvPr id="12647" name="Line 267"/>
                <p:cNvSpPr>
                  <a:spLocks noChangeShapeType="1"/>
                </p:cNvSpPr>
                <p:nvPr/>
              </p:nvSpPr>
              <p:spPr bwMode="auto">
                <a:xfrm>
                  <a:off x="1362" y="1549"/>
                  <a:ext cx="56" cy="43"/>
                </a:xfrm>
                <a:prstGeom prst="line">
                  <a:avLst/>
                </a:prstGeom>
                <a:noFill/>
                <a:ln w="14288">
                  <a:solidFill>
                    <a:srgbClr val="FF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648" name="Line 268"/>
                <p:cNvSpPr>
                  <a:spLocks noChangeShapeType="1"/>
                </p:cNvSpPr>
                <p:nvPr/>
              </p:nvSpPr>
              <p:spPr bwMode="auto">
                <a:xfrm flipV="1">
                  <a:off x="1423" y="1583"/>
                  <a:ext cx="67" cy="9"/>
                </a:xfrm>
                <a:prstGeom prst="line">
                  <a:avLst/>
                </a:prstGeom>
                <a:noFill/>
                <a:ln w="14288">
                  <a:solidFill>
                    <a:srgbClr val="FF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644" name="Group 269"/>
              <p:cNvGrpSpPr>
                <a:grpSpLocks/>
              </p:cNvGrpSpPr>
              <p:nvPr/>
            </p:nvGrpSpPr>
            <p:grpSpPr bwMode="auto">
              <a:xfrm>
                <a:off x="1490" y="1583"/>
                <a:ext cx="131" cy="45"/>
                <a:chOff x="1490" y="1583"/>
                <a:chExt cx="131" cy="45"/>
              </a:xfrm>
            </p:grpSpPr>
            <p:sp>
              <p:nvSpPr>
                <p:cNvPr id="12645" name="Line 270"/>
                <p:cNvSpPr>
                  <a:spLocks noChangeShapeType="1"/>
                </p:cNvSpPr>
                <p:nvPr/>
              </p:nvSpPr>
              <p:spPr bwMode="auto">
                <a:xfrm>
                  <a:off x="1490" y="1583"/>
                  <a:ext cx="57" cy="43"/>
                </a:xfrm>
                <a:prstGeom prst="line">
                  <a:avLst/>
                </a:prstGeom>
                <a:noFill/>
                <a:ln w="14288">
                  <a:solidFill>
                    <a:srgbClr val="FF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646" name="Line 271"/>
                <p:cNvSpPr>
                  <a:spLocks noChangeShapeType="1"/>
                </p:cNvSpPr>
                <p:nvPr/>
              </p:nvSpPr>
              <p:spPr bwMode="auto">
                <a:xfrm flipV="1">
                  <a:off x="1551" y="1619"/>
                  <a:ext cx="70" cy="9"/>
                </a:xfrm>
                <a:prstGeom prst="line">
                  <a:avLst/>
                </a:prstGeom>
                <a:noFill/>
                <a:ln w="14288">
                  <a:solidFill>
                    <a:srgbClr val="FF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</p:grpSp>
        <p:grpSp>
          <p:nvGrpSpPr>
            <p:cNvPr id="12333" name="Group 272"/>
            <p:cNvGrpSpPr>
              <a:grpSpLocks/>
            </p:cNvGrpSpPr>
            <p:nvPr/>
          </p:nvGrpSpPr>
          <p:grpSpPr bwMode="auto">
            <a:xfrm>
              <a:off x="1100" y="2305"/>
              <a:ext cx="628" cy="32"/>
              <a:chOff x="1063" y="1701"/>
              <a:chExt cx="538" cy="27"/>
            </a:xfrm>
          </p:grpSpPr>
          <p:grpSp>
            <p:nvGrpSpPr>
              <p:cNvPr id="12629" name="Group 273"/>
              <p:cNvGrpSpPr>
                <a:grpSpLocks/>
              </p:cNvGrpSpPr>
              <p:nvPr/>
            </p:nvGrpSpPr>
            <p:grpSpPr bwMode="auto">
              <a:xfrm>
                <a:off x="1063" y="1701"/>
                <a:ext cx="134" cy="27"/>
                <a:chOff x="1063" y="1701"/>
                <a:chExt cx="134" cy="27"/>
              </a:xfrm>
            </p:grpSpPr>
            <p:sp>
              <p:nvSpPr>
                <p:cNvPr id="12639" name="Line 274"/>
                <p:cNvSpPr>
                  <a:spLocks noChangeShapeType="1"/>
                </p:cNvSpPr>
                <p:nvPr/>
              </p:nvSpPr>
              <p:spPr bwMode="auto">
                <a:xfrm>
                  <a:off x="1063" y="1701"/>
                  <a:ext cx="64" cy="27"/>
                </a:xfrm>
                <a:prstGeom prst="line">
                  <a:avLst/>
                </a:prstGeom>
                <a:noFill/>
                <a:ln w="14288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640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1133" y="1701"/>
                  <a:ext cx="64" cy="27"/>
                </a:xfrm>
                <a:prstGeom prst="line">
                  <a:avLst/>
                </a:prstGeom>
                <a:noFill/>
                <a:ln w="14288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630" name="Group 276"/>
              <p:cNvGrpSpPr>
                <a:grpSpLocks/>
              </p:cNvGrpSpPr>
              <p:nvPr/>
            </p:nvGrpSpPr>
            <p:grpSpPr bwMode="auto">
              <a:xfrm>
                <a:off x="1197" y="1701"/>
                <a:ext cx="133" cy="27"/>
                <a:chOff x="1197" y="1701"/>
                <a:chExt cx="133" cy="27"/>
              </a:xfrm>
            </p:grpSpPr>
            <p:sp>
              <p:nvSpPr>
                <p:cNvPr id="12637" name="Line 277"/>
                <p:cNvSpPr>
                  <a:spLocks noChangeShapeType="1"/>
                </p:cNvSpPr>
                <p:nvPr/>
              </p:nvSpPr>
              <p:spPr bwMode="auto">
                <a:xfrm>
                  <a:off x="1197" y="1701"/>
                  <a:ext cx="65" cy="27"/>
                </a:xfrm>
                <a:prstGeom prst="line">
                  <a:avLst/>
                </a:prstGeom>
                <a:noFill/>
                <a:ln w="14288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638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1267" y="1701"/>
                  <a:ext cx="63" cy="27"/>
                </a:xfrm>
                <a:prstGeom prst="line">
                  <a:avLst/>
                </a:prstGeom>
                <a:noFill/>
                <a:ln w="14288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631" name="Group 279"/>
              <p:cNvGrpSpPr>
                <a:grpSpLocks/>
              </p:cNvGrpSpPr>
              <p:nvPr/>
            </p:nvGrpSpPr>
            <p:grpSpPr bwMode="auto">
              <a:xfrm>
                <a:off x="1334" y="1701"/>
                <a:ext cx="134" cy="27"/>
                <a:chOff x="1334" y="1701"/>
                <a:chExt cx="134" cy="27"/>
              </a:xfrm>
            </p:grpSpPr>
            <p:sp>
              <p:nvSpPr>
                <p:cNvPr id="12635" name="Line 280"/>
                <p:cNvSpPr>
                  <a:spLocks noChangeShapeType="1"/>
                </p:cNvSpPr>
                <p:nvPr/>
              </p:nvSpPr>
              <p:spPr bwMode="auto">
                <a:xfrm>
                  <a:off x="1334" y="1701"/>
                  <a:ext cx="64" cy="27"/>
                </a:xfrm>
                <a:prstGeom prst="line">
                  <a:avLst/>
                </a:prstGeom>
                <a:noFill/>
                <a:ln w="14288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636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1402" y="1701"/>
                  <a:ext cx="66" cy="27"/>
                </a:xfrm>
                <a:prstGeom prst="line">
                  <a:avLst/>
                </a:prstGeom>
                <a:noFill/>
                <a:ln w="14288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632" name="Group 282"/>
              <p:cNvGrpSpPr>
                <a:grpSpLocks/>
              </p:cNvGrpSpPr>
              <p:nvPr/>
            </p:nvGrpSpPr>
            <p:grpSpPr bwMode="auto">
              <a:xfrm>
                <a:off x="1468" y="1701"/>
                <a:ext cx="133" cy="27"/>
                <a:chOff x="1468" y="1701"/>
                <a:chExt cx="133" cy="27"/>
              </a:xfrm>
            </p:grpSpPr>
            <p:sp>
              <p:nvSpPr>
                <p:cNvPr id="12633" name="Line 283"/>
                <p:cNvSpPr>
                  <a:spLocks noChangeShapeType="1"/>
                </p:cNvSpPr>
                <p:nvPr/>
              </p:nvSpPr>
              <p:spPr bwMode="auto">
                <a:xfrm>
                  <a:off x="1468" y="1701"/>
                  <a:ext cx="63" cy="27"/>
                </a:xfrm>
                <a:prstGeom prst="line">
                  <a:avLst/>
                </a:prstGeom>
                <a:noFill/>
                <a:ln w="14288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634" name="Line 284"/>
                <p:cNvSpPr>
                  <a:spLocks noChangeShapeType="1"/>
                </p:cNvSpPr>
                <p:nvPr/>
              </p:nvSpPr>
              <p:spPr bwMode="auto">
                <a:xfrm flipV="1">
                  <a:off x="1538" y="1701"/>
                  <a:ext cx="63" cy="27"/>
                </a:xfrm>
                <a:prstGeom prst="line">
                  <a:avLst/>
                </a:prstGeom>
                <a:noFill/>
                <a:ln w="14288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</p:grpSp>
        <p:grpSp>
          <p:nvGrpSpPr>
            <p:cNvPr id="12334" name="Group 285"/>
            <p:cNvGrpSpPr>
              <a:grpSpLocks/>
            </p:cNvGrpSpPr>
            <p:nvPr/>
          </p:nvGrpSpPr>
          <p:grpSpPr bwMode="auto">
            <a:xfrm>
              <a:off x="1846" y="2657"/>
              <a:ext cx="172" cy="609"/>
              <a:chOff x="1703" y="2001"/>
              <a:chExt cx="147" cy="520"/>
            </a:xfrm>
          </p:grpSpPr>
          <p:grpSp>
            <p:nvGrpSpPr>
              <p:cNvPr id="12617" name="Group 286"/>
              <p:cNvGrpSpPr>
                <a:grpSpLocks/>
              </p:cNvGrpSpPr>
              <p:nvPr/>
            </p:nvGrpSpPr>
            <p:grpSpPr bwMode="auto">
              <a:xfrm>
                <a:off x="1703" y="2392"/>
                <a:ext cx="43" cy="129"/>
                <a:chOff x="1703" y="2392"/>
                <a:chExt cx="43" cy="129"/>
              </a:xfrm>
            </p:grpSpPr>
            <p:sp>
              <p:nvSpPr>
                <p:cNvPr id="12627" name="Line 287"/>
                <p:cNvSpPr>
                  <a:spLocks noChangeShapeType="1"/>
                </p:cNvSpPr>
                <p:nvPr/>
              </p:nvSpPr>
              <p:spPr bwMode="auto">
                <a:xfrm flipH="1" flipV="1">
                  <a:off x="1703" y="2451"/>
                  <a:ext cx="9" cy="70"/>
                </a:xfrm>
                <a:prstGeom prst="line">
                  <a:avLst/>
                </a:prstGeom>
                <a:noFill/>
                <a:ln w="14288">
                  <a:solidFill>
                    <a:srgbClr val="FF99CC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628" name="Line 288"/>
                <p:cNvSpPr>
                  <a:spLocks noChangeShapeType="1"/>
                </p:cNvSpPr>
                <p:nvPr/>
              </p:nvSpPr>
              <p:spPr bwMode="auto">
                <a:xfrm flipV="1">
                  <a:off x="1703" y="2392"/>
                  <a:ext cx="43" cy="54"/>
                </a:xfrm>
                <a:prstGeom prst="line">
                  <a:avLst/>
                </a:prstGeom>
                <a:noFill/>
                <a:ln w="14288">
                  <a:solidFill>
                    <a:srgbClr val="FF99CC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618" name="Group 289"/>
              <p:cNvGrpSpPr>
                <a:grpSpLocks/>
              </p:cNvGrpSpPr>
              <p:nvPr/>
            </p:nvGrpSpPr>
            <p:grpSpPr bwMode="auto">
              <a:xfrm>
                <a:off x="1737" y="2263"/>
                <a:ext cx="43" cy="129"/>
                <a:chOff x="1737" y="2263"/>
                <a:chExt cx="43" cy="129"/>
              </a:xfrm>
            </p:grpSpPr>
            <p:sp>
              <p:nvSpPr>
                <p:cNvPr id="12625" name="Line 290"/>
                <p:cNvSpPr>
                  <a:spLocks noChangeShapeType="1"/>
                </p:cNvSpPr>
                <p:nvPr/>
              </p:nvSpPr>
              <p:spPr bwMode="auto">
                <a:xfrm flipH="1" flipV="1">
                  <a:off x="1737" y="2322"/>
                  <a:ext cx="9" cy="70"/>
                </a:xfrm>
                <a:prstGeom prst="line">
                  <a:avLst/>
                </a:prstGeom>
                <a:noFill/>
                <a:ln w="14288">
                  <a:solidFill>
                    <a:srgbClr val="FF99CC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626" name="Line 291"/>
                <p:cNvSpPr>
                  <a:spLocks noChangeShapeType="1"/>
                </p:cNvSpPr>
                <p:nvPr/>
              </p:nvSpPr>
              <p:spPr bwMode="auto">
                <a:xfrm flipV="1">
                  <a:off x="1739" y="2263"/>
                  <a:ext cx="41" cy="54"/>
                </a:xfrm>
                <a:prstGeom prst="line">
                  <a:avLst/>
                </a:prstGeom>
                <a:noFill/>
                <a:ln w="14288">
                  <a:solidFill>
                    <a:srgbClr val="FF99CC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619" name="Group 292"/>
              <p:cNvGrpSpPr>
                <a:grpSpLocks/>
              </p:cNvGrpSpPr>
              <p:nvPr/>
            </p:nvGrpSpPr>
            <p:grpSpPr bwMode="auto">
              <a:xfrm>
                <a:off x="1773" y="2130"/>
                <a:ext cx="43" cy="131"/>
                <a:chOff x="1773" y="2130"/>
                <a:chExt cx="43" cy="131"/>
              </a:xfrm>
            </p:grpSpPr>
            <p:sp>
              <p:nvSpPr>
                <p:cNvPr id="12623" name="Line 293"/>
                <p:cNvSpPr>
                  <a:spLocks noChangeShapeType="1"/>
                </p:cNvSpPr>
                <p:nvPr/>
              </p:nvSpPr>
              <p:spPr bwMode="auto">
                <a:xfrm flipH="1" flipV="1">
                  <a:off x="1773" y="2191"/>
                  <a:ext cx="9" cy="70"/>
                </a:xfrm>
                <a:prstGeom prst="line">
                  <a:avLst/>
                </a:prstGeom>
                <a:noFill/>
                <a:ln w="14288">
                  <a:solidFill>
                    <a:srgbClr val="FF99CC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624" name="Line 294"/>
                <p:cNvSpPr>
                  <a:spLocks noChangeShapeType="1"/>
                </p:cNvSpPr>
                <p:nvPr/>
              </p:nvSpPr>
              <p:spPr bwMode="auto">
                <a:xfrm flipV="1">
                  <a:off x="1773" y="2130"/>
                  <a:ext cx="43" cy="56"/>
                </a:xfrm>
                <a:prstGeom prst="line">
                  <a:avLst/>
                </a:prstGeom>
                <a:noFill/>
                <a:ln w="14288">
                  <a:solidFill>
                    <a:srgbClr val="FF99CC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620" name="Group 295"/>
              <p:cNvGrpSpPr>
                <a:grpSpLocks/>
              </p:cNvGrpSpPr>
              <p:nvPr/>
            </p:nvGrpSpPr>
            <p:grpSpPr bwMode="auto">
              <a:xfrm>
                <a:off x="1807" y="2001"/>
                <a:ext cx="43" cy="129"/>
                <a:chOff x="1807" y="2001"/>
                <a:chExt cx="43" cy="129"/>
              </a:xfrm>
            </p:grpSpPr>
            <p:sp>
              <p:nvSpPr>
                <p:cNvPr id="12621" name="Line 296"/>
                <p:cNvSpPr>
                  <a:spLocks noChangeShapeType="1"/>
                </p:cNvSpPr>
                <p:nvPr/>
              </p:nvSpPr>
              <p:spPr bwMode="auto">
                <a:xfrm flipH="1" flipV="1">
                  <a:off x="1807" y="2062"/>
                  <a:ext cx="9" cy="68"/>
                </a:xfrm>
                <a:prstGeom prst="line">
                  <a:avLst/>
                </a:prstGeom>
                <a:noFill/>
                <a:ln w="14288">
                  <a:solidFill>
                    <a:srgbClr val="FF99CC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622" name="Line 297"/>
                <p:cNvSpPr>
                  <a:spLocks noChangeShapeType="1"/>
                </p:cNvSpPr>
                <p:nvPr/>
              </p:nvSpPr>
              <p:spPr bwMode="auto">
                <a:xfrm flipV="1">
                  <a:off x="1807" y="2001"/>
                  <a:ext cx="43" cy="54"/>
                </a:xfrm>
                <a:prstGeom prst="line">
                  <a:avLst/>
                </a:prstGeom>
                <a:noFill/>
                <a:ln w="14288">
                  <a:solidFill>
                    <a:srgbClr val="FF99CC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</p:grpSp>
        <p:grpSp>
          <p:nvGrpSpPr>
            <p:cNvPr id="12335" name="Group 298"/>
            <p:cNvGrpSpPr>
              <a:grpSpLocks/>
            </p:cNvGrpSpPr>
            <p:nvPr/>
          </p:nvGrpSpPr>
          <p:grpSpPr bwMode="auto">
            <a:xfrm>
              <a:off x="1623" y="2609"/>
              <a:ext cx="313" cy="548"/>
              <a:chOff x="1511" y="1960"/>
              <a:chExt cx="269" cy="468"/>
            </a:xfrm>
          </p:grpSpPr>
          <p:grpSp>
            <p:nvGrpSpPr>
              <p:cNvPr id="12605" name="Group 299"/>
              <p:cNvGrpSpPr>
                <a:grpSpLocks/>
              </p:cNvGrpSpPr>
              <p:nvPr/>
            </p:nvGrpSpPr>
            <p:grpSpPr bwMode="auto">
              <a:xfrm>
                <a:off x="1511" y="2311"/>
                <a:ext cx="65" cy="117"/>
                <a:chOff x="1511" y="2311"/>
                <a:chExt cx="65" cy="117"/>
              </a:xfrm>
            </p:grpSpPr>
            <p:sp>
              <p:nvSpPr>
                <p:cNvPr id="12615" name="Line 300"/>
                <p:cNvSpPr>
                  <a:spLocks noChangeShapeType="1"/>
                </p:cNvSpPr>
                <p:nvPr/>
              </p:nvSpPr>
              <p:spPr bwMode="auto">
                <a:xfrm flipV="1">
                  <a:off x="1511" y="2358"/>
                  <a:ext cx="9" cy="70"/>
                </a:xfrm>
                <a:prstGeom prst="line">
                  <a:avLst/>
                </a:prstGeom>
                <a:noFill/>
                <a:ln w="14288">
                  <a:solidFill>
                    <a:srgbClr val="FFCC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616" name="Line 301"/>
                <p:cNvSpPr>
                  <a:spLocks noChangeShapeType="1"/>
                </p:cNvSpPr>
                <p:nvPr/>
              </p:nvSpPr>
              <p:spPr bwMode="auto">
                <a:xfrm flipV="1">
                  <a:off x="1522" y="2311"/>
                  <a:ext cx="54" cy="43"/>
                </a:xfrm>
                <a:prstGeom prst="line">
                  <a:avLst/>
                </a:prstGeom>
                <a:noFill/>
                <a:ln w="14288">
                  <a:solidFill>
                    <a:srgbClr val="FFCC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606" name="Group 302"/>
              <p:cNvGrpSpPr>
                <a:grpSpLocks/>
              </p:cNvGrpSpPr>
              <p:nvPr/>
            </p:nvGrpSpPr>
            <p:grpSpPr bwMode="auto">
              <a:xfrm>
                <a:off x="1576" y="2195"/>
                <a:ext cx="68" cy="116"/>
                <a:chOff x="1576" y="2195"/>
                <a:chExt cx="68" cy="116"/>
              </a:xfrm>
            </p:grpSpPr>
            <p:sp>
              <p:nvSpPr>
                <p:cNvPr id="12613" name="Line 303"/>
                <p:cNvSpPr>
                  <a:spLocks noChangeShapeType="1"/>
                </p:cNvSpPr>
                <p:nvPr/>
              </p:nvSpPr>
              <p:spPr bwMode="auto">
                <a:xfrm flipV="1">
                  <a:off x="1576" y="2243"/>
                  <a:ext cx="9" cy="68"/>
                </a:xfrm>
                <a:prstGeom prst="line">
                  <a:avLst/>
                </a:prstGeom>
                <a:noFill/>
                <a:ln w="14288">
                  <a:solidFill>
                    <a:srgbClr val="FFCC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614" name="Line 304"/>
                <p:cNvSpPr>
                  <a:spLocks noChangeShapeType="1"/>
                </p:cNvSpPr>
                <p:nvPr/>
              </p:nvSpPr>
              <p:spPr bwMode="auto">
                <a:xfrm flipV="1">
                  <a:off x="1587" y="2195"/>
                  <a:ext cx="57" cy="43"/>
                </a:xfrm>
                <a:prstGeom prst="line">
                  <a:avLst/>
                </a:prstGeom>
                <a:noFill/>
                <a:ln w="14288">
                  <a:solidFill>
                    <a:srgbClr val="FFCC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607" name="Group 305"/>
              <p:cNvGrpSpPr>
                <a:grpSpLocks/>
              </p:cNvGrpSpPr>
              <p:nvPr/>
            </p:nvGrpSpPr>
            <p:grpSpPr bwMode="auto">
              <a:xfrm>
                <a:off x="1646" y="2078"/>
                <a:ext cx="66" cy="115"/>
                <a:chOff x="1646" y="2078"/>
                <a:chExt cx="66" cy="115"/>
              </a:xfrm>
            </p:grpSpPr>
            <p:sp>
              <p:nvSpPr>
                <p:cNvPr id="12611" name="Line 306"/>
                <p:cNvSpPr>
                  <a:spLocks noChangeShapeType="1"/>
                </p:cNvSpPr>
                <p:nvPr/>
              </p:nvSpPr>
              <p:spPr bwMode="auto">
                <a:xfrm flipV="1">
                  <a:off x="1646" y="2123"/>
                  <a:ext cx="7" cy="70"/>
                </a:xfrm>
                <a:prstGeom prst="line">
                  <a:avLst/>
                </a:prstGeom>
                <a:noFill/>
                <a:ln w="14288">
                  <a:solidFill>
                    <a:srgbClr val="FFCC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612" name="Line 307"/>
                <p:cNvSpPr>
                  <a:spLocks noChangeShapeType="1"/>
                </p:cNvSpPr>
                <p:nvPr/>
              </p:nvSpPr>
              <p:spPr bwMode="auto">
                <a:xfrm flipV="1">
                  <a:off x="1658" y="2078"/>
                  <a:ext cx="54" cy="41"/>
                </a:xfrm>
                <a:prstGeom prst="line">
                  <a:avLst/>
                </a:prstGeom>
                <a:noFill/>
                <a:ln w="14288">
                  <a:solidFill>
                    <a:srgbClr val="FFCC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608" name="Group 308"/>
              <p:cNvGrpSpPr>
                <a:grpSpLocks/>
              </p:cNvGrpSpPr>
              <p:nvPr/>
            </p:nvGrpSpPr>
            <p:grpSpPr bwMode="auto">
              <a:xfrm>
                <a:off x="1712" y="1960"/>
                <a:ext cx="68" cy="118"/>
                <a:chOff x="1712" y="1960"/>
                <a:chExt cx="68" cy="118"/>
              </a:xfrm>
            </p:grpSpPr>
            <p:sp>
              <p:nvSpPr>
                <p:cNvPr id="12609" name="Line 309"/>
                <p:cNvSpPr>
                  <a:spLocks noChangeShapeType="1"/>
                </p:cNvSpPr>
                <p:nvPr/>
              </p:nvSpPr>
              <p:spPr bwMode="auto">
                <a:xfrm flipV="1">
                  <a:off x="1712" y="2008"/>
                  <a:ext cx="9" cy="70"/>
                </a:xfrm>
                <a:prstGeom prst="line">
                  <a:avLst/>
                </a:prstGeom>
                <a:noFill/>
                <a:ln w="14288">
                  <a:solidFill>
                    <a:srgbClr val="FFCC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610" name="Line 310"/>
                <p:cNvSpPr>
                  <a:spLocks noChangeShapeType="1"/>
                </p:cNvSpPr>
                <p:nvPr/>
              </p:nvSpPr>
              <p:spPr bwMode="auto">
                <a:xfrm flipV="1">
                  <a:off x="1723" y="1960"/>
                  <a:ext cx="57" cy="43"/>
                </a:xfrm>
                <a:prstGeom prst="line">
                  <a:avLst/>
                </a:prstGeom>
                <a:noFill/>
                <a:ln w="14288">
                  <a:solidFill>
                    <a:srgbClr val="FFCC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</p:grpSp>
        <p:grpSp>
          <p:nvGrpSpPr>
            <p:cNvPr id="12336" name="Group 311"/>
            <p:cNvGrpSpPr>
              <a:grpSpLocks/>
            </p:cNvGrpSpPr>
            <p:nvPr/>
          </p:nvGrpSpPr>
          <p:grpSpPr bwMode="auto">
            <a:xfrm>
              <a:off x="1406" y="2585"/>
              <a:ext cx="443" cy="445"/>
              <a:chOff x="1325" y="1940"/>
              <a:chExt cx="380" cy="380"/>
            </a:xfrm>
          </p:grpSpPr>
          <p:grpSp>
            <p:nvGrpSpPr>
              <p:cNvPr id="12593" name="Group 312"/>
              <p:cNvGrpSpPr>
                <a:grpSpLocks/>
              </p:cNvGrpSpPr>
              <p:nvPr/>
            </p:nvGrpSpPr>
            <p:grpSpPr bwMode="auto">
              <a:xfrm>
                <a:off x="1325" y="2225"/>
                <a:ext cx="95" cy="95"/>
                <a:chOff x="1325" y="2225"/>
                <a:chExt cx="95" cy="95"/>
              </a:xfrm>
            </p:grpSpPr>
            <p:sp>
              <p:nvSpPr>
                <p:cNvPr id="12603" name="Line 313"/>
                <p:cNvSpPr>
                  <a:spLocks noChangeShapeType="1"/>
                </p:cNvSpPr>
                <p:nvPr/>
              </p:nvSpPr>
              <p:spPr bwMode="auto">
                <a:xfrm flipV="1">
                  <a:off x="1325" y="2254"/>
                  <a:ext cx="28" cy="66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604" name="Line 314"/>
                <p:cNvSpPr>
                  <a:spLocks noChangeShapeType="1"/>
                </p:cNvSpPr>
                <p:nvPr/>
              </p:nvSpPr>
              <p:spPr bwMode="auto">
                <a:xfrm flipV="1">
                  <a:off x="1355" y="2225"/>
                  <a:ext cx="65" cy="27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594" name="Group 315"/>
              <p:cNvGrpSpPr>
                <a:grpSpLocks/>
              </p:cNvGrpSpPr>
              <p:nvPr/>
            </p:nvGrpSpPr>
            <p:grpSpPr bwMode="auto">
              <a:xfrm>
                <a:off x="1420" y="2130"/>
                <a:ext cx="95" cy="95"/>
                <a:chOff x="1420" y="2130"/>
                <a:chExt cx="95" cy="95"/>
              </a:xfrm>
            </p:grpSpPr>
            <p:sp>
              <p:nvSpPr>
                <p:cNvPr id="12601" name="Line 316"/>
                <p:cNvSpPr>
                  <a:spLocks noChangeShapeType="1"/>
                </p:cNvSpPr>
                <p:nvPr/>
              </p:nvSpPr>
              <p:spPr bwMode="auto">
                <a:xfrm flipV="1">
                  <a:off x="1420" y="2161"/>
                  <a:ext cx="27" cy="64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602" name="Line 317"/>
                <p:cNvSpPr>
                  <a:spLocks noChangeShapeType="1"/>
                </p:cNvSpPr>
                <p:nvPr/>
              </p:nvSpPr>
              <p:spPr bwMode="auto">
                <a:xfrm flipV="1">
                  <a:off x="1450" y="2130"/>
                  <a:ext cx="65" cy="27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595" name="Group 318"/>
              <p:cNvGrpSpPr>
                <a:grpSpLocks/>
              </p:cNvGrpSpPr>
              <p:nvPr/>
            </p:nvGrpSpPr>
            <p:grpSpPr bwMode="auto">
              <a:xfrm>
                <a:off x="1517" y="2035"/>
                <a:ext cx="95" cy="95"/>
                <a:chOff x="1517" y="2035"/>
                <a:chExt cx="95" cy="95"/>
              </a:xfrm>
            </p:grpSpPr>
            <p:sp>
              <p:nvSpPr>
                <p:cNvPr id="12599" name="Line 319"/>
                <p:cNvSpPr>
                  <a:spLocks noChangeShapeType="1"/>
                </p:cNvSpPr>
                <p:nvPr/>
              </p:nvSpPr>
              <p:spPr bwMode="auto">
                <a:xfrm flipV="1">
                  <a:off x="1517" y="2064"/>
                  <a:ext cx="25" cy="66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600" name="Line 320"/>
                <p:cNvSpPr>
                  <a:spLocks noChangeShapeType="1"/>
                </p:cNvSpPr>
                <p:nvPr/>
              </p:nvSpPr>
              <p:spPr bwMode="auto">
                <a:xfrm flipV="1">
                  <a:off x="1547" y="2035"/>
                  <a:ext cx="65" cy="25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596" name="Group 321"/>
              <p:cNvGrpSpPr>
                <a:grpSpLocks/>
              </p:cNvGrpSpPr>
              <p:nvPr/>
            </p:nvGrpSpPr>
            <p:grpSpPr bwMode="auto">
              <a:xfrm>
                <a:off x="1612" y="1940"/>
                <a:ext cx="93" cy="95"/>
                <a:chOff x="1612" y="1940"/>
                <a:chExt cx="93" cy="95"/>
              </a:xfrm>
            </p:grpSpPr>
            <p:sp>
              <p:nvSpPr>
                <p:cNvPr id="12597" name="Line 322"/>
                <p:cNvSpPr>
                  <a:spLocks noChangeShapeType="1"/>
                </p:cNvSpPr>
                <p:nvPr/>
              </p:nvSpPr>
              <p:spPr bwMode="auto">
                <a:xfrm flipV="1">
                  <a:off x="1612" y="1969"/>
                  <a:ext cx="25" cy="66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598" name="Line 323"/>
                <p:cNvSpPr>
                  <a:spLocks noChangeShapeType="1"/>
                </p:cNvSpPr>
                <p:nvPr/>
              </p:nvSpPr>
              <p:spPr bwMode="auto">
                <a:xfrm flipV="1">
                  <a:off x="1642" y="1940"/>
                  <a:ext cx="63" cy="25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</p:grpSp>
        <p:grpSp>
          <p:nvGrpSpPr>
            <p:cNvPr id="12337" name="Group 324"/>
            <p:cNvGrpSpPr>
              <a:grpSpLocks/>
            </p:cNvGrpSpPr>
            <p:nvPr/>
          </p:nvGrpSpPr>
          <p:grpSpPr bwMode="auto">
            <a:xfrm>
              <a:off x="1246" y="2524"/>
              <a:ext cx="545" cy="315"/>
              <a:chOff x="1188" y="1888"/>
              <a:chExt cx="467" cy="269"/>
            </a:xfrm>
          </p:grpSpPr>
          <p:grpSp>
            <p:nvGrpSpPr>
              <p:cNvPr id="12581" name="Group 325"/>
              <p:cNvGrpSpPr>
                <a:grpSpLocks/>
              </p:cNvGrpSpPr>
              <p:nvPr/>
            </p:nvGrpSpPr>
            <p:grpSpPr bwMode="auto">
              <a:xfrm>
                <a:off x="1188" y="2089"/>
                <a:ext cx="117" cy="68"/>
                <a:chOff x="1188" y="2089"/>
                <a:chExt cx="117" cy="68"/>
              </a:xfrm>
            </p:grpSpPr>
            <p:sp>
              <p:nvSpPr>
                <p:cNvPr id="12591" name="Line 326"/>
                <p:cNvSpPr>
                  <a:spLocks noChangeShapeType="1"/>
                </p:cNvSpPr>
                <p:nvPr/>
              </p:nvSpPr>
              <p:spPr bwMode="auto">
                <a:xfrm flipV="1">
                  <a:off x="1188" y="2100"/>
                  <a:ext cx="43" cy="57"/>
                </a:xfrm>
                <a:prstGeom prst="line">
                  <a:avLst/>
                </a:prstGeom>
                <a:noFill/>
                <a:ln w="14288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592" name="Line 327"/>
                <p:cNvSpPr>
                  <a:spLocks noChangeShapeType="1"/>
                </p:cNvSpPr>
                <p:nvPr/>
              </p:nvSpPr>
              <p:spPr bwMode="auto">
                <a:xfrm flipV="1">
                  <a:off x="1235" y="2089"/>
                  <a:ext cx="70" cy="9"/>
                </a:xfrm>
                <a:prstGeom prst="line">
                  <a:avLst/>
                </a:prstGeom>
                <a:noFill/>
                <a:ln w="14288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582" name="Group 328"/>
              <p:cNvGrpSpPr>
                <a:grpSpLocks/>
              </p:cNvGrpSpPr>
              <p:nvPr/>
            </p:nvGrpSpPr>
            <p:grpSpPr bwMode="auto">
              <a:xfrm>
                <a:off x="1305" y="2021"/>
                <a:ext cx="115" cy="68"/>
                <a:chOff x="1305" y="2021"/>
                <a:chExt cx="115" cy="68"/>
              </a:xfrm>
            </p:grpSpPr>
            <p:sp>
              <p:nvSpPr>
                <p:cNvPr id="12589" name="Line 329"/>
                <p:cNvSpPr>
                  <a:spLocks noChangeShapeType="1"/>
                </p:cNvSpPr>
                <p:nvPr/>
              </p:nvSpPr>
              <p:spPr bwMode="auto">
                <a:xfrm flipV="1">
                  <a:off x="1305" y="2033"/>
                  <a:ext cx="41" cy="56"/>
                </a:xfrm>
                <a:prstGeom prst="line">
                  <a:avLst/>
                </a:prstGeom>
                <a:noFill/>
                <a:ln w="14288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590" name="Line 330"/>
                <p:cNvSpPr>
                  <a:spLocks noChangeShapeType="1"/>
                </p:cNvSpPr>
                <p:nvPr/>
              </p:nvSpPr>
              <p:spPr bwMode="auto">
                <a:xfrm flipV="1">
                  <a:off x="1350" y="2021"/>
                  <a:ext cx="70" cy="9"/>
                </a:xfrm>
                <a:prstGeom prst="line">
                  <a:avLst/>
                </a:prstGeom>
                <a:noFill/>
                <a:ln w="14288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583" name="Group 331"/>
              <p:cNvGrpSpPr>
                <a:grpSpLocks/>
              </p:cNvGrpSpPr>
              <p:nvPr/>
            </p:nvGrpSpPr>
            <p:grpSpPr bwMode="auto">
              <a:xfrm>
                <a:off x="1423" y="1954"/>
                <a:ext cx="115" cy="67"/>
                <a:chOff x="1423" y="1954"/>
                <a:chExt cx="115" cy="67"/>
              </a:xfrm>
            </p:grpSpPr>
            <p:sp>
              <p:nvSpPr>
                <p:cNvPr id="12587" name="Line 332"/>
                <p:cNvSpPr>
                  <a:spLocks noChangeShapeType="1"/>
                </p:cNvSpPr>
                <p:nvPr/>
              </p:nvSpPr>
              <p:spPr bwMode="auto">
                <a:xfrm flipV="1">
                  <a:off x="1423" y="1965"/>
                  <a:ext cx="42" cy="56"/>
                </a:xfrm>
                <a:prstGeom prst="line">
                  <a:avLst/>
                </a:prstGeom>
                <a:noFill/>
                <a:ln w="14288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588" name="Line 333"/>
                <p:cNvSpPr>
                  <a:spLocks noChangeShapeType="1"/>
                </p:cNvSpPr>
                <p:nvPr/>
              </p:nvSpPr>
              <p:spPr bwMode="auto">
                <a:xfrm flipV="1">
                  <a:off x="1470" y="1954"/>
                  <a:ext cx="68" cy="9"/>
                </a:xfrm>
                <a:prstGeom prst="line">
                  <a:avLst/>
                </a:prstGeom>
                <a:noFill/>
                <a:ln w="14288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584" name="Group 334"/>
              <p:cNvGrpSpPr>
                <a:grpSpLocks/>
              </p:cNvGrpSpPr>
              <p:nvPr/>
            </p:nvGrpSpPr>
            <p:grpSpPr bwMode="auto">
              <a:xfrm>
                <a:off x="1538" y="1888"/>
                <a:ext cx="117" cy="66"/>
                <a:chOff x="1538" y="1888"/>
                <a:chExt cx="117" cy="66"/>
              </a:xfrm>
            </p:grpSpPr>
            <p:sp>
              <p:nvSpPr>
                <p:cNvPr id="12585" name="Line 335"/>
                <p:cNvSpPr>
                  <a:spLocks noChangeShapeType="1"/>
                </p:cNvSpPr>
                <p:nvPr/>
              </p:nvSpPr>
              <p:spPr bwMode="auto">
                <a:xfrm flipV="1">
                  <a:off x="1538" y="1899"/>
                  <a:ext cx="43" cy="55"/>
                </a:xfrm>
                <a:prstGeom prst="line">
                  <a:avLst/>
                </a:prstGeom>
                <a:noFill/>
                <a:ln w="14288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586" name="Line 336"/>
                <p:cNvSpPr>
                  <a:spLocks noChangeShapeType="1"/>
                </p:cNvSpPr>
                <p:nvPr/>
              </p:nvSpPr>
              <p:spPr bwMode="auto">
                <a:xfrm flipV="1">
                  <a:off x="1585" y="1888"/>
                  <a:ext cx="70" cy="7"/>
                </a:xfrm>
                <a:prstGeom prst="line">
                  <a:avLst/>
                </a:prstGeom>
                <a:noFill/>
                <a:ln w="14288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</p:grpSp>
        <p:grpSp>
          <p:nvGrpSpPr>
            <p:cNvPr id="12338" name="Group 337"/>
            <p:cNvGrpSpPr>
              <a:grpSpLocks/>
            </p:cNvGrpSpPr>
            <p:nvPr/>
          </p:nvGrpSpPr>
          <p:grpSpPr bwMode="auto">
            <a:xfrm>
              <a:off x="1146" y="2432"/>
              <a:ext cx="605" cy="174"/>
              <a:chOff x="1102" y="1809"/>
              <a:chExt cx="519" cy="149"/>
            </a:xfrm>
          </p:grpSpPr>
          <p:grpSp>
            <p:nvGrpSpPr>
              <p:cNvPr id="12569" name="Group 338"/>
              <p:cNvGrpSpPr>
                <a:grpSpLocks/>
              </p:cNvGrpSpPr>
              <p:nvPr/>
            </p:nvGrpSpPr>
            <p:grpSpPr bwMode="auto">
              <a:xfrm>
                <a:off x="1102" y="1913"/>
                <a:ext cx="129" cy="45"/>
                <a:chOff x="1102" y="1913"/>
                <a:chExt cx="129" cy="45"/>
              </a:xfrm>
            </p:grpSpPr>
            <p:sp>
              <p:nvSpPr>
                <p:cNvPr id="12579" name="Line 339"/>
                <p:cNvSpPr>
                  <a:spLocks noChangeShapeType="1"/>
                </p:cNvSpPr>
                <p:nvPr/>
              </p:nvSpPr>
              <p:spPr bwMode="auto">
                <a:xfrm flipV="1">
                  <a:off x="1102" y="1915"/>
                  <a:ext cx="54" cy="43"/>
                </a:xfrm>
                <a:prstGeom prst="line">
                  <a:avLst/>
                </a:prstGeom>
                <a:noFill/>
                <a:ln w="14288">
                  <a:solidFill>
                    <a:srgbClr val="9933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580" name="Line 340"/>
                <p:cNvSpPr>
                  <a:spLocks noChangeShapeType="1"/>
                </p:cNvSpPr>
                <p:nvPr/>
              </p:nvSpPr>
              <p:spPr bwMode="auto">
                <a:xfrm>
                  <a:off x="1161" y="1913"/>
                  <a:ext cx="70" cy="9"/>
                </a:xfrm>
                <a:prstGeom prst="line">
                  <a:avLst/>
                </a:prstGeom>
                <a:noFill/>
                <a:ln w="14288">
                  <a:solidFill>
                    <a:srgbClr val="9933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570" name="Group 341"/>
              <p:cNvGrpSpPr>
                <a:grpSpLocks/>
              </p:cNvGrpSpPr>
              <p:nvPr/>
            </p:nvGrpSpPr>
            <p:grpSpPr bwMode="auto">
              <a:xfrm>
                <a:off x="1231" y="1879"/>
                <a:ext cx="128" cy="43"/>
                <a:chOff x="1231" y="1879"/>
                <a:chExt cx="128" cy="43"/>
              </a:xfrm>
            </p:grpSpPr>
            <p:sp>
              <p:nvSpPr>
                <p:cNvPr id="12577" name="Line 342"/>
                <p:cNvSpPr>
                  <a:spLocks noChangeShapeType="1"/>
                </p:cNvSpPr>
                <p:nvPr/>
              </p:nvSpPr>
              <p:spPr bwMode="auto">
                <a:xfrm flipV="1">
                  <a:off x="1231" y="1881"/>
                  <a:ext cx="54" cy="41"/>
                </a:xfrm>
                <a:prstGeom prst="line">
                  <a:avLst/>
                </a:prstGeom>
                <a:noFill/>
                <a:ln w="14288">
                  <a:solidFill>
                    <a:srgbClr val="9933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578" name="Line 343"/>
                <p:cNvSpPr>
                  <a:spLocks noChangeShapeType="1"/>
                </p:cNvSpPr>
                <p:nvPr/>
              </p:nvSpPr>
              <p:spPr bwMode="auto">
                <a:xfrm>
                  <a:off x="1289" y="1879"/>
                  <a:ext cx="70" cy="9"/>
                </a:xfrm>
                <a:prstGeom prst="line">
                  <a:avLst/>
                </a:prstGeom>
                <a:noFill/>
                <a:ln w="14288">
                  <a:solidFill>
                    <a:srgbClr val="9933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571" name="Group 344"/>
              <p:cNvGrpSpPr>
                <a:grpSpLocks/>
              </p:cNvGrpSpPr>
              <p:nvPr/>
            </p:nvGrpSpPr>
            <p:grpSpPr bwMode="auto">
              <a:xfrm>
                <a:off x="1362" y="1843"/>
                <a:ext cx="128" cy="45"/>
                <a:chOff x="1362" y="1843"/>
                <a:chExt cx="128" cy="45"/>
              </a:xfrm>
            </p:grpSpPr>
            <p:sp>
              <p:nvSpPr>
                <p:cNvPr id="12575" name="Line 345"/>
                <p:cNvSpPr>
                  <a:spLocks noChangeShapeType="1"/>
                </p:cNvSpPr>
                <p:nvPr/>
              </p:nvSpPr>
              <p:spPr bwMode="auto">
                <a:xfrm flipV="1">
                  <a:off x="1362" y="1845"/>
                  <a:ext cx="56" cy="43"/>
                </a:xfrm>
                <a:prstGeom prst="line">
                  <a:avLst/>
                </a:prstGeom>
                <a:noFill/>
                <a:ln w="14288">
                  <a:solidFill>
                    <a:srgbClr val="9933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576" name="Line 346"/>
                <p:cNvSpPr>
                  <a:spLocks noChangeShapeType="1"/>
                </p:cNvSpPr>
                <p:nvPr/>
              </p:nvSpPr>
              <p:spPr bwMode="auto">
                <a:xfrm>
                  <a:off x="1423" y="1843"/>
                  <a:ext cx="67" cy="11"/>
                </a:xfrm>
                <a:prstGeom prst="line">
                  <a:avLst/>
                </a:prstGeom>
                <a:noFill/>
                <a:ln w="14288">
                  <a:solidFill>
                    <a:srgbClr val="9933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572" name="Group 347"/>
              <p:cNvGrpSpPr>
                <a:grpSpLocks/>
              </p:cNvGrpSpPr>
              <p:nvPr/>
            </p:nvGrpSpPr>
            <p:grpSpPr bwMode="auto">
              <a:xfrm>
                <a:off x="1490" y="1809"/>
                <a:ext cx="131" cy="45"/>
                <a:chOff x="1490" y="1809"/>
                <a:chExt cx="131" cy="45"/>
              </a:xfrm>
            </p:grpSpPr>
            <p:sp>
              <p:nvSpPr>
                <p:cNvPr id="12573" name="Line 348"/>
                <p:cNvSpPr>
                  <a:spLocks noChangeShapeType="1"/>
                </p:cNvSpPr>
                <p:nvPr/>
              </p:nvSpPr>
              <p:spPr bwMode="auto">
                <a:xfrm flipV="1">
                  <a:off x="1490" y="1811"/>
                  <a:ext cx="57" cy="43"/>
                </a:xfrm>
                <a:prstGeom prst="line">
                  <a:avLst/>
                </a:prstGeom>
                <a:noFill/>
                <a:ln w="14288">
                  <a:solidFill>
                    <a:srgbClr val="9933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574" name="Line 349"/>
                <p:cNvSpPr>
                  <a:spLocks noChangeShapeType="1"/>
                </p:cNvSpPr>
                <p:nvPr/>
              </p:nvSpPr>
              <p:spPr bwMode="auto">
                <a:xfrm>
                  <a:off x="1551" y="1809"/>
                  <a:ext cx="70" cy="9"/>
                </a:xfrm>
                <a:prstGeom prst="line">
                  <a:avLst/>
                </a:prstGeom>
                <a:noFill/>
                <a:ln w="14288">
                  <a:solidFill>
                    <a:srgbClr val="9933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</p:grpSp>
        <p:grpSp>
          <p:nvGrpSpPr>
            <p:cNvPr id="12339" name="Group 350"/>
            <p:cNvGrpSpPr>
              <a:grpSpLocks/>
            </p:cNvGrpSpPr>
            <p:nvPr/>
          </p:nvGrpSpPr>
          <p:grpSpPr bwMode="auto">
            <a:xfrm>
              <a:off x="1527" y="1354"/>
              <a:ext cx="61" cy="137"/>
              <a:chOff x="1429" y="889"/>
              <a:chExt cx="52" cy="117"/>
            </a:xfrm>
          </p:grpSpPr>
          <p:grpSp>
            <p:nvGrpSpPr>
              <p:cNvPr id="12561" name="Group 351"/>
              <p:cNvGrpSpPr>
                <a:grpSpLocks/>
              </p:cNvGrpSpPr>
              <p:nvPr/>
            </p:nvGrpSpPr>
            <p:grpSpPr bwMode="auto">
              <a:xfrm>
                <a:off x="1429" y="889"/>
                <a:ext cx="52" cy="117"/>
                <a:chOff x="1429" y="889"/>
                <a:chExt cx="52" cy="117"/>
              </a:xfrm>
            </p:grpSpPr>
            <p:sp>
              <p:nvSpPr>
                <p:cNvPr id="12567" name="Arc 352"/>
                <p:cNvSpPr>
                  <a:spLocks/>
                </p:cNvSpPr>
                <p:nvPr/>
              </p:nvSpPr>
              <p:spPr bwMode="auto">
                <a:xfrm>
                  <a:off x="1429" y="889"/>
                  <a:ext cx="48" cy="117"/>
                </a:xfrm>
                <a:custGeom>
                  <a:avLst/>
                  <a:gdLst>
                    <a:gd name="T0" fmla="*/ 0 w 21600"/>
                    <a:gd name="T1" fmla="*/ 0 h 42791"/>
                    <a:gd name="T2" fmla="*/ 0 w 21600"/>
                    <a:gd name="T3" fmla="*/ 0 h 42791"/>
                    <a:gd name="T4" fmla="*/ 0 w 21600"/>
                    <a:gd name="T5" fmla="*/ 0 h 42791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791"/>
                    <a:gd name="T11" fmla="*/ 21600 w 21600"/>
                    <a:gd name="T12" fmla="*/ 42791 h 4279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791" fill="none" extrusionOk="0">
                      <a:moveTo>
                        <a:pt x="17442" y="42791"/>
                      </a:moveTo>
                      <a:cubicBezTo>
                        <a:pt x="7309" y="40803"/>
                        <a:pt x="0" y="31921"/>
                        <a:pt x="0" y="21595"/>
                      </a:cubicBezTo>
                      <a:cubicBezTo>
                        <a:pt x="-1" y="9845"/>
                        <a:pt x="9391" y="251"/>
                        <a:pt x="21137" y="-1"/>
                      </a:cubicBezTo>
                    </a:path>
                    <a:path w="21600" h="42791" stroke="0" extrusionOk="0">
                      <a:moveTo>
                        <a:pt x="17442" y="42791"/>
                      </a:moveTo>
                      <a:cubicBezTo>
                        <a:pt x="7309" y="40803"/>
                        <a:pt x="0" y="31921"/>
                        <a:pt x="0" y="21595"/>
                      </a:cubicBezTo>
                      <a:cubicBezTo>
                        <a:pt x="-1" y="9845"/>
                        <a:pt x="9391" y="251"/>
                        <a:pt x="21137" y="-1"/>
                      </a:cubicBezTo>
                      <a:lnTo>
                        <a:pt x="21600" y="21595"/>
                      </a:lnTo>
                      <a:lnTo>
                        <a:pt x="17442" y="42791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568" name="Arc 353"/>
                <p:cNvSpPr>
                  <a:spLocks/>
                </p:cNvSpPr>
                <p:nvPr/>
              </p:nvSpPr>
              <p:spPr bwMode="auto">
                <a:xfrm>
                  <a:off x="1447" y="889"/>
                  <a:ext cx="34" cy="117"/>
                </a:xfrm>
                <a:custGeom>
                  <a:avLst/>
                  <a:gdLst>
                    <a:gd name="T0" fmla="*/ 0 w 21600"/>
                    <a:gd name="T1" fmla="*/ 0 h 42954"/>
                    <a:gd name="T2" fmla="*/ 0 w 21600"/>
                    <a:gd name="T3" fmla="*/ 0 h 42954"/>
                    <a:gd name="T4" fmla="*/ 0 w 21600"/>
                    <a:gd name="T5" fmla="*/ 0 h 42954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954"/>
                    <a:gd name="T11" fmla="*/ 21600 w 21600"/>
                    <a:gd name="T12" fmla="*/ 42954 h 4295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954" fill="none" extrusionOk="0">
                      <a:moveTo>
                        <a:pt x="18349" y="42954"/>
                      </a:moveTo>
                      <a:cubicBezTo>
                        <a:pt x="7797" y="41347"/>
                        <a:pt x="0" y="32274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</a:path>
                    <a:path w="21600" h="42954" stroke="0" extrusionOk="0">
                      <a:moveTo>
                        <a:pt x="18349" y="42954"/>
                      </a:moveTo>
                      <a:cubicBezTo>
                        <a:pt x="7797" y="41347"/>
                        <a:pt x="0" y="32274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  <a:lnTo>
                        <a:pt x="21600" y="21600"/>
                      </a:lnTo>
                      <a:lnTo>
                        <a:pt x="18349" y="42954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sp>
            <p:nvSpPr>
              <p:cNvPr id="12562" name="Line 354"/>
              <p:cNvSpPr>
                <a:spLocks noChangeShapeType="1"/>
              </p:cNvSpPr>
              <p:nvPr/>
            </p:nvSpPr>
            <p:spPr bwMode="auto">
              <a:xfrm>
                <a:off x="1429" y="939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563" name="Line 355"/>
              <p:cNvSpPr>
                <a:spLocks noChangeShapeType="1"/>
              </p:cNvSpPr>
              <p:nvPr/>
            </p:nvSpPr>
            <p:spPr bwMode="auto">
              <a:xfrm>
                <a:off x="1429" y="955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564" name="Line 356"/>
              <p:cNvSpPr>
                <a:spLocks noChangeShapeType="1"/>
              </p:cNvSpPr>
              <p:nvPr/>
            </p:nvSpPr>
            <p:spPr bwMode="auto">
              <a:xfrm>
                <a:off x="1436" y="971"/>
                <a:ext cx="16" cy="4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565" name="Line 357"/>
              <p:cNvSpPr>
                <a:spLocks noChangeShapeType="1"/>
              </p:cNvSpPr>
              <p:nvPr/>
            </p:nvSpPr>
            <p:spPr bwMode="auto">
              <a:xfrm>
                <a:off x="1441" y="908"/>
                <a:ext cx="11" cy="2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566" name="Line 358"/>
              <p:cNvSpPr>
                <a:spLocks noChangeShapeType="1"/>
              </p:cNvSpPr>
              <p:nvPr/>
            </p:nvSpPr>
            <p:spPr bwMode="auto">
              <a:xfrm>
                <a:off x="1432" y="923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</p:grpSp>
        <p:grpSp>
          <p:nvGrpSpPr>
            <p:cNvPr id="12340" name="Group 359"/>
            <p:cNvGrpSpPr>
              <a:grpSpLocks/>
            </p:cNvGrpSpPr>
            <p:nvPr/>
          </p:nvGrpSpPr>
          <p:grpSpPr bwMode="auto">
            <a:xfrm>
              <a:off x="1770" y="1233"/>
              <a:ext cx="60" cy="137"/>
              <a:chOff x="1637" y="786"/>
              <a:chExt cx="52" cy="117"/>
            </a:xfrm>
          </p:grpSpPr>
          <p:grpSp>
            <p:nvGrpSpPr>
              <p:cNvPr id="12553" name="Group 360"/>
              <p:cNvGrpSpPr>
                <a:grpSpLocks/>
              </p:cNvGrpSpPr>
              <p:nvPr/>
            </p:nvGrpSpPr>
            <p:grpSpPr bwMode="auto">
              <a:xfrm>
                <a:off x="1637" y="786"/>
                <a:ext cx="52" cy="117"/>
                <a:chOff x="1637" y="786"/>
                <a:chExt cx="52" cy="117"/>
              </a:xfrm>
            </p:grpSpPr>
            <p:sp>
              <p:nvSpPr>
                <p:cNvPr id="12559" name="Arc 361"/>
                <p:cNvSpPr>
                  <a:spLocks/>
                </p:cNvSpPr>
                <p:nvPr/>
              </p:nvSpPr>
              <p:spPr bwMode="auto">
                <a:xfrm>
                  <a:off x="1637" y="787"/>
                  <a:ext cx="48" cy="116"/>
                </a:xfrm>
                <a:custGeom>
                  <a:avLst/>
                  <a:gdLst>
                    <a:gd name="T0" fmla="*/ 0 w 21600"/>
                    <a:gd name="T1" fmla="*/ 0 h 42783"/>
                    <a:gd name="T2" fmla="*/ 0 w 21600"/>
                    <a:gd name="T3" fmla="*/ 0 h 42783"/>
                    <a:gd name="T4" fmla="*/ 0 w 21600"/>
                    <a:gd name="T5" fmla="*/ 0 h 42783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783"/>
                    <a:gd name="T11" fmla="*/ 21600 w 21600"/>
                    <a:gd name="T12" fmla="*/ 42783 h 4278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783" fill="none" extrusionOk="0">
                      <a:moveTo>
                        <a:pt x="17406" y="42784"/>
                      </a:moveTo>
                      <a:cubicBezTo>
                        <a:pt x="7290" y="40782"/>
                        <a:pt x="0" y="31907"/>
                        <a:pt x="0" y="21595"/>
                      </a:cubicBezTo>
                      <a:cubicBezTo>
                        <a:pt x="-1" y="9841"/>
                        <a:pt x="9398" y="244"/>
                        <a:pt x="21149" y="-1"/>
                      </a:cubicBezTo>
                    </a:path>
                    <a:path w="21600" h="42783" stroke="0" extrusionOk="0">
                      <a:moveTo>
                        <a:pt x="17406" y="42784"/>
                      </a:moveTo>
                      <a:cubicBezTo>
                        <a:pt x="7290" y="40782"/>
                        <a:pt x="0" y="31907"/>
                        <a:pt x="0" y="21595"/>
                      </a:cubicBezTo>
                      <a:cubicBezTo>
                        <a:pt x="-1" y="9841"/>
                        <a:pt x="9398" y="244"/>
                        <a:pt x="21149" y="-1"/>
                      </a:cubicBezTo>
                      <a:lnTo>
                        <a:pt x="21600" y="21595"/>
                      </a:lnTo>
                      <a:lnTo>
                        <a:pt x="17406" y="42784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560" name="Arc 362"/>
                <p:cNvSpPr>
                  <a:spLocks/>
                </p:cNvSpPr>
                <p:nvPr/>
              </p:nvSpPr>
              <p:spPr bwMode="auto">
                <a:xfrm>
                  <a:off x="1655" y="786"/>
                  <a:ext cx="34" cy="116"/>
                </a:xfrm>
                <a:custGeom>
                  <a:avLst/>
                  <a:gdLst>
                    <a:gd name="T0" fmla="*/ 0 w 21600"/>
                    <a:gd name="T1" fmla="*/ 0 h 42949"/>
                    <a:gd name="T2" fmla="*/ 0 w 21600"/>
                    <a:gd name="T3" fmla="*/ 0 h 42949"/>
                    <a:gd name="T4" fmla="*/ 0 w 21600"/>
                    <a:gd name="T5" fmla="*/ 0 h 42949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949"/>
                    <a:gd name="T11" fmla="*/ 21600 w 21600"/>
                    <a:gd name="T12" fmla="*/ 42949 h 4294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949" fill="none" extrusionOk="0">
                      <a:moveTo>
                        <a:pt x="18320" y="42949"/>
                      </a:moveTo>
                      <a:cubicBezTo>
                        <a:pt x="7781" y="41330"/>
                        <a:pt x="0" y="32263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</a:path>
                    <a:path w="21600" h="42949" stroke="0" extrusionOk="0">
                      <a:moveTo>
                        <a:pt x="18320" y="42949"/>
                      </a:moveTo>
                      <a:cubicBezTo>
                        <a:pt x="7781" y="41330"/>
                        <a:pt x="0" y="32263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  <a:lnTo>
                        <a:pt x="21600" y="21600"/>
                      </a:lnTo>
                      <a:lnTo>
                        <a:pt x="18320" y="42949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sp>
            <p:nvSpPr>
              <p:cNvPr id="12554" name="Line 363"/>
              <p:cNvSpPr>
                <a:spLocks noChangeShapeType="1"/>
              </p:cNvSpPr>
              <p:nvPr/>
            </p:nvSpPr>
            <p:spPr bwMode="auto">
              <a:xfrm>
                <a:off x="1637" y="835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555" name="Line 364"/>
              <p:cNvSpPr>
                <a:spLocks noChangeShapeType="1"/>
              </p:cNvSpPr>
              <p:nvPr/>
            </p:nvSpPr>
            <p:spPr bwMode="auto">
              <a:xfrm>
                <a:off x="1637" y="851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556" name="Line 365"/>
              <p:cNvSpPr>
                <a:spLocks noChangeShapeType="1"/>
              </p:cNvSpPr>
              <p:nvPr/>
            </p:nvSpPr>
            <p:spPr bwMode="auto">
              <a:xfrm>
                <a:off x="1644" y="867"/>
                <a:ext cx="16" cy="4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557" name="Line 366"/>
              <p:cNvSpPr>
                <a:spLocks noChangeShapeType="1"/>
              </p:cNvSpPr>
              <p:nvPr/>
            </p:nvSpPr>
            <p:spPr bwMode="auto">
              <a:xfrm>
                <a:off x="1648" y="804"/>
                <a:ext cx="12" cy="2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558" name="Line 367"/>
              <p:cNvSpPr>
                <a:spLocks noChangeShapeType="1"/>
              </p:cNvSpPr>
              <p:nvPr/>
            </p:nvSpPr>
            <p:spPr bwMode="auto">
              <a:xfrm>
                <a:off x="1639" y="819"/>
                <a:ext cx="19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</p:grpSp>
        <p:grpSp>
          <p:nvGrpSpPr>
            <p:cNvPr id="12341" name="Group 368"/>
            <p:cNvGrpSpPr>
              <a:grpSpLocks/>
            </p:cNvGrpSpPr>
            <p:nvPr/>
          </p:nvGrpSpPr>
          <p:grpSpPr bwMode="auto">
            <a:xfrm>
              <a:off x="2033" y="1180"/>
              <a:ext cx="61" cy="137"/>
              <a:chOff x="1863" y="740"/>
              <a:chExt cx="52" cy="117"/>
            </a:xfrm>
          </p:grpSpPr>
          <p:grpSp>
            <p:nvGrpSpPr>
              <p:cNvPr id="12545" name="Group 369"/>
              <p:cNvGrpSpPr>
                <a:grpSpLocks/>
              </p:cNvGrpSpPr>
              <p:nvPr/>
            </p:nvGrpSpPr>
            <p:grpSpPr bwMode="auto">
              <a:xfrm>
                <a:off x="1863" y="740"/>
                <a:ext cx="52" cy="117"/>
                <a:chOff x="1863" y="740"/>
                <a:chExt cx="52" cy="117"/>
              </a:xfrm>
            </p:grpSpPr>
            <p:sp>
              <p:nvSpPr>
                <p:cNvPr id="12551" name="Arc 370"/>
                <p:cNvSpPr>
                  <a:spLocks/>
                </p:cNvSpPr>
                <p:nvPr/>
              </p:nvSpPr>
              <p:spPr bwMode="auto">
                <a:xfrm>
                  <a:off x="1863" y="740"/>
                  <a:ext cx="48" cy="117"/>
                </a:xfrm>
                <a:custGeom>
                  <a:avLst/>
                  <a:gdLst>
                    <a:gd name="T0" fmla="*/ 0 w 21600"/>
                    <a:gd name="T1" fmla="*/ 0 h 42791"/>
                    <a:gd name="T2" fmla="*/ 0 w 21600"/>
                    <a:gd name="T3" fmla="*/ 0 h 42791"/>
                    <a:gd name="T4" fmla="*/ 0 w 21600"/>
                    <a:gd name="T5" fmla="*/ 0 h 42791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791"/>
                    <a:gd name="T11" fmla="*/ 21600 w 21600"/>
                    <a:gd name="T12" fmla="*/ 42791 h 4279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791" fill="none" extrusionOk="0">
                      <a:moveTo>
                        <a:pt x="17442" y="42791"/>
                      </a:moveTo>
                      <a:cubicBezTo>
                        <a:pt x="7309" y="40803"/>
                        <a:pt x="0" y="31921"/>
                        <a:pt x="0" y="21595"/>
                      </a:cubicBezTo>
                      <a:cubicBezTo>
                        <a:pt x="-1" y="9845"/>
                        <a:pt x="9391" y="251"/>
                        <a:pt x="21137" y="-1"/>
                      </a:cubicBezTo>
                    </a:path>
                    <a:path w="21600" h="42791" stroke="0" extrusionOk="0">
                      <a:moveTo>
                        <a:pt x="17442" y="42791"/>
                      </a:moveTo>
                      <a:cubicBezTo>
                        <a:pt x="7309" y="40803"/>
                        <a:pt x="0" y="31921"/>
                        <a:pt x="0" y="21595"/>
                      </a:cubicBezTo>
                      <a:cubicBezTo>
                        <a:pt x="-1" y="9845"/>
                        <a:pt x="9391" y="251"/>
                        <a:pt x="21137" y="-1"/>
                      </a:cubicBezTo>
                      <a:lnTo>
                        <a:pt x="21600" y="21595"/>
                      </a:lnTo>
                      <a:lnTo>
                        <a:pt x="17442" y="42791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552" name="Arc 371"/>
                <p:cNvSpPr>
                  <a:spLocks/>
                </p:cNvSpPr>
                <p:nvPr/>
              </p:nvSpPr>
              <p:spPr bwMode="auto">
                <a:xfrm>
                  <a:off x="1881" y="740"/>
                  <a:ext cx="34" cy="117"/>
                </a:xfrm>
                <a:custGeom>
                  <a:avLst/>
                  <a:gdLst>
                    <a:gd name="T0" fmla="*/ 0 w 21600"/>
                    <a:gd name="T1" fmla="*/ 0 h 42954"/>
                    <a:gd name="T2" fmla="*/ 0 w 21600"/>
                    <a:gd name="T3" fmla="*/ 0 h 42954"/>
                    <a:gd name="T4" fmla="*/ 0 w 21600"/>
                    <a:gd name="T5" fmla="*/ 0 h 42954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954"/>
                    <a:gd name="T11" fmla="*/ 21600 w 21600"/>
                    <a:gd name="T12" fmla="*/ 42954 h 4295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954" fill="none" extrusionOk="0">
                      <a:moveTo>
                        <a:pt x="18349" y="42954"/>
                      </a:moveTo>
                      <a:cubicBezTo>
                        <a:pt x="7797" y="41347"/>
                        <a:pt x="0" y="32274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</a:path>
                    <a:path w="21600" h="42954" stroke="0" extrusionOk="0">
                      <a:moveTo>
                        <a:pt x="18349" y="42954"/>
                      </a:moveTo>
                      <a:cubicBezTo>
                        <a:pt x="7797" y="41347"/>
                        <a:pt x="0" y="32274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  <a:lnTo>
                        <a:pt x="21600" y="21600"/>
                      </a:lnTo>
                      <a:lnTo>
                        <a:pt x="18349" y="42954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sp>
            <p:nvSpPr>
              <p:cNvPr id="12546" name="Line 372"/>
              <p:cNvSpPr>
                <a:spLocks noChangeShapeType="1"/>
              </p:cNvSpPr>
              <p:nvPr/>
            </p:nvSpPr>
            <p:spPr bwMode="auto">
              <a:xfrm>
                <a:off x="1863" y="790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547" name="Line 373"/>
              <p:cNvSpPr>
                <a:spLocks noChangeShapeType="1"/>
              </p:cNvSpPr>
              <p:nvPr/>
            </p:nvSpPr>
            <p:spPr bwMode="auto">
              <a:xfrm>
                <a:off x="1863" y="806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548" name="Line 374"/>
              <p:cNvSpPr>
                <a:spLocks noChangeShapeType="1"/>
              </p:cNvSpPr>
              <p:nvPr/>
            </p:nvSpPr>
            <p:spPr bwMode="auto">
              <a:xfrm>
                <a:off x="1870" y="822"/>
                <a:ext cx="16" cy="4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549" name="Line 375"/>
              <p:cNvSpPr>
                <a:spLocks noChangeShapeType="1"/>
              </p:cNvSpPr>
              <p:nvPr/>
            </p:nvSpPr>
            <p:spPr bwMode="auto">
              <a:xfrm>
                <a:off x="1874" y="758"/>
                <a:ext cx="12" cy="3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550" name="Line 376"/>
              <p:cNvSpPr>
                <a:spLocks noChangeShapeType="1"/>
              </p:cNvSpPr>
              <p:nvPr/>
            </p:nvSpPr>
            <p:spPr bwMode="auto">
              <a:xfrm>
                <a:off x="1865" y="774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</p:grpSp>
        <p:grpSp>
          <p:nvGrpSpPr>
            <p:cNvPr id="12342" name="Group 377"/>
            <p:cNvGrpSpPr>
              <a:grpSpLocks/>
            </p:cNvGrpSpPr>
            <p:nvPr/>
          </p:nvGrpSpPr>
          <p:grpSpPr bwMode="auto">
            <a:xfrm>
              <a:off x="2318" y="1244"/>
              <a:ext cx="60" cy="137"/>
              <a:chOff x="2107" y="795"/>
              <a:chExt cx="52" cy="117"/>
            </a:xfrm>
          </p:grpSpPr>
          <p:grpSp>
            <p:nvGrpSpPr>
              <p:cNvPr id="12537" name="Group 378"/>
              <p:cNvGrpSpPr>
                <a:grpSpLocks/>
              </p:cNvGrpSpPr>
              <p:nvPr/>
            </p:nvGrpSpPr>
            <p:grpSpPr bwMode="auto">
              <a:xfrm>
                <a:off x="2107" y="795"/>
                <a:ext cx="52" cy="117"/>
                <a:chOff x="2107" y="795"/>
                <a:chExt cx="52" cy="117"/>
              </a:xfrm>
            </p:grpSpPr>
            <p:sp>
              <p:nvSpPr>
                <p:cNvPr id="12543" name="Arc 379"/>
                <p:cNvSpPr>
                  <a:spLocks/>
                </p:cNvSpPr>
                <p:nvPr/>
              </p:nvSpPr>
              <p:spPr bwMode="auto">
                <a:xfrm>
                  <a:off x="2107" y="796"/>
                  <a:ext cx="48" cy="116"/>
                </a:xfrm>
                <a:custGeom>
                  <a:avLst/>
                  <a:gdLst>
                    <a:gd name="T0" fmla="*/ 0 w 21600"/>
                    <a:gd name="T1" fmla="*/ 0 h 42783"/>
                    <a:gd name="T2" fmla="*/ 0 w 21600"/>
                    <a:gd name="T3" fmla="*/ 0 h 42783"/>
                    <a:gd name="T4" fmla="*/ 0 w 21600"/>
                    <a:gd name="T5" fmla="*/ 0 h 42783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783"/>
                    <a:gd name="T11" fmla="*/ 21600 w 21600"/>
                    <a:gd name="T12" fmla="*/ 42783 h 4278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783" fill="none" extrusionOk="0">
                      <a:moveTo>
                        <a:pt x="17406" y="42784"/>
                      </a:moveTo>
                      <a:cubicBezTo>
                        <a:pt x="7290" y="40782"/>
                        <a:pt x="0" y="31907"/>
                        <a:pt x="0" y="21595"/>
                      </a:cubicBezTo>
                      <a:cubicBezTo>
                        <a:pt x="-1" y="9841"/>
                        <a:pt x="9398" y="244"/>
                        <a:pt x="21149" y="-1"/>
                      </a:cubicBezTo>
                    </a:path>
                    <a:path w="21600" h="42783" stroke="0" extrusionOk="0">
                      <a:moveTo>
                        <a:pt x="17406" y="42784"/>
                      </a:moveTo>
                      <a:cubicBezTo>
                        <a:pt x="7290" y="40782"/>
                        <a:pt x="0" y="31907"/>
                        <a:pt x="0" y="21595"/>
                      </a:cubicBezTo>
                      <a:cubicBezTo>
                        <a:pt x="-1" y="9841"/>
                        <a:pt x="9398" y="244"/>
                        <a:pt x="21149" y="-1"/>
                      </a:cubicBezTo>
                      <a:lnTo>
                        <a:pt x="21600" y="21595"/>
                      </a:lnTo>
                      <a:lnTo>
                        <a:pt x="17406" y="42784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544" name="Arc 380"/>
                <p:cNvSpPr>
                  <a:spLocks/>
                </p:cNvSpPr>
                <p:nvPr/>
              </p:nvSpPr>
              <p:spPr bwMode="auto">
                <a:xfrm>
                  <a:off x="2125" y="795"/>
                  <a:ext cx="34" cy="116"/>
                </a:xfrm>
                <a:custGeom>
                  <a:avLst/>
                  <a:gdLst>
                    <a:gd name="T0" fmla="*/ 0 w 21600"/>
                    <a:gd name="T1" fmla="*/ 0 h 42949"/>
                    <a:gd name="T2" fmla="*/ 0 w 21600"/>
                    <a:gd name="T3" fmla="*/ 0 h 42949"/>
                    <a:gd name="T4" fmla="*/ 0 w 21600"/>
                    <a:gd name="T5" fmla="*/ 0 h 42949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949"/>
                    <a:gd name="T11" fmla="*/ 21600 w 21600"/>
                    <a:gd name="T12" fmla="*/ 42949 h 4294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949" fill="none" extrusionOk="0">
                      <a:moveTo>
                        <a:pt x="18320" y="42949"/>
                      </a:moveTo>
                      <a:cubicBezTo>
                        <a:pt x="7781" y="41330"/>
                        <a:pt x="0" y="32263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</a:path>
                    <a:path w="21600" h="42949" stroke="0" extrusionOk="0">
                      <a:moveTo>
                        <a:pt x="18320" y="42949"/>
                      </a:moveTo>
                      <a:cubicBezTo>
                        <a:pt x="7781" y="41330"/>
                        <a:pt x="0" y="32263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  <a:lnTo>
                        <a:pt x="21600" y="21600"/>
                      </a:lnTo>
                      <a:lnTo>
                        <a:pt x="18320" y="42949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sp>
            <p:nvSpPr>
              <p:cNvPr id="12538" name="Line 381"/>
              <p:cNvSpPr>
                <a:spLocks noChangeShapeType="1"/>
              </p:cNvSpPr>
              <p:nvPr/>
            </p:nvSpPr>
            <p:spPr bwMode="auto">
              <a:xfrm>
                <a:off x="2107" y="844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539" name="Line 382"/>
              <p:cNvSpPr>
                <a:spLocks noChangeShapeType="1"/>
              </p:cNvSpPr>
              <p:nvPr/>
            </p:nvSpPr>
            <p:spPr bwMode="auto">
              <a:xfrm>
                <a:off x="2107" y="860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540" name="Line 383"/>
              <p:cNvSpPr>
                <a:spLocks noChangeShapeType="1"/>
              </p:cNvSpPr>
              <p:nvPr/>
            </p:nvSpPr>
            <p:spPr bwMode="auto">
              <a:xfrm>
                <a:off x="2114" y="876"/>
                <a:ext cx="16" cy="4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541" name="Line 384"/>
              <p:cNvSpPr>
                <a:spLocks noChangeShapeType="1"/>
              </p:cNvSpPr>
              <p:nvPr/>
            </p:nvSpPr>
            <p:spPr bwMode="auto">
              <a:xfrm>
                <a:off x="2118" y="813"/>
                <a:ext cx="12" cy="2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542" name="Line 385"/>
              <p:cNvSpPr>
                <a:spLocks noChangeShapeType="1"/>
              </p:cNvSpPr>
              <p:nvPr/>
            </p:nvSpPr>
            <p:spPr bwMode="auto">
              <a:xfrm>
                <a:off x="2109" y="828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</p:grpSp>
        <p:grpSp>
          <p:nvGrpSpPr>
            <p:cNvPr id="12343" name="Group 386"/>
            <p:cNvGrpSpPr>
              <a:grpSpLocks/>
            </p:cNvGrpSpPr>
            <p:nvPr/>
          </p:nvGrpSpPr>
          <p:grpSpPr bwMode="auto">
            <a:xfrm>
              <a:off x="2807" y="1497"/>
              <a:ext cx="61" cy="137"/>
              <a:chOff x="2527" y="1011"/>
              <a:chExt cx="52" cy="117"/>
            </a:xfrm>
          </p:grpSpPr>
          <p:grpSp>
            <p:nvGrpSpPr>
              <p:cNvPr id="12529" name="Group 387"/>
              <p:cNvGrpSpPr>
                <a:grpSpLocks/>
              </p:cNvGrpSpPr>
              <p:nvPr/>
            </p:nvGrpSpPr>
            <p:grpSpPr bwMode="auto">
              <a:xfrm>
                <a:off x="2527" y="1011"/>
                <a:ext cx="52" cy="117"/>
                <a:chOff x="2527" y="1011"/>
                <a:chExt cx="52" cy="117"/>
              </a:xfrm>
            </p:grpSpPr>
            <p:sp>
              <p:nvSpPr>
                <p:cNvPr id="12535" name="Arc 388"/>
                <p:cNvSpPr>
                  <a:spLocks/>
                </p:cNvSpPr>
                <p:nvPr/>
              </p:nvSpPr>
              <p:spPr bwMode="auto">
                <a:xfrm>
                  <a:off x="2527" y="1011"/>
                  <a:ext cx="48" cy="117"/>
                </a:xfrm>
                <a:custGeom>
                  <a:avLst/>
                  <a:gdLst>
                    <a:gd name="T0" fmla="*/ 0 w 21600"/>
                    <a:gd name="T1" fmla="*/ 0 h 42791"/>
                    <a:gd name="T2" fmla="*/ 0 w 21600"/>
                    <a:gd name="T3" fmla="*/ 0 h 42791"/>
                    <a:gd name="T4" fmla="*/ 0 w 21600"/>
                    <a:gd name="T5" fmla="*/ 0 h 42791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791"/>
                    <a:gd name="T11" fmla="*/ 21600 w 21600"/>
                    <a:gd name="T12" fmla="*/ 42791 h 4279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791" fill="none" extrusionOk="0">
                      <a:moveTo>
                        <a:pt x="17442" y="42791"/>
                      </a:moveTo>
                      <a:cubicBezTo>
                        <a:pt x="7309" y="40803"/>
                        <a:pt x="0" y="31921"/>
                        <a:pt x="0" y="21595"/>
                      </a:cubicBezTo>
                      <a:cubicBezTo>
                        <a:pt x="-1" y="9845"/>
                        <a:pt x="9391" y="251"/>
                        <a:pt x="21137" y="-1"/>
                      </a:cubicBezTo>
                    </a:path>
                    <a:path w="21600" h="42791" stroke="0" extrusionOk="0">
                      <a:moveTo>
                        <a:pt x="17442" y="42791"/>
                      </a:moveTo>
                      <a:cubicBezTo>
                        <a:pt x="7309" y="40803"/>
                        <a:pt x="0" y="31921"/>
                        <a:pt x="0" y="21595"/>
                      </a:cubicBezTo>
                      <a:cubicBezTo>
                        <a:pt x="-1" y="9845"/>
                        <a:pt x="9391" y="251"/>
                        <a:pt x="21137" y="-1"/>
                      </a:cubicBezTo>
                      <a:lnTo>
                        <a:pt x="21600" y="21595"/>
                      </a:lnTo>
                      <a:lnTo>
                        <a:pt x="17442" y="42791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536" name="Arc 389"/>
                <p:cNvSpPr>
                  <a:spLocks/>
                </p:cNvSpPr>
                <p:nvPr/>
              </p:nvSpPr>
              <p:spPr bwMode="auto">
                <a:xfrm>
                  <a:off x="2545" y="1011"/>
                  <a:ext cx="34" cy="117"/>
                </a:xfrm>
                <a:custGeom>
                  <a:avLst/>
                  <a:gdLst>
                    <a:gd name="T0" fmla="*/ 0 w 21600"/>
                    <a:gd name="T1" fmla="*/ 0 h 42954"/>
                    <a:gd name="T2" fmla="*/ 0 w 21600"/>
                    <a:gd name="T3" fmla="*/ 0 h 42954"/>
                    <a:gd name="T4" fmla="*/ 0 w 21600"/>
                    <a:gd name="T5" fmla="*/ 0 h 42954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954"/>
                    <a:gd name="T11" fmla="*/ 21600 w 21600"/>
                    <a:gd name="T12" fmla="*/ 42954 h 4295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954" fill="none" extrusionOk="0">
                      <a:moveTo>
                        <a:pt x="18349" y="42954"/>
                      </a:moveTo>
                      <a:cubicBezTo>
                        <a:pt x="7797" y="41347"/>
                        <a:pt x="0" y="32274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</a:path>
                    <a:path w="21600" h="42954" stroke="0" extrusionOk="0">
                      <a:moveTo>
                        <a:pt x="18349" y="42954"/>
                      </a:moveTo>
                      <a:cubicBezTo>
                        <a:pt x="7797" y="41347"/>
                        <a:pt x="0" y="32274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  <a:lnTo>
                        <a:pt x="21600" y="21600"/>
                      </a:lnTo>
                      <a:lnTo>
                        <a:pt x="18349" y="42954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sp>
            <p:nvSpPr>
              <p:cNvPr id="12530" name="Line 390"/>
              <p:cNvSpPr>
                <a:spLocks noChangeShapeType="1"/>
              </p:cNvSpPr>
              <p:nvPr/>
            </p:nvSpPr>
            <p:spPr bwMode="auto">
              <a:xfrm>
                <a:off x="2527" y="1061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531" name="Line 391"/>
              <p:cNvSpPr>
                <a:spLocks noChangeShapeType="1"/>
              </p:cNvSpPr>
              <p:nvPr/>
            </p:nvSpPr>
            <p:spPr bwMode="auto">
              <a:xfrm>
                <a:off x="2527" y="1077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532" name="Line 392"/>
              <p:cNvSpPr>
                <a:spLocks noChangeShapeType="1"/>
              </p:cNvSpPr>
              <p:nvPr/>
            </p:nvSpPr>
            <p:spPr bwMode="auto">
              <a:xfrm>
                <a:off x="2534" y="1093"/>
                <a:ext cx="16" cy="4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533" name="Line 393"/>
              <p:cNvSpPr>
                <a:spLocks noChangeShapeType="1"/>
              </p:cNvSpPr>
              <p:nvPr/>
            </p:nvSpPr>
            <p:spPr bwMode="auto">
              <a:xfrm>
                <a:off x="2539" y="1030"/>
                <a:ext cx="11" cy="2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534" name="Line 394"/>
              <p:cNvSpPr>
                <a:spLocks noChangeShapeType="1"/>
              </p:cNvSpPr>
              <p:nvPr/>
            </p:nvSpPr>
            <p:spPr bwMode="auto">
              <a:xfrm>
                <a:off x="2530" y="1045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</p:grpSp>
        <p:grpSp>
          <p:nvGrpSpPr>
            <p:cNvPr id="12344" name="Group 395"/>
            <p:cNvGrpSpPr>
              <a:grpSpLocks/>
            </p:cNvGrpSpPr>
            <p:nvPr/>
          </p:nvGrpSpPr>
          <p:grpSpPr bwMode="auto">
            <a:xfrm>
              <a:off x="2981" y="1704"/>
              <a:ext cx="61" cy="137"/>
              <a:chOff x="2676" y="1188"/>
              <a:chExt cx="52" cy="117"/>
            </a:xfrm>
          </p:grpSpPr>
          <p:grpSp>
            <p:nvGrpSpPr>
              <p:cNvPr id="12521" name="Group 396"/>
              <p:cNvGrpSpPr>
                <a:grpSpLocks/>
              </p:cNvGrpSpPr>
              <p:nvPr/>
            </p:nvGrpSpPr>
            <p:grpSpPr bwMode="auto">
              <a:xfrm>
                <a:off x="2676" y="1188"/>
                <a:ext cx="52" cy="117"/>
                <a:chOff x="2676" y="1188"/>
                <a:chExt cx="52" cy="117"/>
              </a:xfrm>
            </p:grpSpPr>
            <p:sp>
              <p:nvSpPr>
                <p:cNvPr id="12527" name="Arc 397"/>
                <p:cNvSpPr>
                  <a:spLocks/>
                </p:cNvSpPr>
                <p:nvPr/>
              </p:nvSpPr>
              <p:spPr bwMode="auto">
                <a:xfrm>
                  <a:off x="2676" y="1189"/>
                  <a:ext cx="48" cy="116"/>
                </a:xfrm>
                <a:custGeom>
                  <a:avLst/>
                  <a:gdLst>
                    <a:gd name="T0" fmla="*/ 0 w 21600"/>
                    <a:gd name="T1" fmla="*/ 0 h 42783"/>
                    <a:gd name="T2" fmla="*/ 0 w 21600"/>
                    <a:gd name="T3" fmla="*/ 0 h 42783"/>
                    <a:gd name="T4" fmla="*/ 0 w 21600"/>
                    <a:gd name="T5" fmla="*/ 0 h 42783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783"/>
                    <a:gd name="T11" fmla="*/ 21600 w 21600"/>
                    <a:gd name="T12" fmla="*/ 42783 h 4278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783" fill="none" extrusionOk="0">
                      <a:moveTo>
                        <a:pt x="17406" y="42784"/>
                      </a:moveTo>
                      <a:cubicBezTo>
                        <a:pt x="7290" y="40782"/>
                        <a:pt x="0" y="31907"/>
                        <a:pt x="0" y="21595"/>
                      </a:cubicBezTo>
                      <a:cubicBezTo>
                        <a:pt x="-1" y="9841"/>
                        <a:pt x="9398" y="244"/>
                        <a:pt x="21149" y="-1"/>
                      </a:cubicBezTo>
                    </a:path>
                    <a:path w="21600" h="42783" stroke="0" extrusionOk="0">
                      <a:moveTo>
                        <a:pt x="17406" y="42784"/>
                      </a:moveTo>
                      <a:cubicBezTo>
                        <a:pt x="7290" y="40782"/>
                        <a:pt x="0" y="31907"/>
                        <a:pt x="0" y="21595"/>
                      </a:cubicBezTo>
                      <a:cubicBezTo>
                        <a:pt x="-1" y="9841"/>
                        <a:pt x="9398" y="244"/>
                        <a:pt x="21149" y="-1"/>
                      </a:cubicBezTo>
                      <a:lnTo>
                        <a:pt x="21600" y="21595"/>
                      </a:lnTo>
                      <a:lnTo>
                        <a:pt x="17406" y="42784"/>
                      </a:lnTo>
                      <a:close/>
                    </a:path>
                  </a:pathLst>
                </a:custGeom>
                <a:solidFill>
                  <a:srgbClr val="00FF00"/>
                </a:solidFill>
                <a:ln w="14288">
                  <a:solidFill>
                    <a:srgbClr val="00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528" name="Arc 398"/>
                <p:cNvSpPr>
                  <a:spLocks/>
                </p:cNvSpPr>
                <p:nvPr/>
              </p:nvSpPr>
              <p:spPr bwMode="auto">
                <a:xfrm>
                  <a:off x="2694" y="1188"/>
                  <a:ext cx="34" cy="116"/>
                </a:xfrm>
                <a:custGeom>
                  <a:avLst/>
                  <a:gdLst>
                    <a:gd name="T0" fmla="*/ 0 w 21600"/>
                    <a:gd name="T1" fmla="*/ 0 h 42949"/>
                    <a:gd name="T2" fmla="*/ 0 w 21600"/>
                    <a:gd name="T3" fmla="*/ 0 h 42949"/>
                    <a:gd name="T4" fmla="*/ 0 w 21600"/>
                    <a:gd name="T5" fmla="*/ 0 h 42949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949"/>
                    <a:gd name="T11" fmla="*/ 21600 w 21600"/>
                    <a:gd name="T12" fmla="*/ 42949 h 4294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949" fill="none" extrusionOk="0">
                      <a:moveTo>
                        <a:pt x="18320" y="42949"/>
                      </a:moveTo>
                      <a:cubicBezTo>
                        <a:pt x="7781" y="41330"/>
                        <a:pt x="0" y="32263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</a:path>
                    <a:path w="21600" h="42949" stroke="0" extrusionOk="0">
                      <a:moveTo>
                        <a:pt x="18320" y="42949"/>
                      </a:moveTo>
                      <a:cubicBezTo>
                        <a:pt x="7781" y="41330"/>
                        <a:pt x="0" y="32263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  <a:lnTo>
                        <a:pt x="21600" y="21600"/>
                      </a:lnTo>
                      <a:lnTo>
                        <a:pt x="18320" y="42949"/>
                      </a:lnTo>
                      <a:close/>
                    </a:path>
                  </a:pathLst>
                </a:custGeom>
                <a:solidFill>
                  <a:srgbClr val="00FF00"/>
                </a:solidFill>
                <a:ln w="14288">
                  <a:solidFill>
                    <a:srgbClr val="00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sp>
            <p:nvSpPr>
              <p:cNvPr id="12522" name="Line 399"/>
              <p:cNvSpPr>
                <a:spLocks noChangeShapeType="1"/>
              </p:cNvSpPr>
              <p:nvPr/>
            </p:nvSpPr>
            <p:spPr bwMode="auto">
              <a:xfrm>
                <a:off x="2676" y="1237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523" name="Line 400"/>
              <p:cNvSpPr>
                <a:spLocks noChangeShapeType="1"/>
              </p:cNvSpPr>
              <p:nvPr/>
            </p:nvSpPr>
            <p:spPr bwMode="auto">
              <a:xfrm>
                <a:off x="2676" y="1253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524" name="Line 401"/>
              <p:cNvSpPr>
                <a:spLocks noChangeShapeType="1"/>
              </p:cNvSpPr>
              <p:nvPr/>
            </p:nvSpPr>
            <p:spPr bwMode="auto">
              <a:xfrm>
                <a:off x="2683" y="1269"/>
                <a:ext cx="16" cy="5"/>
              </a:xfrm>
              <a:prstGeom prst="line">
                <a:avLst/>
              </a:prstGeom>
              <a:noFill/>
              <a:ln w="142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525" name="Line 402"/>
              <p:cNvSpPr>
                <a:spLocks noChangeShapeType="1"/>
              </p:cNvSpPr>
              <p:nvPr/>
            </p:nvSpPr>
            <p:spPr bwMode="auto">
              <a:xfrm>
                <a:off x="2688" y="1206"/>
                <a:ext cx="11" cy="2"/>
              </a:xfrm>
              <a:prstGeom prst="line">
                <a:avLst/>
              </a:prstGeom>
              <a:noFill/>
              <a:ln w="142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526" name="Line 403"/>
              <p:cNvSpPr>
                <a:spLocks noChangeShapeType="1"/>
              </p:cNvSpPr>
              <p:nvPr/>
            </p:nvSpPr>
            <p:spPr bwMode="auto">
              <a:xfrm>
                <a:off x="2679" y="1222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</p:grpSp>
        <p:grpSp>
          <p:nvGrpSpPr>
            <p:cNvPr id="12345" name="Group 404"/>
            <p:cNvGrpSpPr>
              <a:grpSpLocks/>
            </p:cNvGrpSpPr>
            <p:nvPr/>
          </p:nvGrpSpPr>
          <p:grpSpPr bwMode="auto">
            <a:xfrm>
              <a:off x="3092" y="1963"/>
              <a:ext cx="60" cy="137"/>
              <a:chOff x="2771" y="1409"/>
              <a:chExt cx="52" cy="117"/>
            </a:xfrm>
          </p:grpSpPr>
          <p:grpSp>
            <p:nvGrpSpPr>
              <p:cNvPr id="12513" name="Group 405"/>
              <p:cNvGrpSpPr>
                <a:grpSpLocks/>
              </p:cNvGrpSpPr>
              <p:nvPr/>
            </p:nvGrpSpPr>
            <p:grpSpPr bwMode="auto">
              <a:xfrm>
                <a:off x="2771" y="1409"/>
                <a:ext cx="52" cy="117"/>
                <a:chOff x="2771" y="1409"/>
                <a:chExt cx="52" cy="117"/>
              </a:xfrm>
            </p:grpSpPr>
            <p:sp>
              <p:nvSpPr>
                <p:cNvPr id="12519" name="Arc 406"/>
                <p:cNvSpPr>
                  <a:spLocks/>
                </p:cNvSpPr>
                <p:nvPr/>
              </p:nvSpPr>
              <p:spPr bwMode="auto">
                <a:xfrm>
                  <a:off x="2771" y="1409"/>
                  <a:ext cx="48" cy="117"/>
                </a:xfrm>
                <a:custGeom>
                  <a:avLst/>
                  <a:gdLst>
                    <a:gd name="T0" fmla="*/ 0 w 21600"/>
                    <a:gd name="T1" fmla="*/ 0 h 42791"/>
                    <a:gd name="T2" fmla="*/ 0 w 21600"/>
                    <a:gd name="T3" fmla="*/ 0 h 42791"/>
                    <a:gd name="T4" fmla="*/ 0 w 21600"/>
                    <a:gd name="T5" fmla="*/ 0 h 42791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791"/>
                    <a:gd name="T11" fmla="*/ 21600 w 21600"/>
                    <a:gd name="T12" fmla="*/ 42791 h 4279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791" fill="none" extrusionOk="0">
                      <a:moveTo>
                        <a:pt x="17442" y="42791"/>
                      </a:moveTo>
                      <a:cubicBezTo>
                        <a:pt x="7309" y="40803"/>
                        <a:pt x="0" y="31921"/>
                        <a:pt x="0" y="21595"/>
                      </a:cubicBezTo>
                      <a:cubicBezTo>
                        <a:pt x="-1" y="9845"/>
                        <a:pt x="9391" y="251"/>
                        <a:pt x="21137" y="-1"/>
                      </a:cubicBezTo>
                    </a:path>
                    <a:path w="21600" h="42791" stroke="0" extrusionOk="0">
                      <a:moveTo>
                        <a:pt x="17442" y="42791"/>
                      </a:moveTo>
                      <a:cubicBezTo>
                        <a:pt x="7309" y="40803"/>
                        <a:pt x="0" y="31921"/>
                        <a:pt x="0" y="21595"/>
                      </a:cubicBezTo>
                      <a:cubicBezTo>
                        <a:pt x="-1" y="9845"/>
                        <a:pt x="9391" y="251"/>
                        <a:pt x="21137" y="-1"/>
                      </a:cubicBezTo>
                      <a:lnTo>
                        <a:pt x="21600" y="21595"/>
                      </a:lnTo>
                      <a:lnTo>
                        <a:pt x="17442" y="42791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520" name="Arc 407"/>
                <p:cNvSpPr>
                  <a:spLocks/>
                </p:cNvSpPr>
                <p:nvPr/>
              </p:nvSpPr>
              <p:spPr bwMode="auto">
                <a:xfrm>
                  <a:off x="2789" y="1409"/>
                  <a:ext cx="34" cy="117"/>
                </a:xfrm>
                <a:custGeom>
                  <a:avLst/>
                  <a:gdLst>
                    <a:gd name="T0" fmla="*/ 0 w 21600"/>
                    <a:gd name="T1" fmla="*/ 0 h 42954"/>
                    <a:gd name="T2" fmla="*/ 0 w 21600"/>
                    <a:gd name="T3" fmla="*/ 0 h 42954"/>
                    <a:gd name="T4" fmla="*/ 0 w 21600"/>
                    <a:gd name="T5" fmla="*/ 0 h 42954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954"/>
                    <a:gd name="T11" fmla="*/ 21600 w 21600"/>
                    <a:gd name="T12" fmla="*/ 42954 h 4295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954" fill="none" extrusionOk="0">
                      <a:moveTo>
                        <a:pt x="18349" y="42954"/>
                      </a:moveTo>
                      <a:cubicBezTo>
                        <a:pt x="7797" y="41347"/>
                        <a:pt x="0" y="32274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</a:path>
                    <a:path w="21600" h="42954" stroke="0" extrusionOk="0">
                      <a:moveTo>
                        <a:pt x="18349" y="42954"/>
                      </a:moveTo>
                      <a:cubicBezTo>
                        <a:pt x="7797" y="41347"/>
                        <a:pt x="0" y="32274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  <a:lnTo>
                        <a:pt x="21600" y="21600"/>
                      </a:lnTo>
                      <a:lnTo>
                        <a:pt x="18349" y="42954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sp>
            <p:nvSpPr>
              <p:cNvPr id="12514" name="Line 408"/>
              <p:cNvSpPr>
                <a:spLocks noChangeShapeType="1"/>
              </p:cNvSpPr>
              <p:nvPr/>
            </p:nvSpPr>
            <p:spPr bwMode="auto">
              <a:xfrm>
                <a:off x="2771" y="1459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515" name="Line 409"/>
              <p:cNvSpPr>
                <a:spLocks noChangeShapeType="1"/>
              </p:cNvSpPr>
              <p:nvPr/>
            </p:nvSpPr>
            <p:spPr bwMode="auto">
              <a:xfrm>
                <a:off x="2771" y="1475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516" name="Line 410"/>
              <p:cNvSpPr>
                <a:spLocks noChangeShapeType="1"/>
              </p:cNvSpPr>
              <p:nvPr/>
            </p:nvSpPr>
            <p:spPr bwMode="auto">
              <a:xfrm>
                <a:off x="2778" y="1490"/>
                <a:ext cx="16" cy="5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517" name="Line 411"/>
              <p:cNvSpPr>
                <a:spLocks noChangeShapeType="1"/>
              </p:cNvSpPr>
              <p:nvPr/>
            </p:nvSpPr>
            <p:spPr bwMode="auto">
              <a:xfrm>
                <a:off x="2783" y="1427"/>
                <a:ext cx="11" cy="2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518" name="Line 412"/>
              <p:cNvSpPr>
                <a:spLocks noChangeShapeType="1"/>
              </p:cNvSpPr>
              <p:nvPr/>
            </p:nvSpPr>
            <p:spPr bwMode="auto">
              <a:xfrm>
                <a:off x="2774" y="1443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</p:grpSp>
        <p:grpSp>
          <p:nvGrpSpPr>
            <p:cNvPr id="12346" name="Group 413"/>
            <p:cNvGrpSpPr>
              <a:grpSpLocks/>
            </p:cNvGrpSpPr>
            <p:nvPr/>
          </p:nvGrpSpPr>
          <p:grpSpPr bwMode="auto">
            <a:xfrm>
              <a:off x="3140" y="2249"/>
              <a:ext cx="60" cy="137"/>
              <a:chOff x="2812" y="1653"/>
              <a:chExt cx="52" cy="117"/>
            </a:xfrm>
          </p:grpSpPr>
          <p:grpSp>
            <p:nvGrpSpPr>
              <p:cNvPr id="12505" name="Group 414"/>
              <p:cNvGrpSpPr>
                <a:grpSpLocks/>
              </p:cNvGrpSpPr>
              <p:nvPr/>
            </p:nvGrpSpPr>
            <p:grpSpPr bwMode="auto">
              <a:xfrm>
                <a:off x="2812" y="1653"/>
                <a:ext cx="52" cy="117"/>
                <a:chOff x="2812" y="1653"/>
                <a:chExt cx="52" cy="117"/>
              </a:xfrm>
            </p:grpSpPr>
            <p:sp>
              <p:nvSpPr>
                <p:cNvPr id="12511" name="Arc 415"/>
                <p:cNvSpPr>
                  <a:spLocks/>
                </p:cNvSpPr>
                <p:nvPr/>
              </p:nvSpPr>
              <p:spPr bwMode="auto">
                <a:xfrm>
                  <a:off x="2812" y="1653"/>
                  <a:ext cx="48" cy="117"/>
                </a:xfrm>
                <a:custGeom>
                  <a:avLst/>
                  <a:gdLst>
                    <a:gd name="T0" fmla="*/ 0 w 21600"/>
                    <a:gd name="T1" fmla="*/ 0 h 42791"/>
                    <a:gd name="T2" fmla="*/ 0 w 21600"/>
                    <a:gd name="T3" fmla="*/ 0 h 42791"/>
                    <a:gd name="T4" fmla="*/ 0 w 21600"/>
                    <a:gd name="T5" fmla="*/ 0 h 42791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791"/>
                    <a:gd name="T11" fmla="*/ 21600 w 21600"/>
                    <a:gd name="T12" fmla="*/ 42791 h 4279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791" fill="none" extrusionOk="0">
                      <a:moveTo>
                        <a:pt x="17442" y="42791"/>
                      </a:moveTo>
                      <a:cubicBezTo>
                        <a:pt x="7309" y="40803"/>
                        <a:pt x="0" y="31921"/>
                        <a:pt x="0" y="21595"/>
                      </a:cubicBezTo>
                      <a:cubicBezTo>
                        <a:pt x="-1" y="9845"/>
                        <a:pt x="9391" y="251"/>
                        <a:pt x="21137" y="-1"/>
                      </a:cubicBezTo>
                    </a:path>
                    <a:path w="21600" h="42791" stroke="0" extrusionOk="0">
                      <a:moveTo>
                        <a:pt x="17442" y="42791"/>
                      </a:moveTo>
                      <a:cubicBezTo>
                        <a:pt x="7309" y="40803"/>
                        <a:pt x="0" y="31921"/>
                        <a:pt x="0" y="21595"/>
                      </a:cubicBezTo>
                      <a:cubicBezTo>
                        <a:pt x="-1" y="9845"/>
                        <a:pt x="9391" y="251"/>
                        <a:pt x="21137" y="-1"/>
                      </a:cubicBezTo>
                      <a:lnTo>
                        <a:pt x="21600" y="21595"/>
                      </a:lnTo>
                      <a:lnTo>
                        <a:pt x="17442" y="42791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512" name="Arc 416"/>
                <p:cNvSpPr>
                  <a:spLocks/>
                </p:cNvSpPr>
                <p:nvPr/>
              </p:nvSpPr>
              <p:spPr bwMode="auto">
                <a:xfrm>
                  <a:off x="2830" y="1653"/>
                  <a:ext cx="34" cy="117"/>
                </a:xfrm>
                <a:custGeom>
                  <a:avLst/>
                  <a:gdLst>
                    <a:gd name="T0" fmla="*/ 0 w 21600"/>
                    <a:gd name="T1" fmla="*/ 0 h 42954"/>
                    <a:gd name="T2" fmla="*/ 0 w 21600"/>
                    <a:gd name="T3" fmla="*/ 0 h 42954"/>
                    <a:gd name="T4" fmla="*/ 0 w 21600"/>
                    <a:gd name="T5" fmla="*/ 0 h 42954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954"/>
                    <a:gd name="T11" fmla="*/ 21600 w 21600"/>
                    <a:gd name="T12" fmla="*/ 42954 h 4295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954" fill="none" extrusionOk="0">
                      <a:moveTo>
                        <a:pt x="18349" y="42954"/>
                      </a:moveTo>
                      <a:cubicBezTo>
                        <a:pt x="7797" y="41347"/>
                        <a:pt x="0" y="32274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</a:path>
                    <a:path w="21600" h="42954" stroke="0" extrusionOk="0">
                      <a:moveTo>
                        <a:pt x="18349" y="42954"/>
                      </a:moveTo>
                      <a:cubicBezTo>
                        <a:pt x="7797" y="41347"/>
                        <a:pt x="0" y="32274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  <a:lnTo>
                        <a:pt x="21600" y="21600"/>
                      </a:lnTo>
                      <a:lnTo>
                        <a:pt x="18349" y="42954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sp>
            <p:nvSpPr>
              <p:cNvPr id="12506" name="Line 417"/>
              <p:cNvSpPr>
                <a:spLocks noChangeShapeType="1"/>
              </p:cNvSpPr>
              <p:nvPr/>
            </p:nvSpPr>
            <p:spPr bwMode="auto">
              <a:xfrm>
                <a:off x="2812" y="1703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507" name="Line 418"/>
              <p:cNvSpPr>
                <a:spLocks noChangeShapeType="1"/>
              </p:cNvSpPr>
              <p:nvPr/>
            </p:nvSpPr>
            <p:spPr bwMode="auto">
              <a:xfrm>
                <a:off x="2812" y="1719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508" name="Line 419"/>
              <p:cNvSpPr>
                <a:spLocks noChangeShapeType="1"/>
              </p:cNvSpPr>
              <p:nvPr/>
            </p:nvSpPr>
            <p:spPr bwMode="auto">
              <a:xfrm>
                <a:off x="2819" y="1734"/>
                <a:ext cx="16" cy="5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509" name="Line 420"/>
              <p:cNvSpPr>
                <a:spLocks noChangeShapeType="1"/>
              </p:cNvSpPr>
              <p:nvPr/>
            </p:nvSpPr>
            <p:spPr bwMode="auto">
              <a:xfrm>
                <a:off x="2823" y="1671"/>
                <a:ext cx="12" cy="2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510" name="Line 421"/>
              <p:cNvSpPr>
                <a:spLocks noChangeShapeType="1"/>
              </p:cNvSpPr>
              <p:nvPr/>
            </p:nvSpPr>
            <p:spPr bwMode="auto">
              <a:xfrm>
                <a:off x="2814" y="1687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</p:grpSp>
        <p:grpSp>
          <p:nvGrpSpPr>
            <p:cNvPr id="12347" name="Group 422"/>
            <p:cNvGrpSpPr>
              <a:grpSpLocks/>
            </p:cNvGrpSpPr>
            <p:nvPr/>
          </p:nvGrpSpPr>
          <p:grpSpPr bwMode="auto">
            <a:xfrm>
              <a:off x="993" y="1963"/>
              <a:ext cx="61" cy="137"/>
              <a:chOff x="971" y="1409"/>
              <a:chExt cx="52" cy="117"/>
            </a:xfrm>
          </p:grpSpPr>
          <p:grpSp>
            <p:nvGrpSpPr>
              <p:cNvPr id="12497" name="Group 423"/>
              <p:cNvGrpSpPr>
                <a:grpSpLocks/>
              </p:cNvGrpSpPr>
              <p:nvPr/>
            </p:nvGrpSpPr>
            <p:grpSpPr bwMode="auto">
              <a:xfrm>
                <a:off x="971" y="1409"/>
                <a:ext cx="52" cy="117"/>
                <a:chOff x="971" y="1409"/>
                <a:chExt cx="52" cy="117"/>
              </a:xfrm>
            </p:grpSpPr>
            <p:sp>
              <p:nvSpPr>
                <p:cNvPr id="12503" name="Arc 424"/>
                <p:cNvSpPr>
                  <a:spLocks/>
                </p:cNvSpPr>
                <p:nvPr/>
              </p:nvSpPr>
              <p:spPr bwMode="auto">
                <a:xfrm>
                  <a:off x="971" y="1409"/>
                  <a:ext cx="48" cy="117"/>
                </a:xfrm>
                <a:custGeom>
                  <a:avLst/>
                  <a:gdLst>
                    <a:gd name="T0" fmla="*/ 0 w 21600"/>
                    <a:gd name="T1" fmla="*/ 0 h 42791"/>
                    <a:gd name="T2" fmla="*/ 0 w 21600"/>
                    <a:gd name="T3" fmla="*/ 0 h 42791"/>
                    <a:gd name="T4" fmla="*/ 0 w 21600"/>
                    <a:gd name="T5" fmla="*/ 0 h 42791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791"/>
                    <a:gd name="T11" fmla="*/ 21600 w 21600"/>
                    <a:gd name="T12" fmla="*/ 42791 h 4279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791" fill="none" extrusionOk="0">
                      <a:moveTo>
                        <a:pt x="17442" y="42791"/>
                      </a:moveTo>
                      <a:cubicBezTo>
                        <a:pt x="7309" y="40803"/>
                        <a:pt x="0" y="31921"/>
                        <a:pt x="0" y="21595"/>
                      </a:cubicBezTo>
                      <a:cubicBezTo>
                        <a:pt x="-1" y="9845"/>
                        <a:pt x="9391" y="251"/>
                        <a:pt x="21137" y="-1"/>
                      </a:cubicBezTo>
                    </a:path>
                    <a:path w="21600" h="42791" stroke="0" extrusionOk="0">
                      <a:moveTo>
                        <a:pt x="17442" y="42791"/>
                      </a:moveTo>
                      <a:cubicBezTo>
                        <a:pt x="7309" y="40803"/>
                        <a:pt x="0" y="31921"/>
                        <a:pt x="0" y="21595"/>
                      </a:cubicBezTo>
                      <a:cubicBezTo>
                        <a:pt x="-1" y="9845"/>
                        <a:pt x="9391" y="251"/>
                        <a:pt x="21137" y="-1"/>
                      </a:cubicBezTo>
                      <a:lnTo>
                        <a:pt x="21600" y="21595"/>
                      </a:lnTo>
                      <a:lnTo>
                        <a:pt x="17442" y="42791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504" name="Arc 425"/>
                <p:cNvSpPr>
                  <a:spLocks/>
                </p:cNvSpPr>
                <p:nvPr/>
              </p:nvSpPr>
              <p:spPr bwMode="auto">
                <a:xfrm>
                  <a:off x="989" y="1409"/>
                  <a:ext cx="34" cy="117"/>
                </a:xfrm>
                <a:custGeom>
                  <a:avLst/>
                  <a:gdLst>
                    <a:gd name="T0" fmla="*/ 0 w 21600"/>
                    <a:gd name="T1" fmla="*/ 0 h 42954"/>
                    <a:gd name="T2" fmla="*/ 0 w 21600"/>
                    <a:gd name="T3" fmla="*/ 0 h 42954"/>
                    <a:gd name="T4" fmla="*/ 0 w 21600"/>
                    <a:gd name="T5" fmla="*/ 0 h 42954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954"/>
                    <a:gd name="T11" fmla="*/ 21600 w 21600"/>
                    <a:gd name="T12" fmla="*/ 42954 h 4295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954" fill="none" extrusionOk="0">
                      <a:moveTo>
                        <a:pt x="18349" y="42954"/>
                      </a:moveTo>
                      <a:cubicBezTo>
                        <a:pt x="7797" y="41347"/>
                        <a:pt x="0" y="32274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</a:path>
                    <a:path w="21600" h="42954" stroke="0" extrusionOk="0">
                      <a:moveTo>
                        <a:pt x="18349" y="42954"/>
                      </a:moveTo>
                      <a:cubicBezTo>
                        <a:pt x="7797" y="41347"/>
                        <a:pt x="0" y="32274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  <a:lnTo>
                        <a:pt x="21600" y="21600"/>
                      </a:lnTo>
                      <a:lnTo>
                        <a:pt x="18349" y="42954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sp>
            <p:nvSpPr>
              <p:cNvPr id="12498" name="Line 426"/>
              <p:cNvSpPr>
                <a:spLocks noChangeShapeType="1"/>
              </p:cNvSpPr>
              <p:nvPr/>
            </p:nvSpPr>
            <p:spPr bwMode="auto">
              <a:xfrm>
                <a:off x="971" y="1459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99" name="Line 427"/>
              <p:cNvSpPr>
                <a:spLocks noChangeShapeType="1"/>
              </p:cNvSpPr>
              <p:nvPr/>
            </p:nvSpPr>
            <p:spPr bwMode="auto">
              <a:xfrm>
                <a:off x="971" y="1475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500" name="Line 428"/>
              <p:cNvSpPr>
                <a:spLocks noChangeShapeType="1"/>
              </p:cNvSpPr>
              <p:nvPr/>
            </p:nvSpPr>
            <p:spPr bwMode="auto">
              <a:xfrm>
                <a:off x="978" y="1490"/>
                <a:ext cx="15" cy="5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501" name="Line 429"/>
              <p:cNvSpPr>
                <a:spLocks noChangeShapeType="1"/>
              </p:cNvSpPr>
              <p:nvPr/>
            </p:nvSpPr>
            <p:spPr bwMode="auto">
              <a:xfrm>
                <a:off x="982" y="1427"/>
                <a:ext cx="11" cy="2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502" name="Line 430"/>
              <p:cNvSpPr>
                <a:spLocks noChangeShapeType="1"/>
              </p:cNvSpPr>
              <p:nvPr/>
            </p:nvSpPr>
            <p:spPr bwMode="auto">
              <a:xfrm>
                <a:off x="973" y="1443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</p:grpSp>
        <p:grpSp>
          <p:nvGrpSpPr>
            <p:cNvPr id="12348" name="Group 431"/>
            <p:cNvGrpSpPr>
              <a:grpSpLocks/>
            </p:cNvGrpSpPr>
            <p:nvPr/>
          </p:nvGrpSpPr>
          <p:grpSpPr bwMode="auto">
            <a:xfrm>
              <a:off x="956" y="2244"/>
              <a:ext cx="60" cy="137"/>
              <a:chOff x="939" y="1649"/>
              <a:chExt cx="52" cy="117"/>
            </a:xfrm>
          </p:grpSpPr>
          <p:grpSp>
            <p:nvGrpSpPr>
              <p:cNvPr id="12489" name="Group 432"/>
              <p:cNvGrpSpPr>
                <a:grpSpLocks/>
              </p:cNvGrpSpPr>
              <p:nvPr/>
            </p:nvGrpSpPr>
            <p:grpSpPr bwMode="auto">
              <a:xfrm>
                <a:off x="939" y="1649"/>
                <a:ext cx="52" cy="117"/>
                <a:chOff x="939" y="1649"/>
                <a:chExt cx="52" cy="117"/>
              </a:xfrm>
            </p:grpSpPr>
            <p:sp>
              <p:nvSpPr>
                <p:cNvPr id="12495" name="Arc 433"/>
                <p:cNvSpPr>
                  <a:spLocks/>
                </p:cNvSpPr>
                <p:nvPr/>
              </p:nvSpPr>
              <p:spPr bwMode="auto">
                <a:xfrm>
                  <a:off x="939" y="1650"/>
                  <a:ext cx="48" cy="116"/>
                </a:xfrm>
                <a:custGeom>
                  <a:avLst/>
                  <a:gdLst>
                    <a:gd name="T0" fmla="*/ 0 w 21600"/>
                    <a:gd name="T1" fmla="*/ 0 h 42783"/>
                    <a:gd name="T2" fmla="*/ 0 w 21600"/>
                    <a:gd name="T3" fmla="*/ 0 h 42783"/>
                    <a:gd name="T4" fmla="*/ 0 w 21600"/>
                    <a:gd name="T5" fmla="*/ 0 h 42783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783"/>
                    <a:gd name="T11" fmla="*/ 21600 w 21600"/>
                    <a:gd name="T12" fmla="*/ 42783 h 4278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783" fill="none" extrusionOk="0">
                      <a:moveTo>
                        <a:pt x="17406" y="42784"/>
                      </a:moveTo>
                      <a:cubicBezTo>
                        <a:pt x="7290" y="40782"/>
                        <a:pt x="0" y="31907"/>
                        <a:pt x="0" y="21595"/>
                      </a:cubicBezTo>
                      <a:cubicBezTo>
                        <a:pt x="-1" y="9841"/>
                        <a:pt x="9398" y="244"/>
                        <a:pt x="21149" y="-1"/>
                      </a:cubicBezTo>
                    </a:path>
                    <a:path w="21600" h="42783" stroke="0" extrusionOk="0">
                      <a:moveTo>
                        <a:pt x="17406" y="42784"/>
                      </a:moveTo>
                      <a:cubicBezTo>
                        <a:pt x="7290" y="40782"/>
                        <a:pt x="0" y="31907"/>
                        <a:pt x="0" y="21595"/>
                      </a:cubicBezTo>
                      <a:cubicBezTo>
                        <a:pt x="-1" y="9841"/>
                        <a:pt x="9398" y="244"/>
                        <a:pt x="21149" y="-1"/>
                      </a:cubicBezTo>
                      <a:lnTo>
                        <a:pt x="21600" y="21595"/>
                      </a:lnTo>
                      <a:lnTo>
                        <a:pt x="17406" y="42784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496" name="Arc 434"/>
                <p:cNvSpPr>
                  <a:spLocks/>
                </p:cNvSpPr>
                <p:nvPr/>
              </p:nvSpPr>
              <p:spPr bwMode="auto">
                <a:xfrm>
                  <a:off x="957" y="1649"/>
                  <a:ext cx="34" cy="116"/>
                </a:xfrm>
                <a:custGeom>
                  <a:avLst/>
                  <a:gdLst>
                    <a:gd name="T0" fmla="*/ 0 w 21600"/>
                    <a:gd name="T1" fmla="*/ 0 h 42949"/>
                    <a:gd name="T2" fmla="*/ 0 w 21600"/>
                    <a:gd name="T3" fmla="*/ 0 h 42949"/>
                    <a:gd name="T4" fmla="*/ 0 w 21600"/>
                    <a:gd name="T5" fmla="*/ 0 h 42949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949"/>
                    <a:gd name="T11" fmla="*/ 21600 w 21600"/>
                    <a:gd name="T12" fmla="*/ 42949 h 4294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949" fill="none" extrusionOk="0">
                      <a:moveTo>
                        <a:pt x="18320" y="42949"/>
                      </a:moveTo>
                      <a:cubicBezTo>
                        <a:pt x="7781" y="41330"/>
                        <a:pt x="0" y="32263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</a:path>
                    <a:path w="21600" h="42949" stroke="0" extrusionOk="0">
                      <a:moveTo>
                        <a:pt x="18320" y="42949"/>
                      </a:moveTo>
                      <a:cubicBezTo>
                        <a:pt x="7781" y="41330"/>
                        <a:pt x="0" y="32263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  <a:lnTo>
                        <a:pt x="21600" y="21600"/>
                      </a:lnTo>
                      <a:lnTo>
                        <a:pt x="18320" y="42949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sp>
            <p:nvSpPr>
              <p:cNvPr id="12490" name="Line 435"/>
              <p:cNvSpPr>
                <a:spLocks noChangeShapeType="1"/>
              </p:cNvSpPr>
              <p:nvPr/>
            </p:nvSpPr>
            <p:spPr bwMode="auto">
              <a:xfrm>
                <a:off x="939" y="1698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91" name="Line 436"/>
              <p:cNvSpPr>
                <a:spLocks noChangeShapeType="1"/>
              </p:cNvSpPr>
              <p:nvPr/>
            </p:nvSpPr>
            <p:spPr bwMode="auto">
              <a:xfrm>
                <a:off x="939" y="1714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92" name="Line 437"/>
              <p:cNvSpPr>
                <a:spLocks noChangeShapeType="1"/>
              </p:cNvSpPr>
              <p:nvPr/>
            </p:nvSpPr>
            <p:spPr bwMode="auto">
              <a:xfrm>
                <a:off x="946" y="1730"/>
                <a:ext cx="16" cy="4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93" name="Line 438"/>
              <p:cNvSpPr>
                <a:spLocks noChangeShapeType="1"/>
              </p:cNvSpPr>
              <p:nvPr/>
            </p:nvSpPr>
            <p:spPr bwMode="auto">
              <a:xfrm>
                <a:off x="950" y="1667"/>
                <a:ext cx="12" cy="2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94" name="Line 439"/>
              <p:cNvSpPr>
                <a:spLocks noChangeShapeType="1"/>
              </p:cNvSpPr>
              <p:nvPr/>
            </p:nvSpPr>
            <p:spPr bwMode="auto">
              <a:xfrm>
                <a:off x="941" y="1682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</p:grpSp>
        <p:grpSp>
          <p:nvGrpSpPr>
            <p:cNvPr id="12349" name="Group 440"/>
            <p:cNvGrpSpPr>
              <a:grpSpLocks/>
            </p:cNvGrpSpPr>
            <p:nvPr/>
          </p:nvGrpSpPr>
          <p:grpSpPr bwMode="auto">
            <a:xfrm>
              <a:off x="998" y="2564"/>
              <a:ext cx="60" cy="137"/>
              <a:chOff x="975" y="1922"/>
              <a:chExt cx="52" cy="117"/>
            </a:xfrm>
          </p:grpSpPr>
          <p:grpSp>
            <p:nvGrpSpPr>
              <p:cNvPr id="12481" name="Group 441"/>
              <p:cNvGrpSpPr>
                <a:grpSpLocks/>
              </p:cNvGrpSpPr>
              <p:nvPr/>
            </p:nvGrpSpPr>
            <p:grpSpPr bwMode="auto">
              <a:xfrm>
                <a:off x="975" y="1922"/>
                <a:ext cx="52" cy="117"/>
                <a:chOff x="975" y="1922"/>
                <a:chExt cx="52" cy="117"/>
              </a:xfrm>
            </p:grpSpPr>
            <p:sp>
              <p:nvSpPr>
                <p:cNvPr id="12487" name="Arc 442"/>
                <p:cNvSpPr>
                  <a:spLocks/>
                </p:cNvSpPr>
                <p:nvPr/>
              </p:nvSpPr>
              <p:spPr bwMode="auto">
                <a:xfrm>
                  <a:off x="975" y="1923"/>
                  <a:ext cx="48" cy="116"/>
                </a:xfrm>
                <a:custGeom>
                  <a:avLst/>
                  <a:gdLst>
                    <a:gd name="T0" fmla="*/ 0 w 21600"/>
                    <a:gd name="T1" fmla="*/ 0 h 42783"/>
                    <a:gd name="T2" fmla="*/ 0 w 21600"/>
                    <a:gd name="T3" fmla="*/ 0 h 42783"/>
                    <a:gd name="T4" fmla="*/ 0 w 21600"/>
                    <a:gd name="T5" fmla="*/ 0 h 42783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783"/>
                    <a:gd name="T11" fmla="*/ 21600 w 21600"/>
                    <a:gd name="T12" fmla="*/ 42783 h 4278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783" fill="none" extrusionOk="0">
                      <a:moveTo>
                        <a:pt x="17406" y="42784"/>
                      </a:moveTo>
                      <a:cubicBezTo>
                        <a:pt x="7290" y="40782"/>
                        <a:pt x="0" y="31907"/>
                        <a:pt x="0" y="21595"/>
                      </a:cubicBezTo>
                      <a:cubicBezTo>
                        <a:pt x="-1" y="9841"/>
                        <a:pt x="9398" y="244"/>
                        <a:pt x="21149" y="-1"/>
                      </a:cubicBezTo>
                    </a:path>
                    <a:path w="21600" h="42783" stroke="0" extrusionOk="0">
                      <a:moveTo>
                        <a:pt x="17406" y="42784"/>
                      </a:moveTo>
                      <a:cubicBezTo>
                        <a:pt x="7290" y="40782"/>
                        <a:pt x="0" y="31907"/>
                        <a:pt x="0" y="21595"/>
                      </a:cubicBezTo>
                      <a:cubicBezTo>
                        <a:pt x="-1" y="9841"/>
                        <a:pt x="9398" y="244"/>
                        <a:pt x="21149" y="-1"/>
                      </a:cubicBezTo>
                      <a:lnTo>
                        <a:pt x="21600" y="21595"/>
                      </a:lnTo>
                      <a:lnTo>
                        <a:pt x="17406" y="42784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488" name="Arc 443"/>
                <p:cNvSpPr>
                  <a:spLocks/>
                </p:cNvSpPr>
                <p:nvPr/>
              </p:nvSpPr>
              <p:spPr bwMode="auto">
                <a:xfrm>
                  <a:off x="993" y="1922"/>
                  <a:ext cx="34" cy="116"/>
                </a:xfrm>
                <a:custGeom>
                  <a:avLst/>
                  <a:gdLst>
                    <a:gd name="T0" fmla="*/ 0 w 21600"/>
                    <a:gd name="T1" fmla="*/ 0 h 42949"/>
                    <a:gd name="T2" fmla="*/ 0 w 21600"/>
                    <a:gd name="T3" fmla="*/ 0 h 42949"/>
                    <a:gd name="T4" fmla="*/ 0 w 21600"/>
                    <a:gd name="T5" fmla="*/ 0 h 42949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949"/>
                    <a:gd name="T11" fmla="*/ 21600 w 21600"/>
                    <a:gd name="T12" fmla="*/ 42949 h 4294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949" fill="none" extrusionOk="0">
                      <a:moveTo>
                        <a:pt x="18320" y="42949"/>
                      </a:moveTo>
                      <a:cubicBezTo>
                        <a:pt x="7781" y="41330"/>
                        <a:pt x="0" y="32263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</a:path>
                    <a:path w="21600" h="42949" stroke="0" extrusionOk="0">
                      <a:moveTo>
                        <a:pt x="18320" y="42949"/>
                      </a:moveTo>
                      <a:cubicBezTo>
                        <a:pt x="7781" y="41330"/>
                        <a:pt x="0" y="32263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  <a:lnTo>
                        <a:pt x="21600" y="21600"/>
                      </a:lnTo>
                      <a:lnTo>
                        <a:pt x="18320" y="42949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sp>
            <p:nvSpPr>
              <p:cNvPr id="12482" name="Line 444"/>
              <p:cNvSpPr>
                <a:spLocks noChangeShapeType="1"/>
              </p:cNvSpPr>
              <p:nvPr/>
            </p:nvSpPr>
            <p:spPr bwMode="auto">
              <a:xfrm>
                <a:off x="975" y="1972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83" name="Line 445"/>
              <p:cNvSpPr>
                <a:spLocks noChangeShapeType="1"/>
              </p:cNvSpPr>
              <p:nvPr/>
            </p:nvSpPr>
            <p:spPr bwMode="auto">
              <a:xfrm>
                <a:off x="975" y="1988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84" name="Line 446"/>
              <p:cNvSpPr>
                <a:spLocks noChangeShapeType="1"/>
              </p:cNvSpPr>
              <p:nvPr/>
            </p:nvSpPr>
            <p:spPr bwMode="auto">
              <a:xfrm>
                <a:off x="982" y="2003"/>
                <a:ext cx="16" cy="5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85" name="Line 447"/>
              <p:cNvSpPr>
                <a:spLocks noChangeShapeType="1"/>
              </p:cNvSpPr>
              <p:nvPr/>
            </p:nvSpPr>
            <p:spPr bwMode="auto">
              <a:xfrm>
                <a:off x="987" y="1940"/>
                <a:ext cx="11" cy="2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86" name="Line 448"/>
              <p:cNvSpPr>
                <a:spLocks noChangeShapeType="1"/>
              </p:cNvSpPr>
              <p:nvPr/>
            </p:nvSpPr>
            <p:spPr bwMode="auto">
              <a:xfrm>
                <a:off x="978" y="1956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</p:grpSp>
        <p:grpSp>
          <p:nvGrpSpPr>
            <p:cNvPr id="12350" name="Group 449"/>
            <p:cNvGrpSpPr>
              <a:grpSpLocks/>
            </p:cNvGrpSpPr>
            <p:nvPr/>
          </p:nvGrpSpPr>
          <p:grpSpPr bwMode="auto">
            <a:xfrm>
              <a:off x="1106" y="2818"/>
              <a:ext cx="61" cy="137"/>
              <a:chOff x="1068" y="2139"/>
              <a:chExt cx="52" cy="117"/>
            </a:xfrm>
          </p:grpSpPr>
          <p:grpSp>
            <p:nvGrpSpPr>
              <p:cNvPr id="12473" name="Group 450"/>
              <p:cNvGrpSpPr>
                <a:grpSpLocks/>
              </p:cNvGrpSpPr>
              <p:nvPr/>
            </p:nvGrpSpPr>
            <p:grpSpPr bwMode="auto">
              <a:xfrm>
                <a:off x="1068" y="2139"/>
                <a:ext cx="52" cy="117"/>
                <a:chOff x="1068" y="2139"/>
                <a:chExt cx="52" cy="117"/>
              </a:xfrm>
            </p:grpSpPr>
            <p:sp>
              <p:nvSpPr>
                <p:cNvPr id="12479" name="Arc 451"/>
                <p:cNvSpPr>
                  <a:spLocks/>
                </p:cNvSpPr>
                <p:nvPr/>
              </p:nvSpPr>
              <p:spPr bwMode="auto">
                <a:xfrm>
                  <a:off x="1068" y="2140"/>
                  <a:ext cx="48" cy="116"/>
                </a:xfrm>
                <a:custGeom>
                  <a:avLst/>
                  <a:gdLst>
                    <a:gd name="T0" fmla="*/ 0 w 21600"/>
                    <a:gd name="T1" fmla="*/ 0 h 42783"/>
                    <a:gd name="T2" fmla="*/ 0 w 21600"/>
                    <a:gd name="T3" fmla="*/ 0 h 42783"/>
                    <a:gd name="T4" fmla="*/ 0 w 21600"/>
                    <a:gd name="T5" fmla="*/ 0 h 42783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783"/>
                    <a:gd name="T11" fmla="*/ 21600 w 21600"/>
                    <a:gd name="T12" fmla="*/ 42783 h 4278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783" fill="none" extrusionOk="0">
                      <a:moveTo>
                        <a:pt x="17406" y="42784"/>
                      </a:moveTo>
                      <a:cubicBezTo>
                        <a:pt x="7290" y="40782"/>
                        <a:pt x="0" y="31907"/>
                        <a:pt x="0" y="21595"/>
                      </a:cubicBezTo>
                      <a:cubicBezTo>
                        <a:pt x="-1" y="9841"/>
                        <a:pt x="9398" y="244"/>
                        <a:pt x="21149" y="-1"/>
                      </a:cubicBezTo>
                    </a:path>
                    <a:path w="21600" h="42783" stroke="0" extrusionOk="0">
                      <a:moveTo>
                        <a:pt x="17406" y="42784"/>
                      </a:moveTo>
                      <a:cubicBezTo>
                        <a:pt x="7290" y="40782"/>
                        <a:pt x="0" y="31907"/>
                        <a:pt x="0" y="21595"/>
                      </a:cubicBezTo>
                      <a:cubicBezTo>
                        <a:pt x="-1" y="9841"/>
                        <a:pt x="9398" y="244"/>
                        <a:pt x="21149" y="-1"/>
                      </a:cubicBezTo>
                      <a:lnTo>
                        <a:pt x="21600" y="21595"/>
                      </a:lnTo>
                      <a:lnTo>
                        <a:pt x="17406" y="42784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480" name="Arc 452"/>
                <p:cNvSpPr>
                  <a:spLocks/>
                </p:cNvSpPr>
                <p:nvPr/>
              </p:nvSpPr>
              <p:spPr bwMode="auto">
                <a:xfrm>
                  <a:off x="1086" y="2139"/>
                  <a:ext cx="34" cy="116"/>
                </a:xfrm>
                <a:custGeom>
                  <a:avLst/>
                  <a:gdLst>
                    <a:gd name="T0" fmla="*/ 0 w 21600"/>
                    <a:gd name="T1" fmla="*/ 0 h 42949"/>
                    <a:gd name="T2" fmla="*/ 0 w 21600"/>
                    <a:gd name="T3" fmla="*/ 0 h 42949"/>
                    <a:gd name="T4" fmla="*/ 0 w 21600"/>
                    <a:gd name="T5" fmla="*/ 0 h 42949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949"/>
                    <a:gd name="T11" fmla="*/ 21600 w 21600"/>
                    <a:gd name="T12" fmla="*/ 42949 h 4294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949" fill="none" extrusionOk="0">
                      <a:moveTo>
                        <a:pt x="18320" y="42949"/>
                      </a:moveTo>
                      <a:cubicBezTo>
                        <a:pt x="7781" y="41330"/>
                        <a:pt x="0" y="32263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</a:path>
                    <a:path w="21600" h="42949" stroke="0" extrusionOk="0">
                      <a:moveTo>
                        <a:pt x="18320" y="42949"/>
                      </a:moveTo>
                      <a:cubicBezTo>
                        <a:pt x="7781" y="41330"/>
                        <a:pt x="0" y="32263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  <a:lnTo>
                        <a:pt x="21600" y="21600"/>
                      </a:lnTo>
                      <a:lnTo>
                        <a:pt x="18320" y="42949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sp>
            <p:nvSpPr>
              <p:cNvPr id="12474" name="Line 453"/>
              <p:cNvSpPr>
                <a:spLocks noChangeShapeType="1"/>
              </p:cNvSpPr>
              <p:nvPr/>
            </p:nvSpPr>
            <p:spPr bwMode="auto">
              <a:xfrm>
                <a:off x="1068" y="2189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75" name="Line 454"/>
              <p:cNvSpPr>
                <a:spLocks noChangeShapeType="1"/>
              </p:cNvSpPr>
              <p:nvPr/>
            </p:nvSpPr>
            <p:spPr bwMode="auto">
              <a:xfrm>
                <a:off x="1068" y="2204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76" name="Line 455"/>
              <p:cNvSpPr>
                <a:spLocks noChangeShapeType="1"/>
              </p:cNvSpPr>
              <p:nvPr/>
            </p:nvSpPr>
            <p:spPr bwMode="auto">
              <a:xfrm>
                <a:off x="1075" y="2220"/>
                <a:ext cx="15" cy="5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77" name="Line 456"/>
              <p:cNvSpPr>
                <a:spLocks noChangeShapeType="1"/>
              </p:cNvSpPr>
              <p:nvPr/>
            </p:nvSpPr>
            <p:spPr bwMode="auto">
              <a:xfrm>
                <a:off x="1079" y="2157"/>
                <a:ext cx="11" cy="2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78" name="Line 457"/>
              <p:cNvSpPr>
                <a:spLocks noChangeShapeType="1"/>
              </p:cNvSpPr>
              <p:nvPr/>
            </p:nvSpPr>
            <p:spPr bwMode="auto">
              <a:xfrm>
                <a:off x="1070" y="2173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</p:grpSp>
        <p:grpSp>
          <p:nvGrpSpPr>
            <p:cNvPr id="12351" name="Group 458"/>
            <p:cNvGrpSpPr>
              <a:grpSpLocks/>
            </p:cNvGrpSpPr>
            <p:nvPr/>
          </p:nvGrpSpPr>
          <p:grpSpPr bwMode="auto">
            <a:xfrm>
              <a:off x="1512" y="3170"/>
              <a:ext cx="60" cy="137"/>
              <a:chOff x="1416" y="2439"/>
              <a:chExt cx="52" cy="117"/>
            </a:xfrm>
          </p:grpSpPr>
          <p:grpSp>
            <p:nvGrpSpPr>
              <p:cNvPr id="12465" name="Group 459"/>
              <p:cNvGrpSpPr>
                <a:grpSpLocks/>
              </p:cNvGrpSpPr>
              <p:nvPr/>
            </p:nvGrpSpPr>
            <p:grpSpPr bwMode="auto">
              <a:xfrm>
                <a:off x="1416" y="2439"/>
                <a:ext cx="52" cy="117"/>
                <a:chOff x="1416" y="2439"/>
                <a:chExt cx="52" cy="117"/>
              </a:xfrm>
            </p:grpSpPr>
            <p:sp>
              <p:nvSpPr>
                <p:cNvPr id="12471" name="Arc 460"/>
                <p:cNvSpPr>
                  <a:spLocks/>
                </p:cNvSpPr>
                <p:nvPr/>
              </p:nvSpPr>
              <p:spPr bwMode="auto">
                <a:xfrm>
                  <a:off x="1416" y="2439"/>
                  <a:ext cx="48" cy="117"/>
                </a:xfrm>
                <a:custGeom>
                  <a:avLst/>
                  <a:gdLst>
                    <a:gd name="T0" fmla="*/ 0 w 21600"/>
                    <a:gd name="T1" fmla="*/ 0 h 42791"/>
                    <a:gd name="T2" fmla="*/ 0 w 21600"/>
                    <a:gd name="T3" fmla="*/ 0 h 42791"/>
                    <a:gd name="T4" fmla="*/ 0 w 21600"/>
                    <a:gd name="T5" fmla="*/ 0 h 42791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791"/>
                    <a:gd name="T11" fmla="*/ 21600 w 21600"/>
                    <a:gd name="T12" fmla="*/ 42791 h 4279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791" fill="none" extrusionOk="0">
                      <a:moveTo>
                        <a:pt x="17442" y="42791"/>
                      </a:moveTo>
                      <a:cubicBezTo>
                        <a:pt x="7309" y="40803"/>
                        <a:pt x="0" y="31921"/>
                        <a:pt x="0" y="21595"/>
                      </a:cubicBezTo>
                      <a:cubicBezTo>
                        <a:pt x="-1" y="9845"/>
                        <a:pt x="9391" y="251"/>
                        <a:pt x="21137" y="-1"/>
                      </a:cubicBezTo>
                    </a:path>
                    <a:path w="21600" h="42791" stroke="0" extrusionOk="0">
                      <a:moveTo>
                        <a:pt x="17442" y="42791"/>
                      </a:moveTo>
                      <a:cubicBezTo>
                        <a:pt x="7309" y="40803"/>
                        <a:pt x="0" y="31921"/>
                        <a:pt x="0" y="21595"/>
                      </a:cubicBezTo>
                      <a:cubicBezTo>
                        <a:pt x="-1" y="9845"/>
                        <a:pt x="9391" y="251"/>
                        <a:pt x="21137" y="-1"/>
                      </a:cubicBezTo>
                      <a:lnTo>
                        <a:pt x="21600" y="21595"/>
                      </a:lnTo>
                      <a:lnTo>
                        <a:pt x="17442" y="42791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472" name="Arc 461"/>
                <p:cNvSpPr>
                  <a:spLocks/>
                </p:cNvSpPr>
                <p:nvPr/>
              </p:nvSpPr>
              <p:spPr bwMode="auto">
                <a:xfrm>
                  <a:off x="1434" y="2439"/>
                  <a:ext cx="34" cy="117"/>
                </a:xfrm>
                <a:custGeom>
                  <a:avLst/>
                  <a:gdLst>
                    <a:gd name="T0" fmla="*/ 0 w 21600"/>
                    <a:gd name="T1" fmla="*/ 0 h 42954"/>
                    <a:gd name="T2" fmla="*/ 0 w 21600"/>
                    <a:gd name="T3" fmla="*/ 0 h 42954"/>
                    <a:gd name="T4" fmla="*/ 0 w 21600"/>
                    <a:gd name="T5" fmla="*/ 0 h 42954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954"/>
                    <a:gd name="T11" fmla="*/ 21600 w 21600"/>
                    <a:gd name="T12" fmla="*/ 42954 h 4295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954" fill="none" extrusionOk="0">
                      <a:moveTo>
                        <a:pt x="18349" y="42954"/>
                      </a:moveTo>
                      <a:cubicBezTo>
                        <a:pt x="7797" y="41347"/>
                        <a:pt x="0" y="32274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</a:path>
                    <a:path w="21600" h="42954" stroke="0" extrusionOk="0">
                      <a:moveTo>
                        <a:pt x="18349" y="42954"/>
                      </a:moveTo>
                      <a:cubicBezTo>
                        <a:pt x="7797" y="41347"/>
                        <a:pt x="0" y="32274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  <a:lnTo>
                        <a:pt x="21600" y="21600"/>
                      </a:lnTo>
                      <a:lnTo>
                        <a:pt x="18349" y="42954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sp>
            <p:nvSpPr>
              <p:cNvPr id="12466" name="Line 462"/>
              <p:cNvSpPr>
                <a:spLocks noChangeShapeType="1"/>
              </p:cNvSpPr>
              <p:nvPr/>
            </p:nvSpPr>
            <p:spPr bwMode="auto">
              <a:xfrm>
                <a:off x="1416" y="2489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67" name="Line 463"/>
              <p:cNvSpPr>
                <a:spLocks noChangeShapeType="1"/>
              </p:cNvSpPr>
              <p:nvPr/>
            </p:nvSpPr>
            <p:spPr bwMode="auto">
              <a:xfrm>
                <a:off x="1416" y="2505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68" name="Line 464"/>
              <p:cNvSpPr>
                <a:spLocks noChangeShapeType="1"/>
              </p:cNvSpPr>
              <p:nvPr/>
            </p:nvSpPr>
            <p:spPr bwMode="auto">
              <a:xfrm>
                <a:off x="1423" y="2521"/>
                <a:ext cx="15" cy="4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69" name="Line 465"/>
              <p:cNvSpPr>
                <a:spLocks noChangeShapeType="1"/>
              </p:cNvSpPr>
              <p:nvPr/>
            </p:nvSpPr>
            <p:spPr bwMode="auto">
              <a:xfrm>
                <a:off x="1427" y="2457"/>
                <a:ext cx="11" cy="3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70" name="Line 466"/>
              <p:cNvSpPr>
                <a:spLocks noChangeShapeType="1"/>
              </p:cNvSpPr>
              <p:nvPr/>
            </p:nvSpPr>
            <p:spPr bwMode="auto">
              <a:xfrm>
                <a:off x="1418" y="2473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</p:grpSp>
        <p:grpSp>
          <p:nvGrpSpPr>
            <p:cNvPr id="12352" name="Group 467"/>
            <p:cNvGrpSpPr>
              <a:grpSpLocks/>
            </p:cNvGrpSpPr>
            <p:nvPr/>
          </p:nvGrpSpPr>
          <p:grpSpPr bwMode="auto">
            <a:xfrm>
              <a:off x="1770" y="3295"/>
              <a:ext cx="60" cy="137"/>
              <a:chOff x="1637" y="2546"/>
              <a:chExt cx="52" cy="117"/>
            </a:xfrm>
          </p:grpSpPr>
          <p:grpSp>
            <p:nvGrpSpPr>
              <p:cNvPr id="12457" name="Group 468"/>
              <p:cNvGrpSpPr>
                <a:grpSpLocks/>
              </p:cNvGrpSpPr>
              <p:nvPr/>
            </p:nvGrpSpPr>
            <p:grpSpPr bwMode="auto">
              <a:xfrm>
                <a:off x="1637" y="2546"/>
                <a:ext cx="52" cy="117"/>
                <a:chOff x="1637" y="2546"/>
                <a:chExt cx="52" cy="117"/>
              </a:xfrm>
            </p:grpSpPr>
            <p:sp>
              <p:nvSpPr>
                <p:cNvPr id="12463" name="Arc 469"/>
                <p:cNvSpPr>
                  <a:spLocks/>
                </p:cNvSpPr>
                <p:nvPr/>
              </p:nvSpPr>
              <p:spPr bwMode="auto">
                <a:xfrm>
                  <a:off x="1637" y="2547"/>
                  <a:ext cx="48" cy="116"/>
                </a:xfrm>
                <a:custGeom>
                  <a:avLst/>
                  <a:gdLst>
                    <a:gd name="T0" fmla="*/ 0 w 21600"/>
                    <a:gd name="T1" fmla="*/ 0 h 42783"/>
                    <a:gd name="T2" fmla="*/ 0 w 21600"/>
                    <a:gd name="T3" fmla="*/ 0 h 42783"/>
                    <a:gd name="T4" fmla="*/ 0 w 21600"/>
                    <a:gd name="T5" fmla="*/ 0 h 42783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783"/>
                    <a:gd name="T11" fmla="*/ 21600 w 21600"/>
                    <a:gd name="T12" fmla="*/ 42783 h 4278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783" fill="none" extrusionOk="0">
                      <a:moveTo>
                        <a:pt x="17406" y="42784"/>
                      </a:moveTo>
                      <a:cubicBezTo>
                        <a:pt x="7290" y="40782"/>
                        <a:pt x="0" y="31907"/>
                        <a:pt x="0" y="21595"/>
                      </a:cubicBezTo>
                      <a:cubicBezTo>
                        <a:pt x="-1" y="9841"/>
                        <a:pt x="9398" y="244"/>
                        <a:pt x="21149" y="-1"/>
                      </a:cubicBezTo>
                    </a:path>
                    <a:path w="21600" h="42783" stroke="0" extrusionOk="0">
                      <a:moveTo>
                        <a:pt x="17406" y="42784"/>
                      </a:moveTo>
                      <a:cubicBezTo>
                        <a:pt x="7290" y="40782"/>
                        <a:pt x="0" y="31907"/>
                        <a:pt x="0" y="21595"/>
                      </a:cubicBezTo>
                      <a:cubicBezTo>
                        <a:pt x="-1" y="9841"/>
                        <a:pt x="9398" y="244"/>
                        <a:pt x="21149" y="-1"/>
                      </a:cubicBezTo>
                      <a:lnTo>
                        <a:pt x="21600" y="21595"/>
                      </a:lnTo>
                      <a:lnTo>
                        <a:pt x="17406" y="42784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464" name="Arc 470"/>
                <p:cNvSpPr>
                  <a:spLocks/>
                </p:cNvSpPr>
                <p:nvPr/>
              </p:nvSpPr>
              <p:spPr bwMode="auto">
                <a:xfrm>
                  <a:off x="1655" y="2546"/>
                  <a:ext cx="34" cy="116"/>
                </a:xfrm>
                <a:custGeom>
                  <a:avLst/>
                  <a:gdLst>
                    <a:gd name="T0" fmla="*/ 0 w 21600"/>
                    <a:gd name="T1" fmla="*/ 0 h 42949"/>
                    <a:gd name="T2" fmla="*/ 0 w 21600"/>
                    <a:gd name="T3" fmla="*/ 0 h 42949"/>
                    <a:gd name="T4" fmla="*/ 0 w 21600"/>
                    <a:gd name="T5" fmla="*/ 0 h 42949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949"/>
                    <a:gd name="T11" fmla="*/ 21600 w 21600"/>
                    <a:gd name="T12" fmla="*/ 42949 h 4294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949" fill="none" extrusionOk="0">
                      <a:moveTo>
                        <a:pt x="18320" y="42949"/>
                      </a:moveTo>
                      <a:cubicBezTo>
                        <a:pt x="7781" y="41330"/>
                        <a:pt x="0" y="32263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</a:path>
                    <a:path w="21600" h="42949" stroke="0" extrusionOk="0">
                      <a:moveTo>
                        <a:pt x="18320" y="42949"/>
                      </a:moveTo>
                      <a:cubicBezTo>
                        <a:pt x="7781" y="41330"/>
                        <a:pt x="0" y="32263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  <a:lnTo>
                        <a:pt x="21600" y="21600"/>
                      </a:lnTo>
                      <a:lnTo>
                        <a:pt x="18320" y="42949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sp>
            <p:nvSpPr>
              <p:cNvPr id="12458" name="Line 471"/>
              <p:cNvSpPr>
                <a:spLocks noChangeShapeType="1"/>
              </p:cNvSpPr>
              <p:nvPr/>
            </p:nvSpPr>
            <p:spPr bwMode="auto">
              <a:xfrm>
                <a:off x="1637" y="2595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59" name="Line 472"/>
              <p:cNvSpPr>
                <a:spLocks noChangeShapeType="1"/>
              </p:cNvSpPr>
              <p:nvPr/>
            </p:nvSpPr>
            <p:spPr bwMode="auto">
              <a:xfrm>
                <a:off x="1637" y="2611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60" name="Line 473"/>
              <p:cNvSpPr>
                <a:spLocks noChangeShapeType="1"/>
              </p:cNvSpPr>
              <p:nvPr/>
            </p:nvSpPr>
            <p:spPr bwMode="auto">
              <a:xfrm>
                <a:off x="1644" y="2627"/>
                <a:ext cx="16" cy="4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61" name="Line 474"/>
              <p:cNvSpPr>
                <a:spLocks noChangeShapeType="1"/>
              </p:cNvSpPr>
              <p:nvPr/>
            </p:nvSpPr>
            <p:spPr bwMode="auto">
              <a:xfrm>
                <a:off x="1648" y="2564"/>
                <a:ext cx="12" cy="2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62" name="Line 475"/>
              <p:cNvSpPr>
                <a:spLocks noChangeShapeType="1"/>
              </p:cNvSpPr>
              <p:nvPr/>
            </p:nvSpPr>
            <p:spPr bwMode="auto">
              <a:xfrm>
                <a:off x="1639" y="2579"/>
                <a:ext cx="19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</p:grpSp>
        <p:grpSp>
          <p:nvGrpSpPr>
            <p:cNvPr id="12353" name="Group 476"/>
            <p:cNvGrpSpPr>
              <a:grpSpLocks/>
            </p:cNvGrpSpPr>
            <p:nvPr/>
          </p:nvGrpSpPr>
          <p:grpSpPr bwMode="auto">
            <a:xfrm>
              <a:off x="2033" y="3344"/>
              <a:ext cx="61" cy="137"/>
              <a:chOff x="1863" y="2588"/>
              <a:chExt cx="52" cy="117"/>
            </a:xfrm>
          </p:grpSpPr>
          <p:grpSp>
            <p:nvGrpSpPr>
              <p:cNvPr id="12449" name="Group 477"/>
              <p:cNvGrpSpPr>
                <a:grpSpLocks/>
              </p:cNvGrpSpPr>
              <p:nvPr/>
            </p:nvGrpSpPr>
            <p:grpSpPr bwMode="auto">
              <a:xfrm>
                <a:off x="1863" y="2588"/>
                <a:ext cx="52" cy="117"/>
                <a:chOff x="1863" y="2588"/>
                <a:chExt cx="52" cy="117"/>
              </a:xfrm>
            </p:grpSpPr>
            <p:sp>
              <p:nvSpPr>
                <p:cNvPr id="12455" name="Arc 478"/>
                <p:cNvSpPr>
                  <a:spLocks/>
                </p:cNvSpPr>
                <p:nvPr/>
              </p:nvSpPr>
              <p:spPr bwMode="auto">
                <a:xfrm>
                  <a:off x="1863" y="2588"/>
                  <a:ext cx="48" cy="117"/>
                </a:xfrm>
                <a:custGeom>
                  <a:avLst/>
                  <a:gdLst>
                    <a:gd name="T0" fmla="*/ 0 w 21600"/>
                    <a:gd name="T1" fmla="*/ 0 h 42791"/>
                    <a:gd name="T2" fmla="*/ 0 w 21600"/>
                    <a:gd name="T3" fmla="*/ 0 h 42791"/>
                    <a:gd name="T4" fmla="*/ 0 w 21600"/>
                    <a:gd name="T5" fmla="*/ 0 h 42791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791"/>
                    <a:gd name="T11" fmla="*/ 21600 w 21600"/>
                    <a:gd name="T12" fmla="*/ 42791 h 4279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791" fill="none" extrusionOk="0">
                      <a:moveTo>
                        <a:pt x="17442" y="42791"/>
                      </a:moveTo>
                      <a:cubicBezTo>
                        <a:pt x="7309" y="40803"/>
                        <a:pt x="0" y="31921"/>
                        <a:pt x="0" y="21595"/>
                      </a:cubicBezTo>
                      <a:cubicBezTo>
                        <a:pt x="-1" y="9845"/>
                        <a:pt x="9391" y="251"/>
                        <a:pt x="21137" y="-1"/>
                      </a:cubicBezTo>
                    </a:path>
                    <a:path w="21600" h="42791" stroke="0" extrusionOk="0">
                      <a:moveTo>
                        <a:pt x="17442" y="42791"/>
                      </a:moveTo>
                      <a:cubicBezTo>
                        <a:pt x="7309" y="40803"/>
                        <a:pt x="0" y="31921"/>
                        <a:pt x="0" y="21595"/>
                      </a:cubicBezTo>
                      <a:cubicBezTo>
                        <a:pt x="-1" y="9845"/>
                        <a:pt x="9391" y="251"/>
                        <a:pt x="21137" y="-1"/>
                      </a:cubicBezTo>
                      <a:lnTo>
                        <a:pt x="21600" y="21595"/>
                      </a:lnTo>
                      <a:lnTo>
                        <a:pt x="17442" y="42791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456" name="Arc 479"/>
                <p:cNvSpPr>
                  <a:spLocks/>
                </p:cNvSpPr>
                <p:nvPr/>
              </p:nvSpPr>
              <p:spPr bwMode="auto">
                <a:xfrm>
                  <a:off x="1881" y="2588"/>
                  <a:ext cx="34" cy="117"/>
                </a:xfrm>
                <a:custGeom>
                  <a:avLst/>
                  <a:gdLst>
                    <a:gd name="T0" fmla="*/ 0 w 21600"/>
                    <a:gd name="T1" fmla="*/ 0 h 42954"/>
                    <a:gd name="T2" fmla="*/ 0 w 21600"/>
                    <a:gd name="T3" fmla="*/ 0 h 42954"/>
                    <a:gd name="T4" fmla="*/ 0 w 21600"/>
                    <a:gd name="T5" fmla="*/ 0 h 42954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954"/>
                    <a:gd name="T11" fmla="*/ 21600 w 21600"/>
                    <a:gd name="T12" fmla="*/ 42954 h 4295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954" fill="none" extrusionOk="0">
                      <a:moveTo>
                        <a:pt x="18349" y="42954"/>
                      </a:moveTo>
                      <a:cubicBezTo>
                        <a:pt x="7797" y="41347"/>
                        <a:pt x="0" y="32274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</a:path>
                    <a:path w="21600" h="42954" stroke="0" extrusionOk="0">
                      <a:moveTo>
                        <a:pt x="18349" y="42954"/>
                      </a:moveTo>
                      <a:cubicBezTo>
                        <a:pt x="7797" y="41347"/>
                        <a:pt x="0" y="32274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  <a:lnTo>
                        <a:pt x="21600" y="21600"/>
                      </a:lnTo>
                      <a:lnTo>
                        <a:pt x="18349" y="42954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sp>
            <p:nvSpPr>
              <p:cNvPr id="12450" name="Line 480"/>
              <p:cNvSpPr>
                <a:spLocks noChangeShapeType="1"/>
              </p:cNvSpPr>
              <p:nvPr/>
            </p:nvSpPr>
            <p:spPr bwMode="auto">
              <a:xfrm>
                <a:off x="1863" y="2638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51" name="Line 481"/>
              <p:cNvSpPr>
                <a:spLocks noChangeShapeType="1"/>
              </p:cNvSpPr>
              <p:nvPr/>
            </p:nvSpPr>
            <p:spPr bwMode="auto">
              <a:xfrm>
                <a:off x="1863" y="2654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52" name="Line 482"/>
              <p:cNvSpPr>
                <a:spLocks noChangeShapeType="1"/>
              </p:cNvSpPr>
              <p:nvPr/>
            </p:nvSpPr>
            <p:spPr bwMode="auto">
              <a:xfrm>
                <a:off x="1870" y="2670"/>
                <a:ext cx="16" cy="4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53" name="Line 483"/>
              <p:cNvSpPr>
                <a:spLocks noChangeShapeType="1"/>
              </p:cNvSpPr>
              <p:nvPr/>
            </p:nvSpPr>
            <p:spPr bwMode="auto">
              <a:xfrm>
                <a:off x="1874" y="2607"/>
                <a:ext cx="12" cy="2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54" name="Line 484"/>
              <p:cNvSpPr>
                <a:spLocks noChangeShapeType="1"/>
              </p:cNvSpPr>
              <p:nvPr/>
            </p:nvSpPr>
            <p:spPr bwMode="auto">
              <a:xfrm>
                <a:off x="1865" y="2622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</p:grpSp>
        <p:grpSp>
          <p:nvGrpSpPr>
            <p:cNvPr id="12354" name="Group 485"/>
            <p:cNvGrpSpPr>
              <a:grpSpLocks/>
            </p:cNvGrpSpPr>
            <p:nvPr/>
          </p:nvGrpSpPr>
          <p:grpSpPr bwMode="auto">
            <a:xfrm>
              <a:off x="2573" y="3173"/>
              <a:ext cx="61" cy="137"/>
              <a:chOff x="2326" y="2442"/>
              <a:chExt cx="52" cy="117"/>
            </a:xfrm>
          </p:grpSpPr>
          <p:grpSp>
            <p:nvGrpSpPr>
              <p:cNvPr id="12441" name="Group 486"/>
              <p:cNvGrpSpPr>
                <a:grpSpLocks/>
              </p:cNvGrpSpPr>
              <p:nvPr/>
            </p:nvGrpSpPr>
            <p:grpSpPr bwMode="auto">
              <a:xfrm>
                <a:off x="2326" y="2442"/>
                <a:ext cx="52" cy="117"/>
                <a:chOff x="2326" y="2442"/>
                <a:chExt cx="52" cy="117"/>
              </a:xfrm>
            </p:grpSpPr>
            <p:sp>
              <p:nvSpPr>
                <p:cNvPr id="12447" name="Arc 487"/>
                <p:cNvSpPr>
                  <a:spLocks/>
                </p:cNvSpPr>
                <p:nvPr/>
              </p:nvSpPr>
              <p:spPr bwMode="auto">
                <a:xfrm>
                  <a:off x="2326" y="2443"/>
                  <a:ext cx="48" cy="116"/>
                </a:xfrm>
                <a:custGeom>
                  <a:avLst/>
                  <a:gdLst>
                    <a:gd name="T0" fmla="*/ 0 w 21600"/>
                    <a:gd name="T1" fmla="*/ 0 h 42783"/>
                    <a:gd name="T2" fmla="*/ 0 w 21600"/>
                    <a:gd name="T3" fmla="*/ 0 h 42783"/>
                    <a:gd name="T4" fmla="*/ 0 w 21600"/>
                    <a:gd name="T5" fmla="*/ 0 h 42783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783"/>
                    <a:gd name="T11" fmla="*/ 21600 w 21600"/>
                    <a:gd name="T12" fmla="*/ 42783 h 4278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783" fill="none" extrusionOk="0">
                      <a:moveTo>
                        <a:pt x="17406" y="42784"/>
                      </a:moveTo>
                      <a:cubicBezTo>
                        <a:pt x="7290" y="40782"/>
                        <a:pt x="0" y="31907"/>
                        <a:pt x="0" y="21595"/>
                      </a:cubicBezTo>
                      <a:cubicBezTo>
                        <a:pt x="-1" y="9841"/>
                        <a:pt x="9398" y="244"/>
                        <a:pt x="21149" y="-1"/>
                      </a:cubicBezTo>
                    </a:path>
                    <a:path w="21600" h="42783" stroke="0" extrusionOk="0">
                      <a:moveTo>
                        <a:pt x="17406" y="42784"/>
                      </a:moveTo>
                      <a:cubicBezTo>
                        <a:pt x="7290" y="40782"/>
                        <a:pt x="0" y="31907"/>
                        <a:pt x="0" y="21595"/>
                      </a:cubicBezTo>
                      <a:cubicBezTo>
                        <a:pt x="-1" y="9841"/>
                        <a:pt x="9398" y="244"/>
                        <a:pt x="21149" y="-1"/>
                      </a:cubicBezTo>
                      <a:lnTo>
                        <a:pt x="21600" y="21595"/>
                      </a:lnTo>
                      <a:lnTo>
                        <a:pt x="17406" y="42784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448" name="Arc 488"/>
                <p:cNvSpPr>
                  <a:spLocks/>
                </p:cNvSpPr>
                <p:nvPr/>
              </p:nvSpPr>
              <p:spPr bwMode="auto">
                <a:xfrm>
                  <a:off x="2344" y="2442"/>
                  <a:ext cx="34" cy="116"/>
                </a:xfrm>
                <a:custGeom>
                  <a:avLst/>
                  <a:gdLst>
                    <a:gd name="T0" fmla="*/ 0 w 21600"/>
                    <a:gd name="T1" fmla="*/ 0 h 42949"/>
                    <a:gd name="T2" fmla="*/ 0 w 21600"/>
                    <a:gd name="T3" fmla="*/ 0 h 42949"/>
                    <a:gd name="T4" fmla="*/ 0 w 21600"/>
                    <a:gd name="T5" fmla="*/ 0 h 42949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949"/>
                    <a:gd name="T11" fmla="*/ 21600 w 21600"/>
                    <a:gd name="T12" fmla="*/ 42949 h 4294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949" fill="none" extrusionOk="0">
                      <a:moveTo>
                        <a:pt x="18320" y="42949"/>
                      </a:moveTo>
                      <a:cubicBezTo>
                        <a:pt x="7781" y="41330"/>
                        <a:pt x="0" y="32263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</a:path>
                    <a:path w="21600" h="42949" stroke="0" extrusionOk="0">
                      <a:moveTo>
                        <a:pt x="18320" y="42949"/>
                      </a:moveTo>
                      <a:cubicBezTo>
                        <a:pt x="7781" y="41330"/>
                        <a:pt x="0" y="32263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  <a:lnTo>
                        <a:pt x="21600" y="21600"/>
                      </a:lnTo>
                      <a:lnTo>
                        <a:pt x="18320" y="42949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sp>
            <p:nvSpPr>
              <p:cNvPr id="12442" name="Line 489"/>
              <p:cNvSpPr>
                <a:spLocks noChangeShapeType="1"/>
              </p:cNvSpPr>
              <p:nvPr/>
            </p:nvSpPr>
            <p:spPr bwMode="auto">
              <a:xfrm>
                <a:off x="2326" y="2491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43" name="Line 490"/>
              <p:cNvSpPr>
                <a:spLocks noChangeShapeType="1"/>
              </p:cNvSpPr>
              <p:nvPr/>
            </p:nvSpPr>
            <p:spPr bwMode="auto">
              <a:xfrm>
                <a:off x="2326" y="2507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44" name="Line 491"/>
              <p:cNvSpPr>
                <a:spLocks noChangeShapeType="1"/>
              </p:cNvSpPr>
              <p:nvPr/>
            </p:nvSpPr>
            <p:spPr bwMode="auto">
              <a:xfrm>
                <a:off x="2333" y="2523"/>
                <a:ext cx="16" cy="4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45" name="Line 492"/>
              <p:cNvSpPr>
                <a:spLocks noChangeShapeType="1"/>
              </p:cNvSpPr>
              <p:nvPr/>
            </p:nvSpPr>
            <p:spPr bwMode="auto">
              <a:xfrm>
                <a:off x="2338" y="2460"/>
                <a:ext cx="11" cy="2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46" name="Line 493"/>
              <p:cNvSpPr>
                <a:spLocks noChangeShapeType="1"/>
              </p:cNvSpPr>
              <p:nvPr/>
            </p:nvSpPr>
            <p:spPr bwMode="auto">
              <a:xfrm>
                <a:off x="2329" y="2476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</p:grpSp>
        <p:grpSp>
          <p:nvGrpSpPr>
            <p:cNvPr id="12355" name="Group 494"/>
            <p:cNvGrpSpPr>
              <a:grpSpLocks/>
            </p:cNvGrpSpPr>
            <p:nvPr/>
          </p:nvGrpSpPr>
          <p:grpSpPr bwMode="auto">
            <a:xfrm>
              <a:off x="2803" y="3030"/>
              <a:ext cx="60" cy="137"/>
              <a:chOff x="2523" y="2320"/>
              <a:chExt cx="52" cy="117"/>
            </a:xfrm>
          </p:grpSpPr>
          <p:grpSp>
            <p:nvGrpSpPr>
              <p:cNvPr id="12433" name="Group 495"/>
              <p:cNvGrpSpPr>
                <a:grpSpLocks/>
              </p:cNvGrpSpPr>
              <p:nvPr/>
            </p:nvGrpSpPr>
            <p:grpSpPr bwMode="auto">
              <a:xfrm>
                <a:off x="2523" y="2320"/>
                <a:ext cx="52" cy="117"/>
                <a:chOff x="2523" y="2320"/>
                <a:chExt cx="52" cy="117"/>
              </a:xfrm>
            </p:grpSpPr>
            <p:sp>
              <p:nvSpPr>
                <p:cNvPr id="12439" name="Arc 496"/>
                <p:cNvSpPr>
                  <a:spLocks/>
                </p:cNvSpPr>
                <p:nvPr/>
              </p:nvSpPr>
              <p:spPr bwMode="auto">
                <a:xfrm>
                  <a:off x="2523" y="2321"/>
                  <a:ext cx="48" cy="116"/>
                </a:xfrm>
                <a:custGeom>
                  <a:avLst/>
                  <a:gdLst>
                    <a:gd name="T0" fmla="*/ 0 w 21600"/>
                    <a:gd name="T1" fmla="*/ 0 h 42783"/>
                    <a:gd name="T2" fmla="*/ 0 w 21600"/>
                    <a:gd name="T3" fmla="*/ 0 h 42783"/>
                    <a:gd name="T4" fmla="*/ 0 w 21600"/>
                    <a:gd name="T5" fmla="*/ 0 h 42783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783"/>
                    <a:gd name="T11" fmla="*/ 21600 w 21600"/>
                    <a:gd name="T12" fmla="*/ 42783 h 4278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783" fill="none" extrusionOk="0">
                      <a:moveTo>
                        <a:pt x="17406" y="42784"/>
                      </a:moveTo>
                      <a:cubicBezTo>
                        <a:pt x="7290" y="40782"/>
                        <a:pt x="0" y="31907"/>
                        <a:pt x="0" y="21595"/>
                      </a:cubicBezTo>
                      <a:cubicBezTo>
                        <a:pt x="-1" y="9841"/>
                        <a:pt x="9398" y="244"/>
                        <a:pt x="21149" y="-1"/>
                      </a:cubicBezTo>
                    </a:path>
                    <a:path w="21600" h="42783" stroke="0" extrusionOk="0">
                      <a:moveTo>
                        <a:pt x="17406" y="42784"/>
                      </a:moveTo>
                      <a:cubicBezTo>
                        <a:pt x="7290" y="40782"/>
                        <a:pt x="0" y="31907"/>
                        <a:pt x="0" y="21595"/>
                      </a:cubicBezTo>
                      <a:cubicBezTo>
                        <a:pt x="-1" y="9841"/>
                        <a:pt x="9398" y="244"/>
                        <a:pt x="21149" y="-1"/>
                      </a:cubicBezTo>
                      <a:lnTo>
                        <a:pt x="21600" y="21595"/>
                      </a:lnTo>
                      <a:lnTo>
                        <a:pt x="17406" y="42784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440" name="Arc 497"/>
                <p:cNvSpPr>
                  <a:spLocks/>
                </p:cNvSpPr>
                <p:nvPr/>
              </p:nvSpPr>
              <p:spPr bwMode="auto">
                <a:xfrm>
                  <a:off x="2541" y="2320"/>
                  <a:ext cx="34" cy="116"/>
                </a:xfrm>
                <a:custGeom>
                  <a:avLst/>
                  <a:gdLst>
                    <a:gd name="T0" fmla="*/ 0 w 21600"/>
                    <a:gd name="T1" fmla="*/ 0 h 42949"/>
                    <a:gd name="T2" fmla="*/ 0 w 21600"/>
                    <a:gd name="T3" fmla="*/ 0 h 42949"/>
                    <a:gd name="T4" fmla="*/ 0 w 21600"/>
                    <a:gd name="T5" fmla="*/ 0 h 42949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949"/>
                    <a:gd name="T11" fmla="*/ 21600 w 21600"/>
                    <a:gd name="T12" fmla="*/ 42949 h 4294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949" fill="none" extrusionOk="0">
                      <a:moveTo>
                        <a:pt x="18320" y="42949"/>
                      </a:moveTo>
                      <a:cubicBezTo>
                        <a:pt x="7781" y="41330"/>
                        <a:pt x="0" y="32263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</a:path>
                    <a:path w="21600" h="42949" stroke="0" extrusionOk="0">
                      <a:moveTo>
                        <a:pt x="18320" y="42949"/>
                      </a:moveTo>
                      <a:cubicBezTo>
                        <a:pt x="7781" y="41330"/>
                        <a:pt x="0" y="32263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  <a:lnTo>
                        <a:pt x="21600" y="21600"/>
                      </a:lnTo>
                      <a:lnTo>
                        <a:pt x="18320" y="42949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sp>
            <p:nvSpPr>
              <p:cNvPr id="12434" name="Line 498"/>
              <p:cNvSpPr>
                <a:spLocks noChangeShapeType="1"/>
              </p:cNvSpPr>
              <p:nvPr/>
            </p:nvSpPr>
            <p:spPr bwMode="auto">
              <a:xfrm>
                <a:off x="2523" y="2369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35" name="Line 499"/>
              <p:cNvSpPr>
                <a:spLocks noChangeShapeType="1"/>
              </p:cNvSpPr>
              <p:nvPr/>
            </p:nvSpPr>
            <p:spPr bwMode="auto">
              <a:xfrm>
                <a:off x="2523" y="2385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36" name="Line 500"/>
              <p:cNvSpPr>
                <a:spLocks noChangeShapeType="1"/>
              </p:cNvSpPr>
              <p:nvPr/>
            </p:nvSpPr>
            <p:spPr bwMode="auto">
              <a:xfrm>
                <a:off x="2530" y="2401"/>
                <a:ext cx="15" cy="4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37" name="Line 501"/>
              <p:cNvSpPr>
                <a:spLocks noChangeShapeType="1"/>
              </p:cNvSpPr>
              <p:nvPr/>
            </p:nvSpPr>
            <p:spPr bwMode="auto">
              <a:xfrm>
                <a:off x="2534" y="2338"/>
                <a:ext cx="11" cy="2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38" name="Line 502"/>
              <p:cNvSpPr>
                <a:spLocks noChangeShapeType="1"/>
              </p:cNvSpPr>
              <p:nvPr/>
            </p:nvSpPr>
            <p:spPr bwMode="auto">
              <a:xfrm>
                <a:off x="2525" y="2354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</p:grpSp>
        <p:grpSp>
          <p:nvGrpSpPr>
            <p:cNvPr id="12356" name="Group 503"/>
            <p:cNvGrpSpPr>
              <a:grpSpLocks/>
            </p:cNvGrpSpPr>
            <p:nvPr/>
          </p:nvGrpSpPr>
          <p:grpSpPr bwMode="auto">
            <a:xfrm>
              <a:off x="2985" y="2816"/>
              <a:ext cx="60" cy="137"/>
              <a:chOff x="2679" y="2137"/>
              <a:chExt cx="52" cy="117"/>
            </a:xfrm>
          </p:grpSpPr>
          <p:grpSp>
            <p:nvGrpSpPr>
              <p:cNvPr id="12425" name="Group 504"/>
              <p:cNvGrpSpPr>
                <a:grpSpLocks/>
              </p:cNvGrpSpPr>
              <p:nvPr/>
            </p:nvGrpSpPr>
            <p:grpSpPr bwMode="auto">
              <a:xfrm>
                <a:off x="2679" y="2137"/>
                <a:ext cx="52" cy="117"/>
                <a:chOff x="2679" y="2137"/>
                <a:chExt cx="52" cy="117"/>
              </a:xfrm>
            </p:grpSpPr>
            <p:sp>
              <p:nvSpPr>
                <p:cNvPr id="12431" name="Arc 505"/>
                <p:cNvSpPr>
                  <a:spLocks/>
                </p:cNvSpPr>
                <p:nvPr/>
              </p:nvSpPr>
              <p:spPr bwMode="auto">
                <a:xfrm>
                  <a:off x="2679" y="2138"/>
                  <a:ext cx="48" cy="116"/>
                </a:xfrm>
                <a:custGeom>
                  <a:avLst/>
                  <a:gdLst>
                    <a:gd name="T0" fmla="*/ 0 w 21600"/>
                    <a:gd name="T1" fmla="*/ 0 h 42783"/>
                    <a:gd name="T2" fmla="*/ 0 w 21600"/>
                    <a:gd name="T3" fmla="*/ 0 h 42783"/>
                    <a:gd name="T4" fmla="*/ 0 w 21600"/>
                    <a:gd name="T5" fmla="*/ 0 h 42783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783"/>
                    <a:gd name="T11" fmla="*/ 21600 w 21600"/>
                    <a:gd name="T12" fmla="*/ 42783 h 4278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783" fill="none" extrusionOk="0">
                      <a:moveTo>
                        <a:pt x="17406" y="42784"/>
                      </a:moveTo>
                      <a:cubicBezTo>
                        <a:pt x="7290" y="40782"/>
                        <a:pt x="0" y="31907"/>
                        <a:pt x="0" y="21595"/>
                      </a:cubicBezTo>
                      <a:cubicBezTo>
                        <a:pt x="-1" y="9841"/>
                        <a:pt x="9398" y="244"/>
                        <a:pt x="21149" y="-1"/>
                      </a:cubicBezTo>
                    </a:path>
                    <a:path w="21600" h="42783" stroke="0" extrusionOk="0">
                      <a:moveTo>
                        <a:pt x="17406" y="42784"/>
                      </a:moveTo>
                      <a:cubicBezTo>
                        <a:pt x="7290" y="40782"/>
                        <a:pt x="0" y="31907"/>
                        <a:pt x="0" y="21595"/>
                      </a:cubicBezTo>
                      <a:cubicBezTo>
                        <a:pt x="-1" y="9841"/>
                        <a:pt x="9398" y="244"/>
                        <a:pt x="21149" y="-1"/>
                      </a:cubicBezTo>
                      <a:lnTo>
                        <a:pt x="21600" y="21595"/>
                      </a:lnTo>
                      <a:lnTo>
                        <a:pt x="17406" y="42784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432" name="Arc 506"/>
                <p:cNvSpPr>
                  <a:spLocks/>
                </p:cNvSpPr>
                <p:nvPr/>
              </p:nvSpPr>
              <p:spPr bwMode="auto">
                <a:xfrm>
                  <a:off x="2697" y="2137"/>
                  <a:ext cx="34" cy="116"/>
                </a:xfrm>
                <a:custGeom>
                  <a:avLst/>
                  <a:gdLst>
                    <a:gd name="T0" fmla="*/ 0 w 21600"/>
                    <a:gd name="T1" fmla="*/ 0 h 42949"/>
                    <a:gd name="T2" fmla="*/ 0 w 21600"/>
                    <a:gd name="T3" fmla="*/ 0 h 42949"/>
                    <a:gd name="T4" fmla="*/ 0 w 21600"/>
                    <a:gd name="T5" fmla="*/ 0 h 42949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949"/>
                    <a:gd name="T11" fmla="*/ 21600 w 21600"/>
                    <a:gd name="T12" fmla="*/ 42949 h 4294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949" fill="none" extrusionOk="0">
                      <a:moveTo>
                        <a:pt x="18320" y="42949"/>
                      </a:moveTo>
                      <a:cubicBezTo>
                        <a:pt x="7781" y="41330"/>
                        <a:pt x="0" y="32263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</a:path>
                    <a:path w="21600" h="42949" stroke="0" extrusionOk="0">
                      <a:moveTo>
                        <a:pt x="18320" y="42949"/>
                      </a:moveTo>
                      <a:cubicBezTo>
                        <a:pt x="7781" y="41330"/>
                        <a:pt x="0" y="32263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  <a:lnTo>
                        <a:pt x="21600" y="21600"/>
                      </a:lnTo>
                      <a:lnTo>
                        <a:pt x="18320" y="42949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sp>
            <p:nvSpPr>
              <p:cNvPr id="12426" name="Line 507"/>
              <p:cNvSpPr>
                <a:spLocks noChangeShapeType="1"/>
              </p:cNvSpPr>
              <p:nvPr/>
            </p:nvSpPr>
            <p:spPr bwMode="auto">
              <a:xfrm>
                <a:off x="2679" y="2186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27" name="Line 508"/>
              <p:cNvSpPr>
                <a:spLocks noChangeShapeType="1"/>
              </p:cNvSpPr>
              <p:nvPr/>
            </p:nvSpPr>
            <p:spPr bwMode="auto">
              <a:xfrm>
                <a:off x="2679" y="2202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28" name="Line 509"/>
              <p:cNvSpPr>
                <a:spLocks noChangeShapeType="1"/>
              </p:cNvSpPr>
              <p:nvPr/>
            </p:nvSpPr>
            <p:spPr bwMode="auto">
              <a:xfrm>
                <a:off x="2685" y="2218"/>
                <a:ext cx="16" cy="4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29" name="Line 510"/>
              <p:cNvSpPr>
                <a:spLocks noChangeShapeType="1"/>
              </p:cNvSpPr>
              <p:nvPr/>
            </p:nvSpPr>
            <p:spPr bwMode="auto">
              <a:xfrm>
                <a:off x="2690" y="2155"/>
                <a:ext cx="11" cy="2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30" name="Line 511"/>
              <p:cNvSpPr>
                <a:spLocks noChangeShapeType="1"/>
              </p:cNvSpPr>
              <p:nvPr/>
            </p:nvSpPr>
            <p:spPr bwMode="auto">
              <a:xfrm>
                <a:off x="2681" y="2171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</p:grpSp>
        <p:grpSp>
          <p:nvGrpSpPr>
            <p:cNvPr id="12357" name="Group 512"/>
            <p:cNvGrpSpPr>
              <a:grpSpLocks/>
            </p:cNvGrpSpPr>
            <p:nvPr/>
          </p:nvGrpSpPr>
          <p:grpSpPr bwMode="auto">
            <a:xfrm>
              <a:off x="1069" y="1677"/>
              <a:ext cx="173" cy="175"/>
              <a:chOff x="1036" y="1165"/>
              <a:chExt cx="149" cy="149"/>
            </a:xfrm>
          </p:grpSpPr>
          <p:sp>
            <p:nvSpPr>
              <p:cNvPr id="12415" name="Oval 513"/>
              <p:cNvSpPr>
                <a:spLocks noChangeArrowheads="1"/>
              </p:cNvSpPr>
              <p:nvPr/>
            </p:nvSpPr>
            <p:spPr bwMode="auto">
              <a:xfrm>
                <a:off x="1036" y="1165"/>
                <a:ext cx="149" cy="149"/>
              </a:xfrm>
              <a:prstGeom prst="ellipse">
                <a:avLst/>
              </a:prstGeom>
              <a:solidFill>
                <a:srgbClr val="FF0000"/>
              </a:solidFill>
              <a:ln w="1428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 sz="2400">
                  <a:latin typeface="+mn-lt"/>
                  <a:cs typeface="Times New Roman" pitchFamily="18" charset="0"/>
                </a:endParaRPr>
              </a:p>
            </p:txBody>
          </p:sp>
          <p:grpSp>
            <p:nvGrpSpPr>
              <p:cNvPr id="12416" name="Group 514"/>
              <p:cNvGrpSpPr>
                <a:grpSpLocks/>
              </p:cNvGrpSpPr>
              <p:nvPr/>
            </p:nvGrpSpPr>
            <p:grpSpPr bwMode="auto">
              <a:xfrm>
                <a:off x="1052" y="1181"/>
                <a:ext cx="52" cy="117"/>
                <a:chOff x="1052" y="1181"/>
                <a:chExt cx="52" cy="117"/>
              </a:xfrm>
            </p:grpSpPr>
            <p:grpSp>
              <p:nvGrpSpPr>
                <p:cNvPr id="12417" name="Group 515"/>
                <p:cNvGrpSpPr>
                  <a:grpSpLocks/>
                </p:cNvGrpSpPr>
                <p:nvPr/>
              </p:nvGrpSpPr>
              <p:grpSpPr bwMode="auto">
                <a:xfrm>
                  <a:off x="1052" y="1181"/>
                  <a:ext cx="52" cy="117"/>
                  <a:chOff x="1052" y="1181"/>
                  <a:chExt cx="52" cy="117"/>
                </a:xfrm>
              </p:grpSpPr>
              <p:sp>
                <p:nvSpPr>
                  <p:cNvPr id="12423" name="Arc 516"/>
                  <p:cNvSpPr>
                    <a:spLocks/>
                  </p:cNvSpPr>
                  <p:nvPr/>
                </p:nvSpPr>
                <p:spPr bwMode="auto">
                  <a:xfrm>
                    <a:off x="1052" y="1182"/>
                    <a:ext cx="48" cy="116"/>
                  </a:xfrm>
                  <a:custGeom>
                    <a:avLst/>
                    <a:gdLst>
                      <a:gd name="T0" fmla="*/ 0 w 21600"/>
                      <a:gd name="T1" fmla="*/ 0 h 42783"/>
                      <a:gd name="T2" fmla="*/ 0 w 21600"/>
                      <a:gd name="T3" fmla="*/ 0 h 42783"/>
                      <a:gd name="T4" fmla="*/ 0 w 21600"/>
                      <a:gd name="T5" fmla="*/ 0 h 42783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42783"/>
                      <a:gd name="T11" fmla="*/ 21600 w 21600"/>
                      <a:gd name="T12" fmla="*/ 42783 h 42783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42783" fill="none" extrusionOk="0">
                        <a:moveTo>
                          <a:pt x="17406" y="42784"/>
                        </a:moveTo>
                        <a:cubicBezTo>
                          <a:pt x="7290" y="40782"/>
                          <a:pt x="0" y="31907"/>
                          <a:pt x="0" y="21595"/>
                        </a:cubicBezTo>
                        <a:cubicBezTo>
                          <a:pt x="-1" y="9841"/>
                          <a:pt x="9398" y="244"/>
                          <a:pt x="21149" y="-1"/>
                        </a:cubicBezTo>
                      </a:path>
                      <a:path w="21600" h="42783" stroke="0" extrusionOk="0">
                        <a:moveTo>
                          <a:pt x="17406" y="42784"/>
                        </a:moveTo>
                        <a:cubicBezTo>
                          <a:pt x="7290" y="40782"/>
                          <a:pt x="0" y="31907"/>
                          <a:pt x="0" y="21595"/>
                        </a:cubicBezTo>
                        <a:cubicBezTo>
                          <a:pt x="-1" y="9841"/>
                          <a:pt x="9398" y="244"/>
                          <a:pt x="21149" y="-1"/>
                        </a:cubicBezTo>
                        <a:lnTo>
                          <a:pt x="21600" y="21595"/>
                        </a:lnTo>
                        <a:lnTo>
                          <a:pt x="17406" y="42784"/>
                        </a:lnTo>
                        <a:close/>
                      </a:path>
                    </a:pathLst>
                  </a:custGeom>
                  <a:noFill/>
                  <a:ln w="14288">
                    <a:solidFill>
                      <a:srgbClr val="FFFF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+mn-lt"/>
                    </a:endParaRPr>
                  </a:p>
                </p:txBody>
              </p:sp>
              <p:sp>
                <p:nvSpPr>
                  <p:cNvPr id="12424" name="Arc 517"/>
                  <p:cNvSpPr>
                    <a:spLocks/>
                  </p:cNvSpPr>
                  <p:nvPr/>
                </p:nvSpPr>
                <p:spPr bwMode="auto">
                  <a:xfrm>
                    <a:off x="1070" y="1181"/>
                    <a:ext cx="34" cy="116"/>
                  </a:xfrm>
                  <a:custGeom>
                    <a:avLst/>
                    <a:gdLst>
                      <a:gd name="T0" fmla="*/ 0 w 21600"/>
                      <a:gd name="T1" fmla="*/ 0 h 42949"/>
                      <a:gd name="T2" fmla="*/ 0 w 21600"/>
                      <a:gd name="T3" fmla="*/ 0 h 42949"/>
                      <a:gd name="T4" fmla="*/ 0 w 21600"/>
                      <a:gd name="T5" fmla="*/ 0 h 42949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42949"/>
                      <a:gd name="T11" fmla="*/ 21600 w 21600"/>
                      <a:gd name="T12" fmla="*/ 42949 h 42949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42949" fill="none" extrusionOk="0">
                        <a:moveTo>
                          <a:pt x="18320" y="42949"/>
                        </a:moveTo>
                        <a:cubicBezTo>
                          <a:pt x="7781" y="41330"/>
                          <a:pt x="0" y="32263"/>
                          <a:pt x="0" y="21600"/>
                        </a:cubicBezTo>
                        <a:cubicBezTo>
                          <a:pt x="-1" y="9670"/>
                          <a:pt x="9670" y="0"/>
                          <a:pt x="21599" y="0"/>
                        </a:cubicBezTo>
                      </a:path>
                      <a:path w="21600" h="42949" stroke="0" extrusionOk="0">
                        <a:moveTo>
                          <a:pt x="18320" y="42949"/>
                        </a:moveTo>
                        <a:cubicBezTo>
                          <a:pt x="7781" y="41330"/>
                          <a:pt x="0" y="32263"/>
                          <a:pt x="0" y="21600"/>
                        </a:cubicBezTo>
                        <a:cubicBezTo>
                          <a:pt x="-1" y="9670"/>
                          <a:pt x="9670" y="0"/>
                          <a:pt x="21599" y="0"/>
                        </a:cubicBezTo>
                        <a:lnTo>
                          <a:pt x="21600" y="21600"/>
                        </a:lnTo>
                        <a:lnTo>
                          <a:pt x="18320" y="42949"/>
                        </a:lnTo>
                        <a:close/>
                      </a:path>
                    </a:pathLst>
                  </a:custGeom>
                  <a:noFill/>
                  <a:ln w="14288">
                    <a:solidFill>
                      <a:srgbClr val="FFFF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+mn-lt"/>
                    </a:endParaRPr>
                  </a:p>
                </p:txBody>
              </p:sp>
            </p:grpSp>
            <p:sp>
              <p:nvSpPr>
                <p:cNvPr id="12418" name="Line 518"/>
                <p:cNvSpPr>
                  <a:spLocks noChangeShapeType="1"/>
                </p:cNvSpPr>
                <p:nvPr/>
              </p:nvSpPr>
              <p:spPr bwMode="auto">
                <a:xfrm>
                  <a:off x="1052" y="1231"/>
                  <a:ext cx="18" cy="1"/>
                </a:xfrm>
                <a:prstGeom prst="line">
                  <a:avLst/>
                </a:pr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419" name="Line 519"/>
                <p:cNvSpPr>
                  <a:spLocks noChangeShapeType="1"/>
                </p:cNvSpPr>
                <p:nvPr/>
              </p:nvSpPr>
              <p:spPr bwMode="auto">
                <a:xfrm>
                  <a:off x="1052" y="1246"/>
                  <a:ext cx="18" cy="1"/>
                </a:xfrm>
                <a:prstGeom prst="line">
                  <a:avLst/>
                </a:pr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420" name="Line 520"/>
                <p:cNvSpPr>
                  <a:spLocks noChangeShapeType="1"/>
                </p:cNvSpPr>
                <p:nvPr/>
              </p:nvSpPr>
              <p:spPr bwMode="auto">
                <a:xfrm>
                  <a:off x="1059" y="1262"/>
                  <a:ext cx="16" cy="5"/>
                </a:xfrm>
                <a:prstGeom prst="line">
                  <a:avLst/>
                </a:pr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421" name="Line 521"/>
                <p:cNvSpPr>
                  <a:spLocks noChangeShapeType="1"/>
                </p:cNvSpPr>
                <p:nvPr/>
              </p:nvSpPr>
              <p:spPr bwMode="auto">
                <a:xfrm>
                  <a:off x="1063" y="1199"/>
                  <a:ext cx="12" cy="2"/>
                </a:xfrm>
                <a:prstGeom prst="line">
                  <a:avLst/>
                </a:pr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422" name="Line 522"/>
                <p:cNvSpPr>
                  <a:spLocks noChangeShapeType="1"/>
                </p:cNvSpPr>
                <p:nvPr/>
              </p:nvSpPr>
              <p:spPr bwMode="auto">
                <a:xfrm>
                  <a:off x="1054" y="1215"/>
                  <a:ext cx="18" cy="1"/>
                </a:xfrm>
                <a:prstGeom prst="line">
                  <a:avLst/>
                </a:pr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</p:grpSp>
        <p:grpSp>
          <p:nvGrpSpPr>
            <p:cNvPr id="12358" name="Group 523"/>
            <p:cNvGrpSpPr>
              <a:grpSpLocks/>
            </p:cNvGrpSpPr>
            <p:nvPr/>
          </p:nvGrpSpPr>
          <p:grpSpPr bwMode="auto">
            <a:xfrm>
              <a:off x="2544" y="1339"/>
              <a:ext cx="173" cy="174"/>
              <a:chOff x="2301" y="876"/>
              <a:chExt cx="149" cy="149"/>
            </a:xfrm>
          </p:grpSpPr>
          <p:sp>
            <p:nvSpPr>
              <p:cNvPr id="12405" name="Oval 524"/>
              <p:cNvSpPr>
                <a:spLocks noChangeArrowheads="1"/>
              </p:cNvSpPr>
              <p:nvPr/>
            </p:nvSpPr>
            <p:spPr bwMode="auto">
              <a:xfrm>
                <a:off x="2301" y="876"/>
                <a:ext cx="149" cy="149"/>
              </a:xfrm>
              <a:prstGeom prst="ellipse">
                <a:avLst/>
              </a:prstGeom>
              <a:solidFill>
                <a:srgbClr val="996600"/>
              </a:solidFill>
              <a:ln w="14288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 sz="2400">
                  <a:latin typeface="+mn-lt"/>
                  <a:cs typeface="Times New Roman" pitchFamily="18" charset="0"/>
                </a:endParaRPr>
              </a:p>
            </p:txBody>
          </p:sp>
          <p:grpSp>
            <p:nvGrpSpPr>
              <p:cNvPr id="12406" name="Group 525"/>
              <p:cNvGrpSpPr>
                <a:grpSpLocks/>
              </p:cNvGrpSpPr>
              <p:nvPr/>
            </p:nvGrpSpPr>
            <p:grpSpPr bwMode="auto">
              <a:xfrm>
                <a:off x="2317" y="892"/>
                <a:ext cx="52" cy="117"/>
                <a:chOff x="2317" y="892"/>
                <a:chExt cx="52" cy="117"/>
              </a:xfrm>
            </p:grpSpPr>
            <p:grpSp>
              <p:nvGrpSpPr>
                <p:cNvPr id="12407" name="Group 526"/>
                <p:cNvGrpSpPr>
                  <a:grpSpLocks/>
                </p:cNvGrpSpPr>
                <p:nvPr/>
              </p:nvGrpSpPr>
              <p:grpSpPr bwMode="auto">
                <a:xfrm>
                  <a:off x="2317" y="892"/>
                  <a:ext cx="52" cy="117"/>
                  <a:chOff x="2317" y="892"/>
                  <a:chExt cx="52" cy="117"/>
                </a:xfrm>
              </p:grpSpPr>
              <p:sp>
                <p:nvSpPr>
                  <p:cNvPr id="12413" name="Arc 527"/>
                  <p:cNvSpPr>
                    <a:spLocks/>
                  </p:cNvSpPr>
                  <p:nvPr/>
                </p:nvSpPr>
                <p:spPr bwMode="auto">
                  <a:xfrm>
                    <a:off x="2317" y="893"/>
                    <a:ext cx="48" cy="116"/>
                  </a:xfrm>
                  <a:custGeom>
                    <a:avLst/>
                    <a:gdLst>
                      <a:gd name="T0" fmla="*/ 0 w 21600"/>
                      <a:gd name="T1" fmla="*/ 0 h 42783"/>
                      <a:gd name="T2" fmla="*/ 0 w 21600"/>
                      <a:gd name="T3" fmla="*/ 0 h 42783"/>
                      <a:gd name="T4" fmla="*/ 0 w 21600"/>
                      <a:gd name="T5" fmla="*/ 0 h 42783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42783"/>
                      <a:gd name="T11" fmla="*/ 21600 w 21600"/>
                      <a:gd name="T12" fmla="*/ 42783 h 42783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42783" fill="none" extrusionOk="0">
                        <a:moveTo>
                          <a:pt x="17406" y="42784"/>
                        </a:moveTo>
                        <a:cubicBezTo>
                          <a:pt x="7290" y="40782"/>
                          <a:pt x="0" y="31907"/>
                          <a:pt x="0" y="21595"/>
                        </a:cubicBezTo>
                        <a:cubicBezTo>
                          <a:pt x="-1" y="9841"/>
                          <a:pt x="9398" y="244"/>
                          <a:pt x="21149" y="-1"/>
                        </a:cubicBezTo>
                      </a:path>
                      <a:path w="21600" h="42783" stroke="0" extrusionOk="0">
                        <a:moveTo>
                          <a:pt x="17406" y="42784"/>
                        </a:moveTo>
                        <a:cubicBezTo>
                          <a:pt x="7290" y="40782"/>
                          <a:pt x="0" y="31907"/>
                          <a:pt x="0" y="21595"/>
                        </a:cubicBezTo>
                        <a:cubicBezTo>
                          <a:pt x="-1" y="9841"/>
                          <a:pt x="9398" y="244"/>
                          <a:pt x="21149" y="-1"/>
                        </a:cubicBezTo>
                        <a:lnTo>
                          <a:pt x="21600" y="21595"/>
                        </a:lnTo>
                        <a:lnTo>
                          <a:pt x="17406" y="42784"/>
                        </a:lnTo>
                        <a:close/>
                      </a:path>
                    </a:pathLst>
                  </a:custGeom>
                  <a:solidFill>
                    <a:srgbClr val="996600"/>
                  </a:solidFill>
                  <a:ln w="14288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>
                      <a:latin typeface="+mn-lt"/>
                    </a:endParaRPr>
                  </a:p>
                </p:txBody>
              </p:sp>
              <p:sp>
                <p:nvSpPr>
                  <p:cNvPr id="12414" name="Arc 528"/>
                  <p:cNvSpPr>
                    <a:spLocks/>
                  </p:cNvSpPr>
                  <p:nvPr/>
                </p:nvSpPr>
                <p:spPr bwMode="auto">
                  <a:xfrm>
                    <a:off x="2335" y="892"/>
                    <a:ext cx="34" cy="116"/>
                  </a:xfrm>
                  <a:custGeom>
                    <a:avLst/>
                    <a:gdLst>
                      <a:gd name="T0" fmla="*/ 0 w 21600"/>
                      <a:gd name="T1" fmla="*/ 0 h 42949"/>
                      <a:gd name="T2" fmla="*/ 0 w 21600"/>
                      <a:gd name="T3" fmla="*/ 0 h 42949"/>
                      <a:gd name="T4" fmla="*/ 0 w 21600"/>
                      <a:gd name="T5" fmla="*/ 0 h 42949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42949"/>
                      <a:gd name="T11" fmla="*/ 21600 w 21600"/>
                      <a:gd name="T12" fmla="*/ 42949 h 42949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42949" fill="none" extrusionOk="0">
                        <a:moveTo>
                          <a:pt x="18320" y="42949"/>
                        </a:moveTo>
                        <a:cubicBezTo>
                          <a:pt x="7781" y="41330"/>
                          <a:pt x="0" y="32263"/>
                          <a:pt x="0" y="21600"/>
                        </a:cubicBezTo>
                        <a:cubicBezTo>
                          <a:pt x="-1" y="9670"/>
                          <a:pt x="9670" y="0"/>
                          <a:pt x="21599" y="0"/>
                        </a:cubicBezTo>
                      </a:path>
                      <a:path w="21600" h="42949" stroke="0" extrusionOk="0">
                        <a:moveTo>
                          <a:pt x="18320" y="42949"/>
                        </a:moveTo>
                        <a:cubicBezTo>
                          <a:pt x="7781" y="41330"/>
                          <a:pt x="0" y="32263"/>
                          <a:pt x="0" y="21600"/>
                        </a:cubicBezTo>
                        <a:cubicBezTo>
                          <a:pt x="-1" y="9670"/>
                          <a:pt x="9670" y="0"/>
                          <a:pt x="21599" y="0"/>
                        </a:cubicBezTo>
                        <a:lnTo>
                          <a:pt x="21600" y="21600"/>
                        </a:lnTo>
                        <a:lnTo>
                          <a:pt x="18320" y="42949"/>
                        </a:lnTo>
                        <a:close/>
                      </a:path>
                    </a:pathLst>
                  </a:custGeom>
                  <a:solidFill>
                    <a:srgbClr val="996600"/>
                  </a:solidFill>
                  <a:ln w="14288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>
                      <a:latin typeface="+mn-lt"/>
                    </a:endParaRPr>
                  </a:p>
                </p:txBody>
              </p:sp>
            </p:grpSp>
            <p:sp>
              <p:nvSpPr>
                <p:cNvPr id="12408" name="Line 529"/>
                <p:cNvSpPr>
                  <a:spLocks noChangeShapeType="1"/>
                </p:cNvSpPr>
                <p:nvPr/>
              </p:nvSpPr>
              <p:spPr bwMode="auto">
                <a:xfrm>
                  <a:off x="2317" y="941"/>
                  <a:ext cx="18" cy="1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409" name="Line 530"/>
                <p:cNvSpPr>
                  <a:spLocks noChangeShapeType="1"/>
                </p:cNvSpPr>
                <p:nvPr/>
              </p:nvSpPr>
              <p:spPr bwMode="auto">
                <a:xfrm>
                  <a:off x="2317" y="957"/>
                  <a:ext cx="18" cy="1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410" name="Line 531"/>
                <p:cNvSpPr>
                  <a:spLocks noChangeShapeType="1"/>
                </p:cNvSpPr>
                <p:nvPr/>
              </p:nvSpPr>
              <p:spPr bwMode="auto">
                <a:xfrm>
                  <a:off x="2324" y="973"/>
                  <a:ext cx="16" cy="5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411" name="Line 532"/>
                <p:cNvSpPr>
                  <a:spLocks noChangeShapeType="1"/>
                </p:cNvSpPr>
                <p:nvPr/>
              </p:nvSpPr>
              <p:spPr bwMode="auto">
                <a:xfrm>
                  <a:off x="2329" y="910"/>
                  <a:ext cx="11" cy="2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412" name="Line 533"/>
                <p:cNvSpPr>
                  <a:spLocks noChangeShapeType="1"/>
                </p:cNvSpPr>
                <p:nvPr/>
              </p:nvSpPr>
              <p:spPr bwMode="auto">
                <a:xfrm>
                  <a:off x="2319" y="926"/>
                  <a:ext cx="19" cy="1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</p:grpSp>
        <p:grpSp>
          <p:nvGrpSpPr>
            <p:cNvPr id="12359" name="Group 534"/>
            <p:cNvGrpSpPr>
              <a:grpSpLocks/>
            </p:cNvGrpSpPr>
            <p:nvPr/>
          </p:nvGrpSpPr>
          <p:grpSpPr bwMode="auto">
            <a:xfrm>
              <a:off x="3081" y="2545"/>
              <a:ext cx="174" cy="175"/>
              <a:chOff x="2762" y="1906"/>
              <a:chExt cx="149" cy="149"/>
            </a:xfrm>
          </p:grpSpPr>
          <p:sp>
            <p:nvSpPr>
              <p:cNvPr id="12395" name="Oval 535"/>
              <p:cNvSpPr>
                <a:spLocks noChangeArrowheads="1"/>
              </p:cNvSpPr>
              <p:nvPr/>
            </p:nvSpPr>
            <p:spPr bwMode="auto">
              <a:xfrm>
                <a:off x="2762" y="1906"/>
                <a:ext cx="149" cy="149"/>
              </a:xfrm>
              <a:prstGeom prst="ellipse">
                <a:avLst/>
              </a:prstGeom>
              <a:solidFill>
                <a:srgbClr val="FFFF00"/>
              </a:solidFill>
              <a:ln w="14288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 sz="2400">
                  <a:latin typeface="+mn-lt"/>
                  <a:cs typeface="Times New Roman" pitchFamily="18" charset="0"/>
                </a:endParaRPr>
              </a:p>
            </p:txBody>
          </p:sp>
          <p:grpSp>
            <p:nvGrpSpPr>
              <p:cNvPr id="12396" name="Group 536"/>
              <p:cNvGrpSpPr>
                <a:grpSpLocks/>
              </p:cNvGrpSpPr>
              <p:nvPr/>
            </p:nvGrpSpPr>
            <p:grpSpPr bwMode="auto">
              <a:xfrm>
                <a:off x="2778" y="1922"/>
                <a:ext cx="52" cy="117"/>
                <a:chOff x="2778" y="1922"/>
                <a:chExt cx="52" cy="117"/>
              </a:xfrm>
            </p:grpSpPr>
            <p:grpSp>
              <p:nvGrpSpPr>
                <p:cNvPr id="12397" name="Group 537"/>
                <p:cNvGrpSpPr>
                  <a:grpSpLocks/>
                </p:cNvGrpSpPr>
                <p:nvPr/>
              </p:nvGrpSpPr>
              <p:grpSpPr bwMode="auto">
                <a:xfrm>
                  <a:off x="2778" y="1922"/>
                  <a:ext cx="52" cy="117"/>
                  <a:chOff x="2778" y="1922"/>
                  <a:chExt cx="52" cy="117"/>
                </a:xfrm>
              </p:grpSpPr>
              <p:sp>
                <p:nvSpPr>
                  <p:cNvPr id="12403" name="Arc 538"/>
                  <p:cNvSpPr>
                    <a:spLocks/>
                  </p:cNvSpPr>
                  <p:nvPr/>
                </p:nvSpPr>
                <p:spPr bwMode="auto">
                  <a:xfrm>
                    <a:off x="2778" y="1923"/>
                    <a:ext cx="48" cy="116"/>
                  </a:xfrm>
                  <a:custGeom>
                    <a:avLst/>
                    <a:gdLst>
                      <a:gd name="T0" fmla="*/ 0 w 21600"/>
                      <a:gd name="T1" fmla="*/ 0 h 42783"/>
                      <a:gd name="T2" fmla="*/ 0 w 21600"/>
                      <a:gd name="T3" fmla="*/ 0 h 42783"/>
                      <a:gd name="T4" fmla="*/ 0 w 21600"/>
                      <a:gd name="T5" fmla="*/ 0 h 42783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42783"/>
                      <a:gd name="T11" fmla="*/ 21600 w 21600"/>
                      <a:gd name="T12" fmla="*/ 42783 h 42783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42783" fill="none" extrusionOk="0">
                        <a:moveTo>
                          <a:pt x="17406" y="42784"/>
                        </a:moveTo>
                        <a:cubicBezTo>
                          <a:pt x="7290" y="40782"/>
                          <a:pt x="0" y="31907"/>
                          <a:pt x="0" y="21595"/>
                        </a:cubicBezTo>
                        <a:cubicBezTo>
                          <a:pt x="-1" y="9841"/>
                          <a:pt x="9398" y="244"/>
                          <a:pt x="21149" y="-1"/>
                        </a:cubicBezTo>
                      </a:path>
                      <a:path w="21600" h="42783" stroke="0" extrusionOk="0">
                        <a:moveTo>
                          <a:pt x="17406" y="42784"/>
                        </a:moveTo>
                        <a:cubicBezTo>
                          <a:pt x="7290" y="40782"/>
                          <a:pt x="0" y="31907"/>
                          <a:pt x="0" y="21595"/>
                        </a:cubicBezTo>
                        <a:cubicBezTo>
                          <a:pt x="-1" y="9841"/>
                          <a:pt x="9398" y="244"/>
                          <a:pt x="21149" y="-1"/>
                        </a:cubicBezTo>
                        <a:lnTo>
                          <a:pt x="21600" y="21595"/>
                        </a:lnTo>
                        <a:lnTo>
                          <a:pt x="17406" y="42784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 w="14288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>
                      <a:latin typeface="+mn-lt"/>
                    </a:endParaRPr>
                  </a:p>
                </p:txBody>
              </p:sp>
              <p:sp>
                <p:nvSpPr>
                  <p:cNvPr id="12404" name="Arc 539"/>
                  <p:cNvSpPr>
                    <a:spLocks/>
                  </p:cNvSpPr>
                  <p:nvPr/>
                </p:nvSpPr>
                <p:spPr bwMode="auto">
                  <a:xfrm>
                    <a:off x="2796" y="1922"/>
                    <a:ext cx="34" cy="116"/>
                  </a:xfrm>
                  <a:custGeom>
                    <a:avLst/>
                    <a:gdLst>
                      <a:gd name="T0" fmla="*/ 0 w 21600"/>
                      <a:gd name="T1" fmla="*/ 0 h 42949"/>
                      <a:gd name="T2" fmla="*/ 0 w 21600"/>
                      <a:gd name="T3" fmla="*/ 0 h 42949"/>
                      <a:gd name="T4" fmla="*/ 0 w 21600"/>
                      <a:gd name="T5" fmla="*/ 0 h 42949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42949"/>
                      <a:gd name="T11" fmla="*/ 21600 w 21600"/>
                      <a:gd name="T12" fmla="*/ 42949 h 42949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42949" fill="none" extrusionOk="0">
                        <a:moveTo>
                          <a:pt x="18320" y="42949"/>
                        </a:moveTo>
                        <a:cubicBezTo>
                          <a:pt x="7781" y="41330"/>
                          <a:pt x="0" y="32263"/>
                          <a:pt x="0" y="21600"/>
                        </a:cubicBezTo>
                        <a:cubicBezTo>
                          <a:pt x="-1" y="9670"/>
                          <a:pt x="9670" y="0"/>
                          <a:pt x="21599" y="0"/>
                        </a:cubicBezTo>
                      </a:path>
                      <a:path w="21600" h="42949" stroke="0" extrusionOk="0">
                        <a:moveTo>
                          <a:pt x="18320" y="42949"/>
                        </a:moveTo>
                        <a:cubicBezTo>
                          <a:pt x="7781" y="41330"/>
                          <a:pt x="0" y="32263"/>
                          <a:pt x="0" y="21600"/>
                        </a:cubicBezTo>
                        <a:cubicBezTo>
                          <a:pt x="-1" y="9670"/>
                          <a:pt x="9670" y="0"/>
                          <a:pt x="21599" y="0"/>
                        </a:cubicBezTo>
                        <a:lnTo>
                          <a:pt x="21600" y="21600"/>
                        </a:lnTo>
                        <a:lnTo>
                          <a:pt x="18320" y="42949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 w="14288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>
                      <a:latin typeface="+mn-lt"/>
                    </a:endParaRPr>
                  </a:p>
                </p:txBody>
              </p:sp>
            </p:grpSp>
            <p:sp>
              <p:nvSpPr>
                <p:cNvPr id="12398" name="Line 540"/>
                <p:cNvSpPr>
                  <a:spLocks noChangeShapeType="1"/>
                </p:cNvSpPr>
                <p:nvPr/>
              </p:nvSpPr>
              <p:spPr bwMode="auto">
                <a:xfrm>
                  <a:off x="2778" y="1972"/>
                  <a:ext cx="18" cy="1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399" name="Line 541"/>
                <p:cNvSpPr>
                  <a:spLocks noChangeShapeType="1"/>
                </p:cNvSpPr>
                <p:nvPr/>
              </p:nvSpPr>
              <p:spPr bwMode="auto">
                <a:xfrm>
                  <a:off x="2778" y="1988"/>
                  <a:ext cx="18" cy="1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400" name="Line 542"/>
                <p:cNvSpPr>
                  <a:spLocks noChangeShapeType="1"/>
                </p:cNvSpPr>
                <p:nvPr/>
              </p:nvSpPr>
              <p:spPr bwMode="auto">
                <a:xfrm>
                  <a:off x="2785" y="2003"/>
                  <a:ext cx="16" cy="5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401" name="Line 543"/>
                <p:cNvSpPr>
                  <a:spLocks noChangeShapeType="1"/>
                </p:cNvSpPr>
                <p:nvPr/>
              </p:nvSpPr>
              <p:spPr bwMode="auto">
                <a:xfrm>
                  <a:off x="2789" y="1940"/>
                  <a:ext cx="12" cy="2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402" name="Line 544"/>
                <p:cNvSpPr>
                  <a:spLocks noChangeShapeType="1"/>
                </p:cNvSpPr>
                <p:nvPr/>
              </p:nvSpPr>
              <p:spPr bwMode="auto">
                <a:xfrm>
                  <a:off x="2780" y="1956"/>
                  <a:ext cx="18" cy="1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</p:grpSp>
        <p:grpSp>
          <p:nvGrpSpPr>
            <p:cNvPr id="12360" name="Group 545"/>
            <p:cNvGrpSpPr>
              <a:grpSpLocks/>
            </p:cNvGrpSpPr>
            <p:nvPr/>
          </p:nvGrpSpPr>
          <p:grpSpPr bwMode="auto">
            <a:xfrm>
              <a:off x="1280" y="3022"/>
              <a:ext cx="174" cy="174"/>
              <a:chOff x="1217" y="2313"/>
              <a:chExt cx="149" cy="149"/>
            </a:xfrm>
          </p:grpSpPr>
          <p:sp>
            <p:nvSpPr>
              <p:cNvPr id="12385" name="Oval 546"/>
              <p:cNvSpPr>
                <a:spLocks noChangeArrowheads="1"/>
              </p:cNvSpPr>
              <p:nvPr/>
            </p:nvSpPr>
            <p:spPr bwMode="auto">
              <a:xfrm>
                <a:off x="1217" y="2313"/>
                <a:ext cx="149" cy="149"/>
              </a:xfrm>
              <a:prstGeom prst="ellipse">
                <a:avLst/>
              </a:prstGeom>
              <a:solidFill>
                <a:srgbClr val="009900"/>
              </a:solidFill>
              <a:ln w="14288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 sz="2400">
                  <a:latin typeface="+mn-lt"/>
                  <a:cs typeface="Times New Roman" pitchFamily="18" charset="0"/>
                </a:endParaRPr>
              </a:p>
            </p:txBody>
          </p:sp>
          <p:grpSp>
            <p:nvGrpSpPr>
              <p:cNvPr id="12386" name="Group 547"/>
              <p:cNvGrpSpPr>
                <a:grpSpLocks/>
              </p:cNvGrpSpPr>
              <p:nvPr/>
            </p:nvGrpSpPr>
            <p:grpSpPr bwMode="auto">
              <a:xfrm>
                <a:off x="1233" y="2329"/>
                <a:ext cx="52" cy="117"/>
                <a:chOff x="1233" y="2329"/>
                <a:chExt cx="52" cy="117"/>
              </a:xfrm>
            </p:grpSpPr>
            <p:grpSp>
              <p:nvGrpSpPr>
                <p:cNvPr id="12387" name="Group 548"/>
                <p:cNvGrpSpPr>
                  <a:grpSpLocks/>
                </p:cNvGrpSpPr>
                <p:nvPr/>
              </p:nvGrpSpPr>
              <p:grpSpPr bwMode="auto">
                <a:xfrm>
                  <a:off x="1233" y="2329"/>
                  <a:ext cx="52" cy="117"/>
                  <a:chOff x="1233" y="2329"/>
                  <a:chExt cx="52" cy="117"/>
                </a:xfrm>
              </p:grpSpPr>
              <p:sp>
                <p:nvSpPr>
                  <p:cNvPr id="12393" name="Arc 549"/>
                  <p:cNvSpPr>
                    <a:spLocks/>
                  </p:cNvSpPr>
                  <p:nvPr/>
                </p:nvSpPr>
                <p:spPr bwMode="auto">
                  <a:xfrm>
                    <a:off x="1233" y="2330"/>
                    <a:ext cx="48" cy="116"/>
                  </a:xfrm>
                  <a:custGeom>
                    <a:avLst/>
                    <a:gdLst>
                      <a:gd name="T0" fmla="*/ 0 w 21600"/>
                      <a:gd name="T1" fmla="*/ 0 h 42783"/>
                      <a:gd name="T2" fmla="*/ 0 w 21600"/>
                      <a:gd name="T3" fmla="*/ 0 h 42783"/>
                      <a:gd name="T4" fmla="*/ 0 w 21600"/>
                      <a:gd name="T5" fmla="*/ 0 h 42783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42783"/>
                      <a:gd name="T11" fmla="*/ 21600 w 21600"/>
                      <a:gd name="T12" fmla="*/ 42783 h 42783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42783" fill="none" extrusionOk="0">
                        <a:moveTo>
                          <a:pt x="17406" y="42784"/>
                        </a:moveTo>
                        <a:cubicBezTo>
                          <a:pt x="7290" y="40782"/>
                          <a:pt x="0" y="31907"/>
                          <a:pt x="0" y="21595"/>
                        </a:cubicBezTo>
                        <a:cubicBezTo>
                          <a:pt x="-1" y="9841"/>
                          <a:pt x="9398" y="244"/>
                          <a:pt x="21149" y="-1"/>
                        </a:cubicBezTo>
                      </a:path>
                      <a:path w="21600" h="42783" stroke="0" extrusionOk="0">
                        <a:moveTo>
                          <a:pt x="17406" y="42784"/>
                        </a:moveTo>
                        <a:cubicBezTo>
                          <a:pt x="7290" y="40782"/>
                          <a:pt x="0" y="31907"/>
                          <a:pt x="0" y="21595"/>
                        </a:cubicBezTo>
                        <a:cubicBezTo>
                          <a:pt x="-1" y="9841"/>
                          <a:pt x="9398" y="244"/>
                          <a:pt x="21149" y="-1"/>
                        </a:cubicBezTo>
                        <a:lnTo>
                          <a:pt x="21600" y="21595"/>
                        </a:lnTo>
                        <a:lnTo>
                          <a:pt x="17406" y="42784"/>
                        </a:lnTo>
                        <a:close/>
                      </a:path>
                    </a:pathLst>
                  </a:custGeom>
                  <a:solidFill>
                    <a:srgbClr val="009900"/>
                  </a:solidFill>
                  <a:ln w="14288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>
                      <a:latin typeface="+mn-lt"/>
                    </a:endParaRPr>
                  </a:p>
                </p:txBody>
              </p:sp>
              <p:sp>
                <p:nvSpPr>
                  <p:cNvPr id="12394" name="Arc 550"/>
                  <p:cNvSpPr>
                    <a:spLocks/>
                  </p:cNvSpPr>
                  <p:nvPr/>
                </p:nvSpPr>
                <p:spPr bwMode="auto">
                  <a:xfrm>
                    <a:off x="1251" y="2329"/>
                    <a:ext cx="34" cy="116"/>
                  </a:xfrm>
                  <a:custGeom>
                    <a:avLst/>
                    <a:gdLst>
                      <a:gd name="T0" fmla="*/ 0 w 21600"/>
                      <a:gd name="T1" fmla="*/ 0 h 42949"/>
                      <a:gd name="T2" fmla="*/ 0 w 21600"/>
                      <a:gd name="T3" fmla="*/ 0 h 42949"/>
                      <a:gd name="T4" fmla="*/ 0 w 21600"/>
                      <a:gd name="T5" fmla="*/ 0 h 42949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42949"/>
                      <a:gd name="T11" fmla="*/ 21600 w 21600"/>
                      <a:gd name="T12" fmla="*/ 42949 h 42949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42949" fill="none" extrusionOk="0">
                        <a:moveTo>
                          <a:pt x="18320" y="42949"/>
                        </a:moveTo>
                        <a:cubicBezTo>
                          <a:pt x="7781" y="41330"/>
                          <a:pt x="0" y="32263"/>
                          <a:pt x="0" y="21600"/>
                        </a:cubicBezTo>
                        <a:cubicBezTo>
                          <a:pt x="-1" y="9670"/>
                          <a:pt x="9670" y="0"/>
                          <a:pt x="21599" y="0"/>
                        </a:cubicBezTo>
                      </a:path>
                      <a:path w="21600" h="42949" stroke="0" extrusionOk="0">
                        <a:moveTo>
                          <a:pt x="18320" y="42949"/>
                        </a:moveTo>
                        <a:cubicBezTo>
                          <a:pt x="7781" y="41330"/>
                          <a:pt x="0" y="32263"/>
                          <a:pt x="0" y="21600"/>
                        </a:cubicBezTo>
                        <a:cubicBezTo>
                          <a:pt x="-1" y="9670"/>
                          <a:pt x="9670" y="0"/>
                          <a:pt x="21599" y="0"/>
                        </a:cubicBezTo>
                        <a:lnTo>
                          <a:pt x="21600" y="21600"/>
                        </a:lnTo>
                        <a:lnTo>
                          <a:pt x="18320" y="42949"/>
                        </a:lnTo>
                        <a:close/>
                      </a:path>
                    </a:pathLst>
                  </a:custGeom>
                  <a:solidFill>
                    <a:srgbClr val="009900"/>
                  </a:solidFill>
                  <a:ln w="14288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>
                      <a:latin typeface="+mn-lt"/>
                    </a:endParaRPr>
                  </a:p>
                </p:txBody>
              </p:sp>
            </p:grpSp>
            <p:sp>
              <p:nvSpPr>
                <p:cNvPr id="12388" name="Line 551"/>
                <p:cNvSpPr>
                  <a:spLocks noChangeShapeType="1"/>
                </p:cNvSpPr>
                <p:nvPr/>
              </p:nvSpPr>
              <p:spPr bwMode="auto">
                <a:xfrm>
                  <a:off x="1233" y="2378"/>
                  <a:ext cx="18" cy="1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389" name="Line 552"/>
                <p:cNvSpPr>
                  <a:spLocks noChangeShapeType="1"/>
                </p:cNvSpPr>
                <p:nvPr/>
              </p:nvSpPr>
              <p:spPr bwMode="auto">
                <a:xfrm>
                  <a:off x="1233" y="2394"/>
                  <a:ext cx="18" cy="1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390" name="Line 553"/>
                <p:cNvSpPr>
                  <a:spLocks noChangeShapeType="1"/>
                </p:cNvSpPr>
                <p:nvPr/>
              </p:nvSpPr>
              <p:spPr bwMode="auto">
                <a:xfrm>
                  <a:off x="1240" y="2410"/>
                  <a:ext cx="15" cy="5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391" name="Line 554"/>
                <p:cNvSpPr>
                  <a:spLocks noChangeShapeType="1"/>
                </p:cNvSpPr>
                <p:nvPr/>
              </p:nvSpPr>
              <p:spPr bwMode="auto">
                <a:xfrm>
                  <a:off x="1244" y="2347"/>
                  <a:ext cx="11" cy="2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392" name="Line 555"/>
                <p:cNvSpPr>
                  <a:spLocks noChangeShapeType="1"/>
                </p:cNvSpPr>
                <p:nvPr/>
              </p:nvSpPr>
              <p:spPr bwMode="auto">
                <a:xfrm>
                  <a:off x="1235" y="2363"/>
                  <a:ext cx="18" cy="1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</p:grpSp>
        <p:grpSp>
          <p:nvGrpSpPr>
            <p:cNvPr id="12361" name="Group 556"/>
            <p:cNvGrpSpPr>
              <a:grpSpLocks/>
            </p:cNvGrpSpPr>
            <p:nvPr/>
          </p:nvGrpSpPr>
          <p:grpSpPr bwMode="auto">
            <a:xfrm>
              <a:off x="2302" y="3276"/>
              <a:ext cx="174" cy="175"/>
              <a:chOff x="2094" y="2530"/>
              <a:chExt cx="149" cy="149"/>
            </a:xfrm>
          </p:grpSpPr>
          <p:sp>
            <p:nvSpPr>
              <p:cNvPr id="12375" name="Oval 557"/>
              <p:cNvSpPr>
                <a:spLocks noChangeArrowheads="1"/>
              </p:cNvSpPr>
              <p:nvPr/>
            </p:nvSpPr>
            <p:spPr bwMode="auto">
              <a:xfrm>
                <a:off x="2094" y="2530"/>
                <a:ext cx="149" cy="149"/>
              </a:xfrm>
              <a:prstGeom prst="ellipse">
                <a:avLst/>
              </a:prstGeom>
              <a:solidFill>
                <a:srgbClr val="FF0000"/>
              </a:solidFill>
              <a:ln w="1428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 sz="2400">
                  <a:latin typeface="+mn-lt"/>
                  <a:cs typeface="Times New Roman" pitchFamily="18" charset="0"/>
                </a:endParaRPr>
              </a:p>
            </p:txBody>
          </p:sp>
          <p:grpSp>
            <p:nvGrpSpPr>
              <p:cNvPr id="12376" name="Group 558"/>
              <p:cNvGrpSpPr>
                <a:grpSpLocks/>
              </p:cNvGrpSpPr>
              <p:nvPr/>
            </p:nvGrpSpPr>
            <p:grpSpPr bwMode="auto">
              <a:xfrm>
                <a:off x="2109" y="2546"/>
                <a:ext cx="52" cy="117"/>
                <a:chOff x="2109" y="2546"/>
                <a:chExt cx="52" cy="117"/>
              </a:xfrm>
            </p:grpSpPr>
            <p:grpSp>
              <p:nvGrpSpPr>
                <p:cNvPr id="12377" name="Group 559"/>
                <p:cNvGrpSpPr>
                  <a:grpSpLocks/>
                </p:cNvGrpSpPr>
                <p:nvPr/>
              </p:nvGrpSpPr>
              <p:grpSpPr bwMode="auto">
                <a:xfrm>
                  <a:off x="2109" y="2546"/>
                  <a:ext cx="52" cy="117"/>
                  <a:chOff x="2109" y="2546"/>
                  <a:chExt cx="52" cy="117"/>
                </a:xfrm>
              </p:grpSpPr>
              <p:sp>
                <p:nvSpPr>
                  <p:cNvPr id="12383" name="Arc 560"/>
                  <p:cNvSpPr>
                    <a:spLocks/>
                  </p:cNvSpPr>
                  <p:nvPr/>
                </p:nvSpPr>
                <p:spPr bwMode="auto">
                  <a:xfrm>
                    <a:off x="2109" y="2547"/>
                    <a:ext cx="48" cy="116"/>
                  </a:xfrm>
                  <a:custGeom>
                    <a:avLst/>
                    <a:gdLst>
                      <a:gd name="T0" fmla="*/ 0 w 21600"/>
                      <a:gd name="T1" fmla="*/ 0 h 42783"/>
                      <a:gd name="T2" fmla="*/ 0 w 21600"/>
                      <a:gd name="T3" fmla="*/ 0 h 42783"/>
                      <a:gd name="T4" fmla="*/ 0 w 21600"/>
                      <a:gd name="T5" fmla="*/ 0 h 42783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42783"/>
                      <a:gd name="T11" fmla="*/ 21600 w 21600"/>
                      <a:gd name="T12" fmla="*/ 42783 h 42783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42783" fill="none" extrusionOk="0">
                        <a:moveTo>
                          <a:pt x="17406" y="42784"/>
                        </a:moveTo>
                        <a:cubicBezTo>
                          <a:pt x="7290" y="40782"/>
                          <a:pt x="0" y="31907"/>
                          <a:pt x="0" y="21595"/>
                        </a:cubicBezTo>
                        <a:cubicBezTo>
                          <a:pt x="-1" y="9841"/>
                          <a:pt x="9398" y="244"/>
                          <a:pt x="21149" y="-1"/>
                        </a:cubicBezTo>
                      </a:path>
                      <a:path w="21600" h="42783" stroke="0" extrusionOk="0">
                        <a:moveTo>
                          <a:pt x="17406" y="42784"/>
                        </a:moveTo>
                        <a:cubicBezTo>
                          <a:pt x="7290" y="40782"/>
                          <a:pt x="0" y="31907"/>
                          <a:pt x="0" y="21595"/>
                        </a:cubicBezTo>
                        <a:cubicBezTo>
                          <a:pt x="-1" y="9841"/>
                          <a:pt x="9398" y="244"/>
                          <a:pt x="21149" y="-1"/>
                        </a:cubicBezTo>
                        <a:lnTo>
                          <a:pt x="21600" y="21595"/>
                        </a:lnTo>
                        <a:lnTo>
                          <a:pt x="17406" y="42784"/>
                        </a:lnTo>
                        <a:close/>
                      </a:path>
                    </a:pathLst>
                  </a:custGeom>
                  <a:noFill/>
                  <a:ln w="14288">
                    <a:solidFill>
                      <a:srgbClr val="FFFF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+mn-lt"/>
                    </a:endParaRPr>
                  </a:p>
                </p:txBody>
              </p:sp>
              <p:sp>
                <p:nvSpPr>
                  <p:cNvPr id="12384" name="Arc 561"/>
                  <p:cNvSpPr>
                    <a:spLocks/>
                  </p:cNvSpPr>
                  <p:nvPr/>
                </p:nvSpPr>
                <p:spPr bwMode="auto">
                  <a:xfrm>
                    <a:off x="2127" y="2546"/>
                    <a:ext cx="34" cy="116"/>
                  </a:xfrm>
                  <a:custGeom>
                    <a:avLst/>
                    <a:gdLst>
                      <a:gd name="T0" fmla="*/ 0 w 21600"/>
                      <a:gd name="T1" fmla="*/ 0 h 42949"/>
                      <a:gd name="T2" fmla="*/ 0 w 21600"/>
                      <a:gd name="T3" fmla="*/ 0 h 42949"/>
                      <a:gd name="T4" fmla="*/ 0 w 21600"/>
                      <a:gd name="T5" fmla="*/ 0 h 42949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42949"/>
                      <a:gd name="T11" fmla="*/ 21600 w 21600"/>
                      <a:gd name="T12" fmla="*/ 42949 h 42949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42949" fill="none" extrusionOk="0">
                        <a:moveTo>
                          <a:pt x="18320" y="42949"/>
                        </a:moveTo>
                        <a:cubicBezTo>
                          <a:pt x="7781" y="41330"/>
                          <a:pt x="0" y="32263"/>
                          <a:pt x="0" y="21600"/>
                        </a:cubicBezTo>
                        <a:cubicBezTo>
                          <a:pt x="-1" y="9670"/>
                          <a:pt x="9670" y="0"/>
                          <a:pt x="21599" y="0"/>
                        </a:cubicBezTo>
                      </a:path>
                      <a:path w="21600" h="42949" stroke="0" extrusionOk="0">
                        <a:moveTo>
                          <a:pt x="18320" y="42949"/>
                        </a:moveTo>
                        <a:cubicBezTo>
                          <a:pt x="7781" y="41330"/>
                          <a:pt x="0" y="32263"/>
                          <a:pt x="0" y="21600"/>
                        </a:cubicBezTo>
                        <a:cubicBezTo>
                          <a:pt x="-1" y="9670"/>
                          <a:pt x="9670" y="0"/>
                          <a:pt x="21599" y="0"/>
                        </a:cubicBezTo>
                        <a:lnTo>
                          <a:pt x="21600" y="21600"/>
                        </a:lnTo>
                        <a:lnTo>
                          <a:pt x="18320" y="42949"/>
                        </a:lnTo>
                        <a:close/>
                      </a:path>
                    </a:pathLst>
                  </a:custGeom>
                  <a:noFill/>
                  <a:ln w="14288">
                    <a:solidFill>
                      <a:srgbClr val="FFFF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+mn-lt"/>
                    </a:endParaRPr>
                  </a:p>
                </p:txBody>
              </p:sp>
            </p:grpSp>
            <p:sp>
              <p:nvSpPr>
                <p:cNvPr id="12378" name="Line 562"/>
                <p:cNvSpPr>
                  <a:spLocks noChangeShapeType="1"/>
                </p:cNvSpPr>
                <p:nvPr/>
              </p:nvSpPr>
              <p:spPr bwMode="auto">
                <a:xfrm>
                  <a:off x="2109" y="2595"/>
                  <a:ext cx="18" cy="1"/>
                </a:xfrm>
                <a:prstGeom prst="line">
                  <a:avLst/>
                </a:pr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379" name="Line 563"/>
                <p:cNvSpPr>
                  <a:spLocks noChangeShapeType="1"/>
                </p:cNvSpPr>
                <p:nvPr/>
              </p:nvSpPr>
              <p:spPr bwMode="auto">
                <a:xfrm>
                  <a:off x="2109" y="2611"/>
                  <a:ext cx="18" cy="1"/>
                </a:xfrm>
                <a:prstGeom prst="line">
                  <a:avLst/>
                </a:pr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380" name="Line 564"/>
                <p:cNvSpPr>
                  <a:spLocks noChangeShapeType="1"/>
                </p:cNvSpPr>
                <p:nvPr/>
              </p:nvSpPr>
              <p:spPr bwMode="auto">
                <a:xfrm>
                  <a:off x="2116" y="2627"/>
                  <a:ext cx="16" cy="4"/>
                </a:xfrm>
                <a:prstGeom prst="line">
                  <a:avLst/>
                </a:pr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381" name="Line 565"/>
                <p:cNvSpPr>
                  <a:spLocks noChangeShapeType="1"/>
                </p:cNvSpPr>
                <p:nvPr/>
              </p:nvSpPr>
              <p:spPr bwMode="auto">
                <a:xfrm>
                  <a:off x="2121" y="2564"/>
                  <a:ext cx="11" cy="2"/>
                </a:xfrm>
                <a:prstGeom prst="line">
                  <a:avLst/>
                </a:pr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382" name="Line 566"/>
                <p:cNvSpPr>
                  <a:spLocks noChangeShapeType="1"/>
                </p:cNvSpPr>
                <p:nvPr/>
              </p:nvSpPr>
              <p:spPr bwMode="auto">
                <a:xfrm>
                  <a:off x="2112" y="2579"/>
                  <a:ext cx="18" cy="1"/>
                </a:xfrm>
                <a:prstGeom prst="line">
                  <a:avLst/>
                </a:pr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</p:grpSp>
        <p:grpSp>
          <p:nvGrpSpPr>
            <p:cNvPr id="12362" name="Group 324"/>
            <p:cNvGrpSpPr>
              <a:grpSpLocks/>
            </p:cNvGrpSpPr>
            <p:nvPr/>
          </p:nvGrpSpPr>
          <p:grpSpPr bwMode="auto">
            <a:xfrm rot="-1221776">
              <a:off x="1338" y="2659"/>
              <a:ext cx="545" cy="315"/>
              <a:chOff x="1188" y="1888"/>
              <a:chExt cx="467" cy="269"/>
            </a:xfrm>
          </p:grpSpPr>
          <p:grpSp>
            <p:nvGrpSpPr>
              <p:cNvPr id="12363" name="Group 325"/>
              <p:cNvGrpSpPr>
                <a:grpSpLocks/>
              </p:cNvGrpSpPr>
              <p:nvPr/>
            </p:nvGrpSpPr>
            <p:grpSpPr bwMode="auto">
              <a:xfrm>
                <a:off x="1188" y="2089"/>
                <a:ext cx="117" cy="68"/>
                <a:chOff x="1188" y="2089"/>
                <a:chExt cx="117" cy="68"/>
              </a:xfrm>
            </p:grpSpPr>
            <p:sp>
              <p:nvSpPr>
                <p:cNvPr id="12373" name="Line 326"/>
                <p:cNvSpPr>
                  <a:spLocks noChangeShapeType="1"/>
                </p:cNvSpPr>
                <p:nvPr/>
              </p:nvSpPr>
              <p:spPr bwMode="auto">
                <a:xfrm flipV="1">
                  <a:off x="1188" y="2100"/>
                  <a:ext cx="43" cy="57"/>
                </a:xfrm>
                <a:prstGeom prst="line">
                  <a:avLst/>
                </a:prstGeom>
                <a:noFill/>
                <a:ln w="14288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374" name="Line 327"/>
                <p:cNvSpPr>
                  <a:spLocks noChangeShapeType="1"/>
                </p:cNvSpPr>
                <p:nvPr/>
              </p:nvSpPr>
              <p:spPr bwMode="auto">
                <a:xfrm flipV="1">
                  <a:off x="1235" y="2089"/>
                  <a:ext cx="70" cy="9"/>
                </a:xfrm>
                <a:prstGeom prst="line">
                  <a:avLst/>
                </a:prstGeom>
                <a:noFill/>
                <a:ln w="14288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364" name="Group 328"/>
              <p:cNvGrpSpPr>
                <a:grpSpLocks/>
              </p:cNvGrpSpPr>
              <p:nvPr/>
            </p:nvGrpSpPr>
            <p:grpSpPr bwMode="auto">
              <a:xfrm>
                <a:off x="1305" y="2021"/>
                <a:ext cx="115" cy="68"/>
                <a:chOff x="1305" y="2021"/>
                <a:chExt cx="115" cy="68"/>
              </a:xfrm>
            </p:grpSpPr>
            <p:sp>
              <p:nvSpPr>
                <p:cNvPr id="12371" name="Line 329"/>
                <p:cNvSpPr>
                  <a:spLocks noChangeShapeType="1"/>
                </p:cNvSpPr>
                <p:nvPr/>
              </p:nvSpPr>
              <p:spPr bwMode="auto">
                <a:xfrm flipV="1">
                  <a:off x="1305" y="2033"/>
                  <a:ext cx="41" cy="56"/>
                </a:xfrm>
                <a:prstGeom prst="line">
                  <a:avLst/>
                </a:prstGeom>
                <a:noFill/>
                <a:ln w="14288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372" name="Line 330"/>
                <p:cNvSpPr>
                  <a:spLocks noChangeShapeType="1"/>
                </p:cNvSpPr>
                <p:nvPr/>
              </p:nvSpPr>
              <p:spPr bwMode="auto">
                <a:xfrm flipV="1">
                  <a:off x="1350" y="2021"/>
                  <a:ext cx="70" cy="9"/>
                </a:xfrm>
                <a:prstGeom prst="line">
                  <a:avLst/>
                </a:prstGeom>
                <a:noFill/>
                <a:ln w="14288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365" name="Group 331"/>
              <p:cNvGrpSpPr>
                <a:grpSpLocks/>
              </p:cNvGrpSpPr>
              <p:nvPr/>
            </p:nvGrpSpPr>
            <p:grpSpPr bwMode="auto">
              <a:xfrm>
                <a:off x="1423" y="1954"/>
                <a:ext cx="115" cy="67"/>
                <a:chOff x="1423" y="1954"/>
                <a:chExt cx="115" cy="67"/>
              </a:xfrm>
            </p:grpSpPr>
            <p:sp>
              <p:nvSpPr>
                <p:cNvPr id="12369" name="Line 332"/>
                <p:cNvSpPr>
                  <a:spLocks noChangeShapeType="1"/>
                </p:cNvSpPr>
                <p:nvPr/>
              </p:nvSpPr>
              <p:spPr bwMode="auto">
                <a:xfrm flipV="1">
                  <a:off x="1423" y="1965"/>
                  <a:ext cx="42" cy="56"/>
                </a:xfrm>
                <a:prstGeom prst="line">
                  <a:avLst/>
                </a:prstGeom>
                <a:noFill/>
                <a:ln w="14288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370" name="Line 333"/>
                <p:cNvSpPr>
                  <a:spLocks noChangeShapeType="1"/>
                </p:cNvSpPr>
                <p:nvPr/>
              </p:nvSpPr>
              <p:spPr bwMode="auto">
                <a:xfrm flipV="1">
                  <a:off x="1470" y="1954"/>
                  <a:ext cx="68" cy="9"/>
                </a:xfrm>
                <a:prstGeom prst="line">
                  <a:avLst/>
                </a:prstGeom>
                <a:noFill/>
                <a:ln w="14288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366" name="Group 334"/>
              <p:cNvGrpSpPr>
                <a:grpSpLocks/>
              </p:cNvGrpSpPr>
              <p:nvPr/>
            </p:nvGrpSpPr>
            <p:grpSpPr bwMode="auto">
              <a:xfrm>
                <a:off x="1538" y="1888"/>
                <a:ext cx="117" cy="66"/>
                <a:chOff x="1538" y="1888"/>
                <a:chExt cx="117" cy="66"/>
              </a:xfrm>
            </p:grpSpPr>
            <p:sp>
              <p:nvSpPr>
                <p:cNvPr id="12367" name="Line 335"/>
                <p:cNvSpPr>
                  <a:spLocks noChangeShapeType="1"/>
                </p:cNvSpPr>
                <p:nvPr/>
              </p:nvSpPr>
              <p:spPr bwMode="auto">
                <a:xfrm flipV="1">
                  <a:off x="1538" y="1899"/>
                  <a:ext cx="43" cy="55"/>
                </a:xfrm>
                <a:prstGeom prst="line">
                  <a:avLst/>
                </a:prstGeom>
                <a:noFill/>
                <a:ln w="14288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368" name="Line 336"/>
                <p:cNvSpPr>
                  <a:spLocks noChangeShapeType="1"/>
                </p:cNvSpPr>
                <p:nvPr/>
              </p:nvSpPr>
              <p:spPr bwMode="auto">
                <a:xfrm flipV="1">
                  <a:off x="1585" y="1888"/>
                  <a:ext cx="70" cy="7"/>
                </a:xfrm>
                <a:prstGeom prst="line">
                  <a:avLst/>
                </a:prstGeom>
                <a:noFill/>
                <a:ln w="14288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</p:grpSp>
      </p:grpSp>
      <p:sp>
        <p:nvSpPr>
          <p:cNvPr id="12293" name="Text Box 2"/>
          <p:cNvSpPr txBox="1">
            <a:spLocks noChangeArrowheads="1"/>
          </p:cNvSpPr>
          <p:nvPr/>
        </p:nvSpPr>
        <p:spPr bwMode="auto">
          <a:xfrm>
            <a:off x="539750" y="4497388"/>
            <a:ext cx="4140200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2600" dirty="0">
                <a:latin typeface="+mn-lt"/>
              </a:rPr>
              <a:t>DNA / RNA / Polymers </a:t>
            </a:r>
            <a:r>
              <a:rPr lang="en-US" sz="2600" dirty="0">
                <a:latin typeface="+mn-lt"/>
                <a:sym typeface="Wingdings" pitchFamily="2" charset="2"/>
              </a:rPr>
              <a:t> </a:t>
            </a:r>
            <a:r>
              <a:rPr lang="en-US" sz="2600" b="1" u="sng" dirty="0" smtClean="0">
                <a:latin typeface="+mn-lt"/>
                <a:sym typeface="Wingdings" pitchFamily="2" charset="2"/>
              </a:rPr>
              <a:t>Sequence</a:t>
            </a:r>
          </a:p>
          <a:p>
            <a:pPr eaLnBrk="1" hangingPunct="1"/>
            <a:r>
              <a:rPr lang="en-US" sz="2600" dirty="0" smtClean="0">
                <a:solidFill>
                  <a:srgbClr val="FF0000"/>
                </a:solidFill>
                <a:latin typeface="+mn-lt"/>
                <a:sym typeface="Wingdings" pitchFamily="2" charset="2"/>
              </a:rPr>
              <a:t>covalent</a:t>
            </a:r>
            <a:r>
              <a:rPr lang="en-US" sz="2600" dirty="0" smtClean="0">
                <a:latin typeface="+mn-lt"/>
                <a:sym typeface="Wingdings" pitchFamily="2" charset="2"/>
              </a:rPr>
              <a:t> bonds</a:t>
            </a:r>
            <a:endParaRPr lang="en-US" sz="2600" dirty="0">
              <a:latin typeface="+mn-lt"/>
            </a:endParaRPr>
          </a:p>
        </p:txBody>
      </p:sp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148263" y="4283075"/>
            <a:ext cx="3995737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2600" dirty="0">
                <a:latin typeface="+mn-lt"/>
              </a:rPr>
              <a:t>Assemblies / Clusters / Vesicles / Membranes </a:t>
            </a:r>
            <a:r>
              <a:rPr lang="en-US" sz="2600" dirty="0">
                <a:latin typeface="+mn-lt"/>
                <a:sym typeface="Wingdings" pitchFamily="2" charset="2"/>
              </a:rPr>
              <a:t> </a:t>
            </a:r>
            <a:r>
              <a:rPr lang="en-US" sz="2600" b="1" u="sng" dirty="0" smtClean="0">
                <a:latin typeface="+mn-lt"/>
                <a:sym typeface="Wingdings" pitchFamily="2" charset="2"/>
              </a:rPr>
              <a:t>Composition</a:t>
            </a:r>
          </a:p>
          <a:p>
            <a:pPr eaLnBrk="1" hangingPunct="1"/>
            <a:r>
              <a:rPr lang="en-US" sz="2600" dirty="0" smtClean="0">
                <a:solidFill>
                  <a:srgbClr val="FF0000"/>
                </a:solidFill>
                <a:latin typeface="+mn-lt"/>
                <a:sym typeface="Wingdings" pitchFamily="2" charset="2"/>
              </a:rPr>
              <a:t>non-covalent</a:t>
            </a:r>
            <a:r>
              <a:rPr lang="en-US" sz="2600" dirty="0" smtClean="0">
                <a:latin typeface="+mn-lt"/>
                <a:sym typeface="Wingdings" pitchFamily="2" charset="2"/>
              </a:rPr>
              <a:t> bonds</a:t>
            </a:r>
            <a:endParaRPr lang="en-US" sz="2600" dirty="0">
              <a:latin typeface="+mn-lt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2366755" y="6400800"/>
            <a:ext cx="60848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r" eaLnBrk="1" hangingPunct="1"/>
            <a:r>
              <a:rPr lang="en-US" sz="2000" dirty="0">
                <a:latin typeface="+mn-lt"/>
              </a:rPr>
              <a:t>Segre and Lancet, EMBO Reports 1 (2000)</a:t>
            </a:r>
          </a:p>
        </p:txBody>
      </p:sp>
      <p:sp>
        <p:nvSpPr>
          <p:cNvPr id="579" name="Text Box 5"/>
          <p:cNvSpPr txBox="1">
            <a:spLocks noChangeArrowheads="1"/>
          </p:cNvSpPr>
          <p:nvPr/>
        </p:nvSpPr>
        <p:spPr bwMode="auto">
          <a:xfrm>
            <a:off x="881590" y="298981"/>
            <a:ext cx="2053431" cy="51244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635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rIns="3600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105000"/>
              </a:lnSpc>
            </a:pPr>
            <a:r>
              <a:rPr lang="en-US" sz="2600" dirty="0" smtClean="0">
                <a:latin typeface="+mn-lt"/>
              </a:rPr>
              <a:t>RNA world</a:t>
            </a:r>
            <a:endParaRPr lang="en-US" sz="2600" i="1" dirty="0">
              <a:latin typeface="+mn-lt"/>
            </a:endParaRPr>
          </a:p>
        </p:txBody>
      </p:sp>
      <p:sp>
        <p:nvSpPr>
          <p:cNvPr id="580" name="Text Box 5"/>
          <p:cNvSpPr txBox="1">
            <a:spLocks noChangeArrowheads="1"/>
          </p:cNvSpPr>
          <p:nvPr/>
        </p:nvSpPr>
        <p:spPr bwMode="auto">
          <a:xfrm>
            <a:off x="5480478" y="200340"/>
            <a:ext cx="2053431" cy="485582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635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rIns="3600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105000"/>
              </a:lnSpc>
            </a:pPr>
            <a:r>
              <a:rPr lang="en-US" sz="2600" dirty="0" smtClean="0">
                <a:latin typeface="+mn-lt"/>
              </a:rPr>
              <a:t>Lipid world</a:t>
            </a:r>
            <a:endParaRPr lang="en-US" sz="2600" i="1" dirty="0">
              <a:latin typeface="+mn-lt"/>
            </a:endParaRPr>
          </a:p>
        </p:txBody>
      </p:sp>
      <p:sp>
        <p:nvSpPr>
          <p:cNvPr id="581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55106" y="6221500"/>
            <a:ext cx="609594" cy="457200"/>
          </a:xfrm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A86456F3-30AC-4D07-A78D-FE932FC2F6A8}" type="slidenum">
              <a:rPr lang="he-IL" sz="2400" b="1" smtClean="0">
                <a:latin typeface="+mn-lt"/>
              </a:rPr>
              <a:pPr eaLnBrk="1" hangingPunct="1"/>
              <a:t>14</a:t>
            </a:fld>
            <a:endParaRPr lang="en-US" sz="2400" b="1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85723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1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ext Box 5"/>
          <p:cNvSpPr txBox="1">
            <a:spLocks noChangeArrowheads="1"/>
          </p:cNvSpPr>
          <p:nvPr/>
        </p:nvSpPr>
        <p:spPr bwMode="auto">
          <a:xfrm>
            <a:off x="0" y="0"/>
            <a:ext cx="9144000" cy="5191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dirty="0"/>
              <a:t>GARD model (Graded Autocatalysis Replication Domain)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962820" y="1075624"/>
            <a:ext cx="6809580" cy="4664775"/>
            <a:chOff x="119857" y="1613233"/>
            <a:chExt cx="5158980" cy="3358604"/>
          </a:xfrm>
        </p:grpSpPr>
        <p:sp>
          <p:nvSpPr>
            <p:cNvPr id="15491" name="Text Box 129"/>
            <p:cNvSpPr txBox="1">
              <a:spLocks noChangeArrowheads="1"/>
            </p:cNvSpPr>
            <p:nvPr/>
          </p:nvSpPr>
          <p:spPr bwMode="auto">
            <a:xfrm>
              <a:off x="3221850" y="4509120"/>
              <a:ext cx="2056987" cy="462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2482" tIns="46241" rIns="92482" bIns="46241">
              <a:spAutoFit/>
            </a:bodyPr>
            <a:lstStyle>
              <a:lvl1pPr defTabSz="904875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 defTabSz="904875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 defTabSz="904875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 defTabSz="904875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 defTabSz="904875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defTabSz="904875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defTabSz="904875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defTabSz="904875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defTabSz="904875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882353"/>
                  </a:solidFill>
                  <a:latin typeface="Arial" pitchFamily="34" charset="0"/>
                </a:rPr>
                <a:t>Fission / Split</a:t>
              </a:r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119857" y="1613233"/>
              <a:ext cx="4558025" cy="2917618"/>
              <a:chOff x="119857" y="1613233"/>
              <a:chExt cx="4558025" cy="2917618"/>
            </a:xfrm>
          </p:grpSpPr>
          <p:grpSp>
            <p:nvGrpSpPr>
              <p:cNvPr id="6" name="Group 5"/>
              <p:cNvGrpSpPr/>
              <p:nvPr/>
            </p:nvGrpSpPr>
            <p:grpSpPr>
              <a:xfrm>
                <a:off x="1124620" y="2781205"/>
                <a:ext cx="729154" cy="766208"/>
                <a:chOff x="4062413" y="1900238"/>
                <a:chExt cx="874712" cy="919162"/>
              </a:xfrm>
            </p:grpSpPr>
            <p:sp>
              <p:nvSpPr>
                <p:cNvPr id="15364" name="Line 2"/>
                <p:cNvSpPr>
                  <a:spLocks noChangeShapeType="1"/>
                </p:cNvSpPr>
                <p:nvPr/>
              </p:nvSpPr>
              <p:spPr bwMode="auto">
                <a:xfrm>
                  <a:off x="4456113" y="2295525"/>
                  <a:ext cx="30162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11113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365" name="Line 3"/>
                <p:cNvSpPr>
                  <a:spLocks noChangeShapeType="1"/>
                </p:cNvSpPr>
                <p:nvPr/>
              </p:nvSpPr>
              <p:spPr bwMode="auto">
                <a:xfrm>
                  <a:off x="4456113" y="1970088"/>
                  <a:ext cx="30162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11113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367" name="Line 5"/>
                <p:cNvSpPr>
                  <a:spLocks noChangeShapeType="1"/>
                </p:cNvSpPr>
                <p:nvPr/>
              </p:nvSpPr>
              <p:spPr bwMode="auto">
                <a:xfrm flipV="1">
                  <a:off x="4486275" y="2295525"/>
                  <a:ext cx="1588" cy="3810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11113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368" name="Line 6"/>
                <p:cNvSpPr>
                  <a:spLocks noChangeShapeType="1"/>
                </p:cNvSpPr>
                <p:nvPr/>
              </p:nvSpPr>
              <p:spPr bwMode="auto">
                <a:xfrm flipV="1">
                  <a:off x="4706938" y="2295525"/>
                  <a:ext cx="7937" cy="3810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11113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369" name="Line 7"/>
                <p:cNvSpPr>
                  <a:spLocks noChangeShapeType="1"/>
                </p:cNvSpPr>
                <p:nvPr/>
              </p:nvSpPr>
              <p:spPr bwMode="auto">
                <a:xfrm flipV="1">
                  <a:off x="4935538" y="2295525"/>
                  <a:ext cx="1587" cy="3810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11113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381" name="Oval 19"/>
                <p:cNvSpPr>
                  <a:spLocks noChangeArrowheads="1"/>
                </p:cNvSpPr>
                <p:nvPr/>
              </p:nvSpPr>
              <p:spPr bwMode="auto">
                <a:xfrm>
                  <a:off x="4332288" y="2574925"/>
                  <a:ext cx="217487" cy="244475"/>
                </a:xfrm>
                <a:prstGeom prst="ellipse">
                  <a:avLst/>
                </a:prstGeom>
                <a:solidFill>
                  <a:srgbClr val="00BB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382" name="Oval 20"/>
                <p:cNvSpPr>
                  <a:spLocks noChangeArrowheads="1"/>
                </p:cNvSpPr>
                <p:nvPr/>
              </p:nvSpPr>
              <p:spPr bwMode="auto">
                <a:xfrm>
                  <a:off x="4210050" y="2465388"/>
                  <a:ext cx="219075" cy="242887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383" name="Oval 21"/>
                <p:cNvSpPr>
                  <a:spLocks noChangeArrowheads="1"/>
                </p:cNvSpPr>
                <p:nvPr/>
              </p:nvSpPr>
              <p:spPr bwMode="auto">
                <a:xfrm>
                  <a:off x="4081463" y="2343150"/>
                  <a:ext cx="215900" cy="242888"/>
                </a:xfrm>
                <a:prstGeom prst="ellipse">
                  <a:avLst/>
                </a:prstGeom>
                <a:solidFill>
                  <a:srgbClr val="00BB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384" name="Oval 22"/>
                <p:cNvSpPr>
                  <a:spLocks noChangeArrowheads="1"/>
                </p:cNvSpPr>
                <p:nvPr/>
              </p:nvSpPr>
              <p:spPr bwMode="auto">
                <a:xfrm>
                  <a:off x="4062413" y="2182813"/>
                  <a:ext cx="217487" cy="242887"/>
                </a:xfrm>
                <a:prstGeom prst="ellipse">
                  <a:avLst/>
                </a:prstGeom>
                <a:solidFill>
                  <a:srgbClr val="CC00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385" name="Oval 23"/>
                <p:cNvSpPr>
                  <a:spLocks noChangeArrowheads="1"/>
                </p:cNvSpPr>
                <p:nvPr/>
              </p:nvSpPr>
              <p:spPr bwMode="auto">
                <a:xfrm>
                  <a:off x="4067175" y="2006600"/>
                  <a:ext cx="217488" cy="242888"/>
                </a:xfrm>
                <a:prstGeom prst="ellipse">
                  <a:avLst/>
                </a:prstGeom>
                <a:solidFill>
                  <a:srgbClr val="00BB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386" name="Oval 24"/>
                <p:cNvSpPr>
                  <a:spLocks noChangeArrowheads="1"/>
                </p:cNvSpPr>
                <p:nvPr/>
              </p:nvSpPr>
              <p:spPr bwMode="auto">
                <a:xfrm>
                  <a:off x="4502150" y="2538413"/>
                  <a:ext cx="217488" cy="244475"/>
                </a:xfrm>
                <a:prstGeom prst="ellipse">
                  <a:avLst/>
                </a:prstGeom>
                <a:solidFill>
                  <a:srgbClr val="0066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387" name="Oval 25"/>
                <p:cNvSpPr>
                  <a:spLocks noChangeArrowheads="1"/>
                </p:cNvSpPr>
                <p:nvPr/>
              </p:nvSpPr>
              <p:spPr bwMode="auto">
                <a:xfrm>
                  <a:off x="4632325" y="2054225"/>
                  <a:ext cx="219075" cy="244475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388" name="Oval 26"/>
                <p:cNvSpPr>
                  <a:spLocks noChangeArrowheads="1"/>
                </p:cNvSpPr>
                <p:nvPr/>
              </p:nvSpPr>
              <p:spPr bwMode="auto">
                <a:xfrm>
                  <a:off x="4222750" y="1900238"/>
                  <a:ext cx="219075" cy="241300"/>
                </a:xfrm>
                <a:prstGeom prst="ellipse">
                  <a:avLst/>
                </a:prstGeom>
                <a:solidFill>
                  <a:srgbClr val="0066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389" name="Oval 27"/>
                <p:cNvSpPr>
                  <a:spLocks noChangeArrowheads="1"/>
                </p:cNvSpPr>
                <p:nvPr/>
              </p:nvSpPr>
              <p:spPr bwMode="auto">
                <a:xfrm>
                  <a:off x="4376738" y="1947863"/>
                  <a:ext cx="217487" cy="242887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390" name="Oval 28"/>
                <p:cNvSpPr>
                  <a:spLocks noChangeArrowheads="1"/>
                </p:cNvSpPr>
                <p:nvPr/>
              </p:nvSpPr>
              <p:spPr bwMode="auto">
                <a:xfrm>
                  <a:off x="4541838" y="1919288"/>
                  <a:ext cx="215900" cy="244475"/>
                </a:xfrm>
                <a:prstGeom prst="ellipse">
                  <a:avLst/>
                </a:prstGeom>
                <a:solidFill>
                  <a:srgbClr val="CC00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391" name="Oval 29"/>
                <p:cNvSpPr>
                  <a:spLocks noChangeArrowheads="1"/>
                </p:cNvSpPr>
                <p:nvPr/>
              </p:nvSpPr>
              <p:spPr bwMode="auto">
                <a:xfrm>
                  <a:off x="4662488" y="2136775"/>
                  <a:ext cx="219075" cy="244475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392" name="Oval 30"/>
                <p:cNvSpPr>
                  <a:spLocks noChangeArrowheads="1"/>
                </p:cNvSpPr>
                <p:nvPr/>
              </p:nvSpPr>
              <p:spPr bwMode="auto">
                <a:xfrm>
                  <a:off x="4629150" y="2352675"/>
                  <a:ext cx="217488" cy="244475"/>
                </a:xfrm>
                <a:prstGeom prst="ellipse">
                  <a:avLst/>
                </a:prstGeom>
                <a:solidFill>
                  <a:srgbClr val="00BB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393" name="Oval 31"/>
                <p:cNvSpPr>
                  <a:spLocks noChangeArrowheads="1"/>
                </p:cNvSpPr>
                <p:nvPr/>
              </p:nvSpPr>
              <p:spPr bwMode="auto">
                <a:xfrm>
                  <a:off x="4354513" y="2411413"/>
                  <a:ext cx="219075" cy="242887"/>
                </a:xfrm>
                <a:prstGeom prst="ellipse">
                  <a:avLst/>
                </a:prstGeom>
                <a:solidFill>
                  <a:srgbClr val="00BB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394" name="Oval 32"/>
                <p:cNvSpPr>
                  <a:spLocks noChangeArrowheads="1"/>
                </p:cNvSpPr>
                <p:nvPr/>
              </p:nvSpPr>
              <p:spPr bwMode="auto">
                <a:xfrm>
                  <a:off x="4497388" y="2079625"/>
                  <a:ext cx="219075" cy="242888"/>
                </a:xfrm>
                <a:prstGeom prst="ellipse">
                  <a:avLst/>
                </a:prstGeom>
                <a:solidFill>
                  <a:srgbClr val="00BB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395" name="Oval 33"/>
                <p:cNvSpPr>
                  <a:spLocks noChangeArrowheads="1"/>
                </p:cNvSpPr>
                <p:nvPr/>
              </p:nvSpPr>
              <p:spPr bwMode="auto">
                <a:xfrm>
                  <a:off x="4227513" y="2079625"/>
                  <a:ext cx="219075" cy="242888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396" name="Oval 34"/>
                <p:cNvSpPr>
                  <a:spLocks noChangeArrowheads="1"/>
                </p:cNvSpPr>
                <p:nvPr/>
              </p:nvSpPr>
              <p:spPr bwMode="auto">
                <a:xfrm>
                  <a:off x="4508500" y="2322513"/>
                  <a:ext cx="215900" cy="244475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397" name="Oval 35"/>
                <p:cNvSpPr>
                  <a:spLocks noChangeArrowheads="1"/>
                </p:cNvSpPr>
                <p:nvPr/>
              </p:nvSpPr>
              <p:spPr bwMode="auto">
                <a:xfrm>
                  <a:off x="4227513" y="2273300"/>
                  <a:ext cx="219075" cy="244475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398" name="Oval 36"/>
                <p:cNvSpPr>
                  <a:spLocks noChangeArrowheads="1"/>
                </p:cNvSpPr>
                <p:nvPr/>
              </p:nvSpPr>
              <p:spPr bwMode="auto">
                <a:xfrm>
                  <a:off x="4384675" y="2171700"/>
                  <a:ext cx="219075" cy="244475"/>
                </a:xfrm>
                <a:prstGeom prst="ellipse">
                  <a:avLst/>
                </a:prstGeom>
                <a:solidFill>
                  <a:srgbClr val="CC00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</p:grpSp>
          <p:grpSp>
            <p:nvGrpSpPr>
              <p:cNvPr id="8" name="Group 7"/>
              <p:cNvGrpSpPr/>
              <p:nvPr/>
            </p:nvGrpSpPr>
            <p:grpSpPr>
              <a:xfrm>
                <a:off x="1280772" y="3117993"/>
                <a:ext cx="1013672" cy="980586"/>
                <a:chOff x="4151313" y="2347913"/>
                <a:chExt cx="1216025" cy="1176337"/>
              </a:xfrm>
            </p:grpSpPr>
            <p:sp>
              <p:nvSpPr>
                <p:cNvPr id="15370" name="Line 8"/>
                <p:cNvSpPr>
                  <a:spLocks noChangeShapeType="1"/>
                </p:cNvSpPr>
                <p:nvPr/>
              </p:nvSpPr>
              <p:spPr bwMode="auto">
                <a:xfrm flipV="1">
                  <a:off x="5133975" y="2347913"/>
                  <a:ext cx="6350" cy="3810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11113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371" name="Line 9"/>
                <p:cNvSpPr>
                  <a:spLocks noChangeShapeType="1"/>
                </p:cNvSpPr>
                <p:nvPr/>
              </p:nvSpPr>
              <p:spPr bwMode="auto">
                <a:xfrm flipV="1">
                  <a:off x="5360988" y="2347913"/>
                  <a:ext cx="1587" cy="3810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11113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399" name="Line 37"/>
                <p:cNvSpPr>
                  <a:spLocks noChangeShapeType="1"/>
                </p:cNvSpPr>
                <p:nvPr/>
              </p:nvSpPr>
              <p:spPr bwMode="auto">
                <a:xfrm>
                  <a:off x="4959350" y="2401888"/>
                  <a:ext cx="407988" cy="1587"/>
                </a:xfrm>
                <a:prstGeom prst="line">
                  <a:avLst/>
                </a:prstGeom>
                <a:noFill/>
                <a:ln w="63500">
                  <a:solidFill>
                    <a:schemeClr val="tx1"/>
                  </a:solidFill>
                  <a:round/>
                  <a:headEnd/>
                  <a:tailEnd type="triangle" w="lg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400" name="Freeform 38"/>
                <p:cNvSpPr>
                  <a:spLocks/>
                </p:cNvSpPr>
                <p:nvPr/>
              </p:nvSpPr>
              <p:spPr bwMode="auto">
                <a:xfrm>
                  <a:off x="4826000" y="2403475"/>
                  <a:ext cx="420688" cy="841375"/>
                </a:xfrm>
                <a:custGeom>
                  <a:avLst/>
                  <a:gdLst>
                    <a:gd name="T0" fmla="*/ 0 w 302"/>
                    <a:gd name="T1" fmla="*/ 1310947946 h 540"/>
                    <a:gd name="T2" fmla="*/ 161059426 w 302"/>
                    <a:gd name="T3" fmla="*/ 711310890 h 540"/>
                    <a:gd name="T4" fmla="*/ 372569372 w 302"/>
                    <a:gd name="T5" fmla="*/ 177220063 h 540"/>
                    <a:gd name="T6" fmla="*/ 586021170 w 302"/>
                    <a:gd name="T7" fmla="*/ 0 h 54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02"/>
                    <a:gd name="T13" fmla="*/ 0 h 540"/>
                    <a:gd name="T14" fmla="*/ 302 w 302"/>
                    <a:gd name="T15" fmla="*/ 540 h 54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02" h="540">
                      <a:moveTo>
                        <a:pt x="0" y="540"/>
                      </a:moveTo>
                      <a:cubicBezTo>
                        <a:pt x="25" y="455"/>
                        <a:pt x="51" y="371"/>
                        <a:pt x="83" y="293"/>
                      </a:cubicBezTo>
                      <a:cubicBezTo>
                        <a:pt x="115" y="215"/>
                        <a:pt x="155" y="122"/>
                        <a:pt x="192" y="73"/>
                      </a:cubicBezTo>
                      <a:cubicBezTo>
                        <a:pt x="229" y="24"/>
                        <a:pt x="265" y="12"/>
                        <a:pt x="302" y="0"/>
                      </a:cubicBezTo>
                    </a:path>
                  </a:pathLst>
                </a:custGeom>
                <a:noFill/>
                <a:ln w="6350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410" name="Freeform 48"/>
                <p:cNvSpPr>
                  <a:spLocks/>
                </p:cNvSpPr>
                <p:nvPr/>
              </p:nvSpPr>
              <p:spPr bwMode="auto">
                <a:xfrm>
                  <a:off x="4151313" y="3228975"/>
                  <a:ext cx="687387" cy="295275"/>
                </a:xfrm>
                <a:custGeom>
                  <a:avLst/>
                  <a:gdLst>
                    <a:gd name="T0" fmla="*/ 0 w 494"/>
                    <a:gd name="T1" fmla="*/ 424696063 h 189"/>
                    <a:gd name="T2" fmla="*/ 443388270 w 494"/>
                    <a:gd name="T3" fmla="*/ 446663586 h 189"/>
                    <a:gd name="T4" fmla="*/ 797711222 w 494"/>
                    <a:gd name="T5" fmla="*/ 334387220 h 189"/>
                    <a:gd name="T6" fmla="*/ 956479530 w 494"/>
                    <a:gd name="T7" fmla="*/ 0 h 189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94"/>
                    <a:gd name="T13" fmla="*/ 0 h 189"/>
                    <a:gd name="T14" fmla="*/ 494 w 494"/>
                    <a:gd name="T15" fmla="*/ 189 h 189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94" h="189">
                      <a:moveTo>
                        <a:pt x="0" y="174"/>
                      </a:moveTo>
                      <a:cubicBezTo>
                        <a:pt x="80" y="181"/>
                        <a:pt x="160" y="189"/>
                        <a:pt x="229" y="183"/>
                      </a:cubicBezTo>
                      <a:cubicBezTo>
                        <a:pt x="298" y="177"/>
                        <a:pt x="368" y="167"/>
                        <a:pt x="412" y="137"/>
                      </a:cubicBezTo>
                      <a:cubicBezTo>
                        <a:pt x="456" y="107"/>
                        <a:pt x="480" y="21"/>
                        <a:pt x="494" y="0"/>
                      </a:cubicBezTo>
                    </a:path>
                  </a:pathLst>
                </a:custGeom>
                <a:noFill/>
                <a:ln w="6350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9" name="Group 8"/>
              <p:cNvGrpSpPr/>
              <p:nvPr/>
            </p:nvGrpSpPr>
            <p:grpSpPr>
              <a:xfrm>
                <a:off x="119857" y="3338990"/>
                <a:ext cx="1090426" cy="1169824"/>
                <a:chOff x="119857" y="3471076"/>
                <a:chExt cx="1090426" cy="1169824"/>
              </a:xfrm>
            </p:grpSpPr>
            <p:sp>
              <p:nvSpPr>
                <p:cNvPr id="15401" name="Oval 39"/>
                <p:cNvSpPr>
                  <a:spLocks noChangeArrowheads="1"/>
                </p:cNvSpPr>
                <p:nvPr/>
              </p:nvSpPr>
              <p:spPr bwMode="auto">
                <a:xfrm>
                  <a:off x="179407" y="3471076"/>
                  <a:ext cx="182620" cy="202469"/>
                </a:xfrm>
                <a:prstGeom prst="ellipse">
                  <a:avLst/>
                </a:prstGeom>
                <a:solidFill>
                  <a:srgbClr val="00BB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02" name="Oval 40"/>
                <p:cNvSpPr>
                  <a:spLocks noChangeArrowheads="1"/>
                </p:cNvSpPr>
                <p:nvPr/>
              </p:nvSpPr>
              <p:spPr bwMode="auto">
                <a:xfrm>
                  <a:off x="119857" y="3947475"/>
                  <a:ext cx="182620" cy="203793"/>
                </a:xfrm>
                <a:prstGeom prst="ellipse">
                  <a:avLst/>
                </a:prstGeom>
                <a:solidFill>
                  <a:srgbClr val="0066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03" name="Oval 41"/>
                <p:cNvSpPr>
                  <a:spLocks noChangeArrowheads="1"/>
                </p:cNvSpPr>
                <p:nvPr/>
              </p:nvSpPr>
              <p:spPr bwMode="auto">
                <a:xfrm>
                  <a:off x="543323" y="3856164"/>
                  <a:ext cx="182620" cy="202470"/>
                </a:xfrm>
                <a:prstGeom prst="ellipse">
                  <a:avLst/>
                </a:prstGeom>
                <a:solidFill>
                  <a:srgbClr val="FF7C8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04" name="Oval 42"/>
                <p:cNvSpPr>
                  <a:spLocks noChangeArrowheads="1"/>
                </p:cNvSpPr>
                <p:nvPr/>
              </p:nvSpPr>
              <p:spPr bwMode="auto">
                <a:xfrm>
                  <a:off x="764320" y="4110244"/>
                  <a:ext cx="182620" cy="203793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05" name="Oval 43"/>
                <p:cNvSpPr>
                  <a:spLocks noChangeArrowheads="1"/>
                </p:cNvSpPr>
                <p:nvPr/>
              </p:nvSpPr>
              <p:spPr bwMode="auto">
                <a:xfrm>
                  <a:off x="809314" y="3539889"/>
                  <a:ext cx="182620" cy="203793"/>
                </a:xfrm>
                <a:prstGeom prst="ellipse">
                  <a:avLst/>
                </a:prstGeom>
                <a:solidFill>
                  <a:srgbClr val="CC00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06" name="Oval 44"/>
                <p:cNvSpPr>
                  <a:spLocks noChangeArrowheads="1"/>
                </p:cNvSpPr>
                <p:nvPr/>
              </p:nvSpPr>
              <p:spPr bwMode="auto">
                <a:xfrm>
                  <a:off x="1028987" y="4001731"/>
                  <a:ext cx="181296" cy="203793"/>
                </a:xfrm>
                <a:prstGeom prst="ellipse">
                  <a:avLst/>
                </a:prstGeom>
                <a:solidFill>
                  <a:srgbClr val="00BB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07" name="Oval 45"/>
                <p:cNvSpPr>
                  <a:spLocks noChangeArrowheads="1"/>
                </p:cNvSpPr>
                <p:nvPr/>
              </p:nvSpPr>
              <p:spPr bwMode="auto">
                <a:xfrm>
                  <a:off x="753657" y="4432986"/>
                  <a:ext cx="181296" cy="202469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08" name="Oval 46"/>
                <p:cNvSpPr>
                  <a:spLocks noChangeArrowheads="1"/>
                </p:cNvSpPr>
                <p:nvPr/>
              </p:nvSpPr>
              <p:spPr bwMode="auto">
                <a:xfrm>
                  <a:off x="249544" y="4181704"/>
                  <a:ext cx="181297" cy="203793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09" name="Oval 47"/>
                <p:cNvSpPr>
                  <a:spLocks noChangeArrowheads="1"/>
                </p:cNvSpPr>
                <p:nvPr/>
              </p:nvSpPr>
              <p:spPr bwMode="auto">
                <a:xfrm>
                  <a:off x="479803" y="4437107"/>
                  <a:ext cx="182620" cy="203793"/>
                </a:xfrm>
                <a:prstGeom prst="ellipse">
                  <a:avLst/>
                </a:prstGeom>
                <a:solidFill>
                  <a:srgbClr val="FF99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11" name="Oval 49"/>
                <p:cNvSpPr>
                  <a:spLocks noChangeArrowheads="1"/>
                </p:cNvSpPr>
                <p:nvPr/>
              </p:nvSpPr>
              <p:spPr bwMode="auto">
                <a:xfrm>
                  <a:off x="518181" y="4110244"/>
                  <a:ext cx="181296" cy="202470"/>
                </a:xfrm>
                <a:prstGeom prst="ellipse">
                  <a:avLst/>
                </a:prstGeom>
                <a:solidFill>
                  <a:schemeClr val="bg2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12" name="Oval 50"/>
                <p:cNvSpPr>
                  <a:spLocks noChangeArrowheads="1"/>
                </p:cNvSpPr>
                <p:nvPr/>
              </p:nvSpPr>
              <p:spPr bwMode="auto">
                <a:xfrm>
                  <a:off x="781523" y="3825728"/>
                  <a:ext cx="181297" cy="203793"/>
                </a:xfrm>
                <a:prstGeom prst="ellipse">
                  <a:avLst/>
                </a:prstGeom>
                <a:solidFill>
                  <a:srgbClr val="0066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13" name="Oval 51"/>
                <p:cNvSpPr>
                  <a:spLocks noChangeArrowheads="1"/>
                </p:cNvSpPr>
                <p:nvPr/>
              </p:nvSpPr>
              <p:spPr bwMode="auto">
                <a:xfrm>
                  <a:off x="249544" y="3762208"/>
                  <a:ext cx="182620" cy="202469"/>
                </a:xfrm>
                <a:prstGeom prst="ellipse">
                  <a:avLst/>
                </a:prstGeom>
                <a:solidFill>
                  <a:srgbClr val="990033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14" name="Oval 52"/>
                <p:cNvSpPr>
                  <a:spLocks noChangeArrowheads="1"/>
                </p:cNvSpPr>
                <p:nvPr/>
              </p:nvSpPr>
              <p:spPr bwMode="auto">
                <a:xfrm>
                  <a:off x="534060" y="3583558"/>
                  <a:ext cx="181296" cy="202470"/>
                </a:xfrm>
                <a:prstGeom prst="ellipse">
                  <a:avLst/>
                </a:prstGeom>
                <a:solidFill>
                  <a:srgbClr val="0066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</p:grpSp>
          <p:grpSp>
            <p:nvGrpSpPr>
              <p:cNvPr id="2" name="Group 1"/>
              <p:cNvGrpSpPr/>
              <p:nvPr/>
            </p:nvGrpSpPr>
            <p:grpSpPr>
              <a:xfrm>
                <a:off x="3996366" y="2280692"/>
                <a:ext cx="681516" cy="767532"/>
                <a:chOff x="7397750" y="1317625"/>
                <a:chExt cx="817563" cy="920750"/>
              </a:xfrm>
            </p:grpSpPr>
            <p:sp>
              <p:nvSpPr>
                <p:cNvPr id="15442" name="Oval 80"/>
                <p:cNvSpPr>
                  <a:spLocks noChangeArrowheads="1"/>
                </p:cNvSpPr>
                <p:nvPr/>
              </p:nvSpPr>
              <p:spPr bwMode="auto">
                <a:xfrm>
                  <a:off x="7666038" y="1992313"/>
                  <a:ext cx="219075" cy="246062"/>
                </a:xfrm>
                <a:prstGeom prst="ellipse">
                  <a:avLst/>
                </a:prstGeom>
                <a:solidFill>
                  <a:srgbClr val="00BB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43" name="Oval 81"/>
                <p:cNvSpPr>
                  <a:spLocks noChangeArrowheads="1"/>
                </p:cNvSpPr>
                <p:nvPr/>
              </p:nvSpPr>
              <p:spPr bwMode="auto">
                <a:xfrm>
                  <a:off x="7545388" y="1881188"/>
                  <a:ext cx="217487" cy="244475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44" name="Oval 82"/>
                <p:cNvSpPr>
                  <a:spLocks noChangeArrowheads="1"/>
                </p:cNvSpPr>
                <p:nvPr/>
              </p:nvSpPr>
              <p:spPr bwMode="auto">
                <a:xfrm>
                  <a:off x="7415213" y="1760538"/>
                  <a:ext cx="217487" cy="242887"/>
                </a:xfrm>
                <a:prstGeom prst="ellipse">
                  <a:avLst/>
                </a:prstGeom>
                <a:solidFill>
                  <a:srgbClr val="00BB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45" name="Oval 83"/>
                <p:cNvSpPr>
                  <a:spLocks noChangeArrowheads="1"/>
                </p:cNvSpPr>
                <p:nvPr/>
              </p:nvSpPr>
              <p:spPr bwMode="auto">
                <a:xfrm>
                  <a:off x="7397750" y="1598613"/>
                  <a:ext cx="217488" cy="242887"/>
                </a:xfrm>
                <a:prstGeom prst="ellipse">
                  <a:avLst/>
                </a:prstGeom>
                <a:solidFill>
                  <a:srgbClr val="CC00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46" name="Oval 84"/>
                <p:cNvSpPr>
                  <a:spLocks noChangeArrowheads="1"/>
                </p:cNvSpPr>
                <p:nvPr/>
              </p:nvSpPr>
              <p:spPr bwMode="auto">
                <a:xfrm>
                  <a:off x="7400925" y="1423988"/>
                  <a:ext cx="219075" cy="242887"/>
                </a:xfrm>
                <a:prstGeom prst="ellipse">
                  <a:avLst/>
                </a:prstGeom>
                <a:solidFill>
                  <a:srgbClr val="00BB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47" name="Oval 85"/>
                <p:cNvSpPr>
                  <a:spLocks noChangeArrowheads="1"/>
                </p:cNvSpPr>
                <p:nvPr/>
              </p:nvSpPr>
              <p:spPr bwMode="auto">
                <a:xfrm>
                  <a:off x="7835900" y="1954213"/>
                  <a:ext cx="217488" cy="244475"/>
                </a:xfrm>
                <a:prstGeom prst="ellipse">
                  <a:avLst/>
                </a:prstGeom>
                <a:solidFill>
                  <a:srgbClr val="0066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48" name="Oval 86"/>
                <p:cNvSpPr>
                  <a:spLocks noChangeArrowheads="1"/>
                </p:cNvSpPr>
                <p:nvPr/>
              </p:nvSpPr>
              <p:spPr bwMode="auto">
                <a:xfrm>
                  <a:off x="7966075" y="1471613"/>
                  <a:ext cx="219075" cy="244475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49" name="Oval 87"/>
                <p:cNvSpPr>
                  <a:spLocks noChangeArrowheads="1"/>
                </p:cNvSpPr>
                <p:nvPr/>
              </p:nvSpPr>
              <p:spPr bwMode="auto">
                <a:xfrm>
                  <a:off x="7559675" y="1317625"/>
                  <a:ext cx="215900" cy="241300"/>
                </a:xfrm>
                <a:prstGeom prst="ellipse">
                  <a:avLst/>
                </a:prstGeom>
                <a:solidFill>
                  <a:srgbClr val="0066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50" name="Oval 88"/>
                <p:cNvSpPr>
                  <a:spLocks noChangeArrowheads="1"/>
                </p:cNvSpPr>
                <p:nvPr/>
              </p:nvSpPr>
              <p:spPr bwMode="auto">
                <a:xfrm>
                  <a:off x="7710488" y="1365250"/>
                  <a:ext cx="217487" cy="242888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51" name="Oval 89"/>
                <p:cNvSpPr>
                  <a:spLocks noChangeArrowheads="1"/>
                </p:cNvSpPr>
                <p:nvPr/>
              </p:nvSpPr>
              <p:spPr bwMode="auto">
                <a:xfrm>
                  <a:off x="7877175" y="1335088"/>
                  <a:ext cx="215900" cy="244475"/>
                </a:xfrm>
                <a:prstGeom prst="ellipse">
                  <a:avLst/>
                </a:prstGeom>
                <a:solidFill>
                  <a:srgbClr val="CC00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52" name="Oval 90"/>
                <p:cNvSpPr>
                  <a:spLocks noChangeArrowheads="1"/>
                </p:cNvSpPr>
                <p:nvPr/>
              </p:nvSpPr>
              <p:spPr bwMode="auto">
                <a:xfrm>
                  <a:off x="7997825" y="1554163"/>
                  <a:ext cx="217488" cy="244475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53" name="Oval 91"/>
                <p:cNvSpPr>
                  <a:spLocks noChangeArrowheads="1"/>
                </p:cNvSpPr>
                <p:nvPr/>
              </p:nvSpPr>
              <p:spPr bwMode="auto">
                <a:xfrm>
                  <a:off x="7962900" y="1768475"/>
                  <a:ext cx="217488" cy="244475"/>
                </a:xfrm>
                <a:prstGeom prst="ellipse">
                  <a:avLst/>
                </a:prstGeom>
                <a:solidFill>
                  <a:srgbClr val="00BB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54" name="Oval 92"/>
                <p:cNvSpPr>
                  <a:spLocks noChangeArrowheads="1"/>
                </p:cNvSpPr>
                <p:nvPr/>
              </p:nvSpPr>
              <p:spPr bwMode="auto">
                <a:xfrm>
                  <a:off x="7688263" y="1828800"/>
                  <a:ext cx="219075" cy="241300"/>
                </a:xfrm>
                <a:prstGeom prst="ellipse">
                  <a:avLst/>
                </a:prstGeom>
                <a:solidFill>
                  <a:srgbClr val="00BB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55" name="Oval 93"/>
                <p:cNvSpPr>
                  <a:spLocks noChangeArrowheads="1"/>
                </p:cNvSpPr>
                <p:nvPr/>
              </p:nvSpPr>
              <p:spPr bwMode="auto">
                <a:xfrm>
                  <a:off x="7832725" y="1498600"/>
                  <a:ext cx="217488" cy="241300"/>
                </a:xfrm>
                <a:prstGeom prst="ellipse">
                  <a:avLst/>
                </a:prstGeom>
                <a:solidFill>
                  <a:srgbClr val="00BB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56" name="Oval 94"/>
                <p:cNvSpPr>
                  <a:spLocks noChangeArrowheads="1"/>
                </p:cNvSpPr>
                <p:nvPr/>
              </p:nvSpPr>
              <p:spPr bwMode="auto">
                <a:xfrm>
                  <a:off x="7562850" y="1498600"/>
                  <a:ext cx="217488" cy="241300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57" name="Oval 95"/>
                <p:cNvSpPr>
                  <a:spLocks noChangeArrowheads="1"/>
                </p:cNvSpPr>
                <p:nvPr/>
              </p:nvSpPr>
              <p:spPr bwMode="auto">
                <a:xfrm>
                  <a:off x="7842250" y="1739900"/>
                  <a:ext cx="215900" cy="244475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58" name="Oval 96"/>
                <p:cNvSpPr>
                  <a:spLocks noChangeArrowheads="1"/>
                </p:cNvSpPr>
                <p:nvPr/>
              </p:nvSpPr>
              <p:spPr bwMode="auto">
                <a:xfrm>
                  <a:off x="7562850" y="1692275"/>
                  <a:ext cx="217488" cy="242888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59" name="Oval 97"/>
                <p:cNvSpPr>
                  <a:spLocks noChangeArrowheads="1"/>
                </p:cNvSpPr>
                <p:nvPr/>
              </p:nvSpPr>
              <p:spPr bwMode="auto">
                <a:xfrm>
                  <a:off x="7720013" y="1587500"/>
                  <a:ext cx="217487" cy="244475"/>
                </a:xfrm>
                <a:prstGeom prst="ellipse">
                  <a:avLst/>
                </a:prstGeom>
                <a:solidFill>
                  <a:srgbClr val="CC00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</p:grpSp>
          <p:grpSp>
            <p:nvGrpSpPr>
              <p:cNvPr id="3" name="Group 2"/>
              <p:cNvGrpSpPr/>
              <p:nvPr/>
            </p:nvGrpSpPr>
            <p:grpSpPr>
              <a:xfrm>
                <a:off x="3899431" y="3391420"/>
                <a:ext cx="686810" cy="791350"/>
                <a:chOff x="7448550" y="2560638"/>
                <a:chExt cx="823913" cy="949325"/>
              </a:xfrm>
            </p:grpSpPr>
            <p:sp>
              <p:nvSpPr>
                <p:cNvPr id="15460" name="Oval 98"/>
                <p:cNvSpPr>
                  <a:spLocks noChangeArrowheads="1"/>
                </p:cNvSpPr>
                <p:nvPr/>
              </p:nvSpPr>
              <p:spPr bwMode="auto">
                <a:xfrm>
                  <a:off x="7561263" y="3201988"/>
                  <a:ext cx="219075" cy="244475"/>
                </a:xfrm>
                <a:prstGeom prst="ellipse">
                  <a:avLst/>
                </a:prstGeom>
                <a:solidFill>
                  <a:srgbClr val="00BB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61" name="Oval 99"/>
                <p:cNvSpPr>
                  <a:spLocks noChangeArrowheads="1"/>
                </p:cNvSpPr>
                <p:nvPr/>
              </p:nvSpPr>
              <p:spPr bwMode="auto">
                <a:xfrm>
                  <a:off x="7504113" y="3041650"/>
                  <a:ext cx="219075" cy="242888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62" name="Oval 100"/>
                <p:cNvSpPr>
                  <a:spLocks noChangeArrowheads="1"/>
                </p:cNvSpPr>
                <p:nvPr/>
              </p:nvSpPr>
              <p:spPr bwMode="auto">
                <a:xfrm>
                  <a:off x="7448550" y="2862263"/>
                  <a:ext cx="217488" cy="244475"/>
                </a:xfrm>
                <a:prstGeom prst="ellipse">
                  <a:avLst/>
                </a:prstGeom>
                <a:solidFill>
                  <a:srgbClr val="00BB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63" name="Oval 101"/>
                <p:cNvSpPr>
                  <a:spLocks noChangeArrowheads="1"/>
                </p:cNvSpPr>
                <p:nvPr/>
              </p:nvSpPr>
              <p:spPr bwMode="auto">
                <a:xfrm>
                  <a:off x="7504113" y="2711450"/>
                  <a:ext cx="219075" cy="241300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64" name="Oval 102"/>
                <p:cNvSpPr>
                  <a:spLocks noChangeArrowheads="1"/>
                </p:cNvSpPr>
                <p:nvPr/>
              </p:nvSpPr>
              <p:spPr bwMode="auto">
                <a:xfrm>
                  <a:off x="7588250" y="2565400"/>
                  <a:ext cx="219075" cy="242888"/>
                </a:xfrm>
                <a:prstGeom prst="ellipse">
                  <a:avLst/>
                </a:prstGeom>
                <a:solidFill>
                  <a:srgbClr val="00BB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65" name="Oval 103"/>
                <p:cNvSpPr>
                  <a:spLocks noChangeArrowheads="1"/>
                </p:cNvSpPr>
                <p:nvPr/>
              </p:nvSpPr>
              <p:spPr bwMode="auto">
                <a:xfrm>
                  <a:off x="7726363" y="3265488"/>
                  <a:ext cx="219075" cy="244475"/>
                </a:xfrm>
                <a:prstGeom prst="ellipse">
                  <a:avLst/>
                </a:prstGeom>
                <a:solidFill>
                  <a:srgbClr val="0066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66" name="Oval 104"/>
                <p:cNvSpPr>
                  <a:spLocks noChangeArrowheads="1"/>
                </p:cNvSpPr>
                <p:nvPr/>
              </p:nvSpPr>
              <p:spPr bwMode="auto">
                <a:xfrm>
                  <a:off x="8053388" y="2919413"/>
                  <a:ext cx="219075" cy="244475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67" name="Oval 105"/>
                <p:cNvSpPr>
                  <a:spLocks noChangeArrowheads="1"/>
                </p:cNvSpPr>
                <p:nvPr/>
              </p:nvSpPr>
              <p:spPr bwMode="auto">
                <a:xfrm>
                  <a:off x="7769225" y="2560638"/>
                  <a:ext cx="219075" cy="242887"/>
                </a:xfrm>
                <a:prstGeom prst="ellipse">
                  <a:avLst/>
                </a:prstGeom>
                <a:solidFill>
                  <a:srgbClr val="0066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68" name="Oval 106"/>
                <p:cNvSpPr>
                  <a:spLocks noChangeArrowheads="1"/>
                </p:cNvSpPr>
                <p:nvPr/>
              </p:nvSpPr>
              <p:spPr bwMode="auto">
                <a:xfrm>
                  <a:off x="7880350" y="2687638"/>
                  <a:ext cx="215900" cy="242887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69" name="Oval 107"/>
                <p:cNvSpPr>
                  <a:spLocks noChangeArrowheads="1"/>
                </p:cNvSpPr>
                <p:nvPr/>
              </p:nvSpPr>
              <p:spPr bwMode="auto">
                <a:xfrm>
                  <a:off x="8037513" y="2754313"/>
                  <a:ext cx="217487" cy="244475"/>
                </a:xfrm>
                <a:prstGeom prst="ellipse">
                  <a:avLst/>
                </a:prstGeom>
                <a:solidFill>
                  <a:srgbClr val="CC00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70" name="Oval 108"/>
                <p:cNvSpPr>
                  <a:spLocks noChangeArrowheads="1"/>
                </p:cNvSpPr>
                <p:nvPr/>
              </p:nvSpPr>
              <p:spPr bwMode="auto">
                <a:xfrm>
                  <a:off x="8045450" y="3013075"/>
                  <a:ext cx="217488" cy="242888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71" name="Oval 109"/>
                <p:cNvSpPr>
                  <a:spLocks noChangeArrowheads="1"/>
                </p:cNvSpPr>
                <p:nvPr/>
              </p:nvSpPr>
              <p:spPr bwMode="auto">
                <a:xfrm>
                  <a:off x="7920038" y="3178175"/>
                  <a:ext cx="217487" cy="242888"/>
                </a:xfrm>
                <a:prstGeom prst="ellipse">
                  <a:avLst/>
                </a:prstGeom>
                <a:solidFill>
                  <a:srgbClr val="00BB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72" name="Oval 110"/>
                <p:cNvSpPr>
                  <a:spLocks noChangeArrowheads="1"/>
                </p:cNvSpPr>
                <p:nvPr/>
              </p:nvSpPr>
              <p:spPr bwMode="auto">
                <a:xfrm>
                  <a:off x="7653338" y="3076575"/>
                  <a:ext cx="217487" cy="242888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73" name="Oval 111"/>
                <p:cNvSpPr>
                  <a:spLocks noChangeArrowheads="1"/>
                </p:cNvSpPr>
                <p:nvPr/>
              </p:nvSpPr>
              <p:spPr bwMode="auto">
                <a:xfrm>
                  <a:off x="7927975" y="2867025"/>
                  <a:ext cx="217488" cy="244475"/>
                </a:xfrm>
                <a:prstGeom prst="ellipse">
                  <a:avLst/>
                </a:prstGeom>
                <a:solidFill>
                  <a:srgbClr val="00BB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74" name="Oval 112"/>
                <p:cNvSpPr>
                  <a:spLocks noChangeArrowheads="1"/>
                </p:cNvSpPr>
                <p:nvPr/>
              </p:nvSpPr>
              <p:spPr bwMode="auto">
                <a:xfrm>
                  <a:off x="7691438" y="2716213"/>
                  <a:ext cx="219075" cy="242887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75" name="Oval 113"/>
                <p:cNvSpPr>
                  <a:spLocks noChangeArrowheads="1"/>
                </p:cNvSpPr>
                <p:nvPr/>
              </p:nvSpPr>
              <p:spPr bwMode="auto">
                <a:xfrm>
                  <a:off x="7827963" y="3081338"/>
                  <a:ext cx="217487" cy="241300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76" name="Oval 114"/>
                <p:cNvSpPr>
                  <a:spLocks noChangeArrowheads="1"/>
                </p:cNvSpPr>
                <p:nvPr/>
              </p:nvSpPr>
              <p:spPr bwMode="auto">
                <a:xfrm>
                  <a:off x="7604125" y="2886075"/>
                  <a:ext cx="219075" cy="242888"/>
                </a:xfrm>
                <a:prstGeom prst="ellipse">
                  <a:avLst/>
                </a:prstGeom>
                <a:solidFill>
                  <a:srgbClr val="0066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77" name="Oval 115"/>
                <p:cNvSpPr>
                  <a:spLocks noChangeArrowheads="1"/>
                </p:cNvSpPr>
                <p:nvPr/>
              </p:nvSpPr>
              <p:spPr bwMode="auto">
                <a:xfrm>
                  <a:off x="7788275" y="2886075"/>
                  <a:ext cx="219075" cy="242888"/>
                </a:xfrm>
                <a:prstGeom prst="ellipse">
                  <a:avLst/>
                </a:prstGeom>
                <a:solidFill>
                  <a:srgbClr val="CC00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</p:grpSp>
          <p:grpSp>
            <p:nvGrpSpPr>
              <p:cNvPr id="5" name="Group 4"/>
              <p:cNvGrpSpPr/>
              <p:nvPr/>
            </p:nvGrpSpPr>
            <p:grpSpPr>
              <a:xfrm>
                <a:off x="3356865" y="2611157"/>
                <a:ext cx="621966" cy="1106304"/>
                <a:chOff x="6659563" y="1749425"/>
                <a:chExt cx="746125" cy="1327150"/>
              </a:xfrm>
            </p:grpSpPr>
            <p:sp>
              <p:nvSpPr>
                <p:cNvPr id="15375" name="Line 13"/>
                <p:cNvSpPr>
                  <a:spLocks noChangeShapeType="1"/>
                </p:cNvSpPr>
                <p:nvPr/>
              </p:nvSpPr>
              <p:spPr bwMode="auto">
                <a:xfrm flipV="1">
                  <a:off x="6719888" y="2347913"/>
                  <a:ext cx="1587" cy="3810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11113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376" name="Line 14"/>
                <p:cNvSpPr>
                  <a:spLocks noChangeShapeType="1"/>
                </p:cNvSpPr>
                <p:nvPr/>
              </p:nvSpPr>
              <p:spPr bwMode="auto">
                <a:xfrm flipV="1">
                  <a:off x="6946900" y="2347913"/>
                  <a:ext cx="1588" cy="3810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11113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377" name="Line 15"/>
                <p:cNvSpPr>
                  <a:spLocks noChangeShapeType="1"/>
                </p:cNvSpPr>
                <p:nvPr/>
              </p:nvSpPr>
              <p:spPr bwMode="auto">
                <a:xfrm flipV="1">
                  <a:off x="7172325" y="2347913"/>
                  <a:ext cx="0" cy="3810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11113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478" name="Arc 116"/>
                <p:cNvSpPr>
                  <a:spLocks/>
                </p:cNvSpPr>
                <p:nvPr/>
              </p:nvSpPr>
              <p:spPr bwMode="auto">
                <a:xfrm>
                  <a:off x="7215188" y="2565400"/>
                  <a:ext cx="190500" cy="209550"/>
                </a:xfrm>
                <a:custGeom>
                  <a:avLst/>
                  <a:gdLst>
                    <a:gd name="T0" fmla="*/ 0 w 19702"/>
                    <a:gd name="T1" fmla="*/ 13289131 h 19405"/>
                    <a:gd name="T2" fmla="*/ 9234938 w 19702"/>
                    <a:gd name="T3" fmla="*/ 0 h 19405"/>
                    <a:gd name="T4" fmla="*/ 17810019 w 19702"/>
                    <a:gd name="T5" fmla="*/ 24436316 h 19405"/>
                    <a:gd name="T6" fmla="*/ 0 60000 65536"/>
                    <a:gd name="T7" fmla="*/ 0 60000 65536"/>
                    <a:gd name="T8" fmla="*/ 0 60000 65536"/>
                    <a:gd name="T9" fmla="*/ 0 w 19702"/>
                    <a:gd name="T10" fmla="*/ 0 h 19405"/>
                    <a:gd name="T11" fmla="*/ 19702 w 19702"/>
                    <a:gd name="T12" fmla="*/ 19405 h 19405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702" h="19405" fill="none" extrusionOk="0">
                      <a:moveTo>
                        <a:pt x="-1" y="10552"/>
                      </a:moveTo>
                      <a:cubicBezTo>
                        <a:pt x="2067" y="5949"/>
                        <a:pt x="5682" y="2215"/>
                        <a:pt x="10215" y="-1"/>
                      </a:cubicBezTo>
                    </a:path>
                    <a:path w="19702" h="19405" stroke="0" extrusionOk="0">
                      <a:moveTo>
                        <a:pt x="-1" y="10552"/>
                      </a:moveTo>
                      <a:cubicBezTo>
                        <a:pt x="2067" y="5949"/>
                        <a:pt x="5682" y="2215"/>
                        <a:pt x="10215" y="-1"/>
                      </a:cubicBezTo>
                      <a:lnTo>
                        <a:pt x="19702" y="19405"/>
                      </a:lnTo>
                      <a:lnTo>
                        <a:pt x="-1" y="1055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479" name="Arc 117"/>
                <p:cNvSpPr>
                  <a:spLocks/>
                </p:cNvSpPr>
                <p:nvPr/>
              </p:nvSpPr>
              <p:spPr bwMode="auto">
                <a:xfrm>
                  <a:off x="6659563" y="2401888"/>
                  <a:ext cx="619125" cy="674687"/>
                </a:xfrm>
                <a:custGeom>
                  <a:avLst/>
                  <a:gdLst>
                    <a:gd name="T0" fmla="*/ 0 w 15793"/>
                    <a:gd name="T1" fmla="*/ 30236 h 21600"/>
                    <a:gd name="T2" fmla="*/ 951493355 w 15793"/>
                    <a:gd name="T3" fmla="*/ 208084216 h 21600"/>
                    <a:gd name="T4" fmla="*/ 2108545 w 15793"/>
                    <a:gd name="T5" fmla="*/ 658264088 h 21600"/>
                    <a:gd name="T6" fmla="*/ 0 60000 65536"/>
                    <a:gd name="T7" fmla="*/ 0 60000 65536"/>
                    <a:gd name="T8" fmla="*/ 0 60000 65536"/>
                    <a:gd name="T9" fmla="*/ 0 w 15793"/>
                    <a:gd name="T10" fmla="*/ 0 h 21600"/>
                    <a:gd name="T11" fmla="*/ 15793 w 15793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793" h="21600" fill="none" extrusionOk="0">
                      <a:moveTo>
                        <a:pt x="-1" y="0"/>
                      </a:moveTo>
                      <a:cubicBezTo>
                        <a:pt x="11" y="0"/>
                        <a:pt x="23" y="-1"/>
                        <a:pt x="35" y="0"/>
                      </a:cubicBezTo>
                      <a:cubicBezTo>
                        <a:pt x="6005" y="0"/>
                        <a:pt x="11710" y="2471"/>
                        <a:pt x="15793" y="6827"/>
                      </a:cubicBezTo>
                    </a:path>
                    <a:path w="15793" h="21600" stroke="0" extrusionOk="0">
                      <a:moveTo>
                        <a:pt x="-1" y="0"/>
                      </a:moveTo>
                      <a:cubicBezTo>
                        <a:pt x="11" y="0"/>
                        <a:pt x="23" y="-1"/>
                        <a:pt x="35" y="0"/>
                      </a:cubicBezTo>
                      <a:cubicBezTo>
                        <a:pt x="6005" y="0"/>
                        <a:pt x="11710" y="2471"/>
                        <a:pt x="15793" y="6827"/>
                      </a:cubicBezTo>
                      <a:lnTo>
                        <a:pt x="35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508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480" name="Arc 118"/>
                <p:cNvSpPr>
                  <a:spLocks/>
                </p:cNvSpPr>
                <p:nvPr/>
              </p:nvSpPr>
              <p:spPr bwMode="auto">
                <a:xfrm>
                  <a:off x="7213600" y="2052638"/>
                  <a:ext cx="192088" cy="209550"/>
                </a:xfrm>
                <a:custGeom>
                  <a:avLst/>
                  <a:gdLst>
                    <a:gd name="T0" fmla="*/ 9308413 w 19808"/>
                    <a:gd name="T1" fmla="*/ 24580503 h 19348"/>
                    <a:gd name="T2" fmla="*/ 0 w 19808"/>
                    <a:gd name="T3" fmla="*/ 10941049 h 19348"/>
                    <a:gd name="T4" fmla="*/ 18064234 w 19808"/>
                    <a:gd name="T5" fmla="*/ 0 h 19348"/>
                    <a:gd name="T6" fmla="*/ 0 60000 65536"/>
                    <a:gd name="T7" fmla="*/ 0 60000 65536"/>
                    <a:gd name="T8" fmla="*/ 0 60000 65536"/>
                    <a:gd name="T9" fmla="*/ 0 w 19808"/>
                    <a:gd name="T10" fmla="*/ 0 h 19348"/>
                    <a:gd name="T11" fmla="*/ 19808 w 19808"/>
                    <a:gd name="T12" fmla="*/ 19348 h 1934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808" h="19348" fill="none" extrusionOk="0">
                      <a:moveTo>
                        <a:pt x="10206" y="19348"/>
                      </a:moveTo>
                      <a:cubicBezTo>
                        <a:pt x="5644" y="17085"/>
                        <a:pt x="2029" y="13282"/>
                        <a:pt x="-1" y="8612"/>
                      </a:cubicBezTo>
                    </a:path>
                    <a:path w="19808" h="19348" stroke="0" extrusionOk="0">
                      <a:moveTo>
                        <a:pt x="10206" y="19348"/>
                      </a:moveTo>
                      <a:cubicBezTo>
                        <a:pt x="5644" y="17085"/>
                        <a:pt x="2029" y="13282"/>
                        <a:pt x="-1" y="8612"/>
                      </a:cubicBezTo>
                      <a:lnTo>
                        <a:pt x="19808" y="0"/>
                      </a:lnTo>
                      <a:lnTo>
                        <a:pt x="10206" y="193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481" name="Arc 119"/>
                <p:cNvSpPr>
                  <a:spLocks/>
                </p:cNvSpPr>
                <p:nvPr/>
              </p:nvSpPr>
              <p:spPr bwMode="auto">
                <a:xfrm>
                  <a:off x="6659563" y="1749425"/>
                  <a:ext cx="620712" cy="676275"/>
                </a:xfrm>
                <a:custGeom>
                  <a:avLst/>
                  <a:gdLst>
                    <a:gd name="T0" fmla="*/ 952786455 w 15843"/>
                    <a:gd name="T1" fmla="*/ 451738863 h 21600"/>
                    <a:gd name="T2" fmla="*/ 0 w 15843"/>
                    <a:gd name="T3" fmla="*/ 662891706 h 21600"/>
                    <a:gd name="T4" fmla="*/ 2104458 w 15843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15843"/>
                    <a:gd name="T10" fmla="*/ 0 h 21600"/>
                    <a:gd name="T11" fmla="*/ 15843 w 15843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843" h="21600" fill="none" extrusionOk="0">
                      <a:moveTo>
                        <a:pt x="15843" y="14719"/>
                      </a:moveTo>
                      <a:cubicBezTo>
                        <a:pt x="11757" y="19107"/>
                        <a:pt x="6031" y="21599"/>
                        <a:pt x="35" y="21600"/>
                      </a:cubicBezTo>
                      <a:cubicBezTo>
                        <a:pt x="23" y="21600"/>
                        <a:pt x="11" y="21599"/>
                        <a:pt x="-1" y="21599"/>
                      </a:cubicBezTo>
                    </a:path>
                    <a:path w="15843" h="21600" stroke="0" extrusionOk="0">
                      <a:moveTo>
                        <a:pt x="15843" y="14719"/>
                      </a:moveTo>
                      <a:cubicBezTo>
                        <a:pt x="11757" y="19107"/>
                        <a:pt x="6031" y="21599"/>
                        <a:pt x="35" y="21600"/>
                      </a:cubicBezTo>
                      <a:cubicBezTo>
                        <a:pt x="23" y="21600"/>
                        <a:pt x="11" y="21599"/>
                        <a:pt x="-1" y="21599"/>
                      </a:cubicBezTo>
                      <a:lnTo>
                        <a:pt x="35" y="0"/>
                      </a:lnTo>
                      <a:lnTo>
                        <a:pt x="15843" y="14719"/>
                      </a:lnTo>
                      <a:close/>
                    </a:path>
                  </a:pathLst>
                </a:custGeom>
                <a:noFill/>
                <a:ln w="508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4" name="Group 3"/>
              <p:cNvGrpSpPr/>
              <p:nvPr/>
            </p:nvGrpSpPr>
            <p:grpSpPr>
              <a:xfrm>
                <a:off x="2378856" y="2684790"/>
                <a:ext cx="878692" cy="992498"/>
                <a:chOff x="5497513" y="1831975"/>
                <a:chExt cx="1054100" cy="1190625"/>
              </a:xfrm>
            </p:grpSpPr>
            <p:sp>
              <p:nvSpPr>
                <p:cNvPr id="15372" name="Line 10"/>
                <p:cNvSpPr>
                  <a:spLocks noChangeShapeType="1"/>
                </p:cNvSpPr>
                <p:nvPr/>
              </p:nvSpPr>
              <p:spPr bwMode="auto">
                <a:xfrm flipV="1">
                  <a:off x="6045200" y="2347913"/>
                  <a:ext cx="1588" cy="3810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11113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373" name="Line 11"/>
                <p:cNvSpPr>
                  <a:spLocks noChangeShapeType="1"/>
                </p:cNvSpPr>
                <p:nvPr/>
              </p:nvSpPr>
              <p:spPr bwMode="auto">
                <a:xfrm flipV="1">
                  <a:off x="6269038" y="2347913"/>
                  <a:ext cx="1587" cy="3810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11113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374" name="Line 12"/>
                <p:cNvSpPr>
                  <a:spLocks noChangeShapeType="1"/>
                </p:cNvSpPr>
                <p:nvPr/>
              </p:nvSpPr>
              <p:spPr bwMode="auto">
                <a:xfrm flipV="1">
                  <a:off x="6497638" y="2347913"/>
                  <a:ext cx="1587" cy="3810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11113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415" name="Oval 53"/>
                <p:cNvSpPr>
                  <a:spLocks noChangeArrowheads="1"/>
                </p:cNvSpPr>
                <p:nvPr/>
              </p:nvSpPr>
              <p:spPr bwMode="auto">
                <a:xfrm>
                  <a:off x="5497513" y="2376488"/>
                  <a:ext cx="219075" cy="241300"/>
                </a:xfrm>
                <a:prstGeom prst="ellipse">
                  <a:avLst/>
                </a:prstGeom>
                <a:solidFill>
                  <a:srgbClr val="0066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16" name="Oval 54"/>
                <p:cNvSpPr>
                  <a:spLocks noChangeArrowheads="1"/>
                </p:cNvSpPr>
                <p:nvPr/>
              </p:nvSpPr>
              <p:spPr bwMode="auto">
                <a:xfrm>
                  <a:off x="5776913" y="2759075"/>
                  <a:ext cx="217487" cy="244475"/>
                </a:xfrm>
                <a:prstGeom prst="ellipse">
                  <a:avLst/>
                </a:prstGeom>
                <a:solidFill>
                  <a:srgbClr val="CC00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17" name="Oval 55"/>
                <p:cNvSpPr>
                  <a:spLocks noChangeArrowheads="1"/>
                </p:cNvSpPr>
                <p:nvPr/>
              </p:nvSpPr>
              <p:spPr bwMode="auto">
                <a:xfrm>
                  <a:off x="5849938" y="1831975"/>
                  <a:ext cx="219075" cy="244475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18" name="Oval 56"/>
                <p:cNvSpPr>
                  <a:spLocks noChangeArrowheads="1"/>
                </p:cNvSpPr>
                <p:nvPr/>
              </p:nvSpPr>
              <p:spPr bwMode="auto">
                <a:xfrm>
                  <a:off x="6057900" y="1838325"/>
                  <a:ext cx="219075" cy="244475"/>
                </a:xfrm>
                <a:prstGeom prst="ellipse">
                  <a:avLst/>
                </a:prstGeom>
                <a:solidFill>
                  <a:srgbClr val="00BB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19" name="Oval 57"/>
                <p:cNvSpPr>
                  <a:spLocks noChangeArrowheads="1"/>
                </p:cNvSpPr>
                <p:nvPr/>
              </p:nvSpPr>
              <p:spPr bwMode="auto">
                <a:xfrm>
                  <a:off x="6211888" y="2643188"/>
                  <a:ext cx="217487" cy="242887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20" name="Oval 58"/>
                <p:cNvSpPr>
                  <a:spLocks noChangeArrowheads="1"/>
                </p:cNvSpPr>
                <p:nvPr/>
              </p:nvSpPr>
              <p:spPr bwMode="auto">
                <a:xfrm>
                  <a:off x="6251575" y="1970088"/>
                  <a:ext cx="219075" cy="242887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21" name="Oval 59"/>
                <p:cNvSpPr>
                  <a:spLocks noChangeArrowheads="1"/>
                </p:cNvSpPr>
                <p:nvPr/>
              </p:nvSpPr>
              <p:spPr bwMode="auto">
                <a:xfrm>
                  <a:off x="5627688" y="1916113"/>
                  <a:ext cx="217487" cy="244475"/>
                </a:xfrm>
                <a:prstGeom prst="ellipse">
                  <a:avLst/>
                </a:prstGeom>
                <a:solidFill>
                  <a:srgbClr val="CC00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22" name="Oval 60"/>
                <p:cNvSpPr>
                  <a:spLocks noChangeArrowheads="1"/>
                </p:cNvSpPr>
                <p:nvPr/>
              </p:nvSpPr>
              <p:spPr bwMode="auto">
                <a:xfrm>
                  <a:off x="5497513" y="2132013"/>
                  <a:ext cx="219075" cy="244475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23" name="Oval 61"/>
                <p:cNvSpPr>
                  <a:spLocks noChangeArrowheads="1"/>
                </p:cNvSpPr>
                <p:nvPr/>
              </p:nvSpPr>
              <p:spPr bwMode="auto">
                <a:xfrm>
                  <a:off x="6334125" y="2170113"/>
                  <a:ext cx="217488" cy="244475"/>
                </a:xfrm>
                <a:prstGeom prst="ellipse">
                  <a:avLst/>
                </a:prstGeom>
                <a:solidFill>
                  <a:srgbClr val="0066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24" name="Oval 62"/>
                <p:cNvSpPr>
                  <a:spLocks noChangeArrowheads="1"/>
                </p:cNvSpPr>
                <p:nvPr/>
              </p:nvSpPr>
              <p:spPr bwMode="auto">
                <a:xfrm>
                  <a:off x="5592763" y="2598738"/>
                  <a:ext cx="217487" cy="244475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25" name="Oval 63"/>
                <p:cNvSpPr>
                  <a:spLocks noChangeArrowheads="1"/>
                </p:cNvSpPr>
                <p:nvPr/>
              </p:nvSpPr>
              <p:spPr bwMode="auto">
                <a:xfrm>
                  <a:off x="5880100" y="2662238"/>
                  <a:ext cx="219075" cy="244475"/>
                </a:xfrm>
                <a:prstGeom prst="ellipse">
                  <a:avLst/>
                </a:prstGeom>
                <a:solidFill>
                  <a:srgbClr val="00BB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26" name="Oval 64"/>
                <p:cNvSpPr>
                  <a:spLocks noChangeArrowheads="1"/>
                </p:cNvSpPr>
                <p:nvPr/>
              </p:nvSpPr>
              <p:spPr bwMode="auto">
                <a:xfrm>
                  <a:off x="5759450" y="2549525"/>
                  <a:ext cx="217488" cy="244475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27" name="Oval 65"/>
                <p:cNvSpPr>
                  <a:spLocks noChangeArrowheads="1"/>
                </p:cNvSpPr>
                <p:nvPr/>
              </p:nvSpPr>
              <p:spPr bwMode="auto">
                <a:xfrm>
                  <a:off x="5627688" y="2428875"/>
                  <a:ext cx="217487" cy="244475"/>
                </a:xfrm>
                <a:prstGeom prst="ellipse">
                  <a:avLst/>
                </a:prstGeom>
                <a:solidFill>
                  <a:srgbClr val="00BB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28" name="Oval 66"/>
                <p:cNvSpPr>
                  <a:spLocks noChangeArrowheads="1"/>
                </p:cNvSpPr>
                <p:nvPr/>
              </p:nvSpPr>
              <p:spPr bwMode="auto">
                <a:xfrm>
                  <a:off x="5611813" y="2266950"/>
                  <a:ext cx="217487" cy="244475"/>
                </a:xfrm>
                <a:prstGeom prst="ellipse">
                  <a:avLst/>
                </a:prstGeom>
                <a:solidFill>
                  <a:srgbClr val="CC00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29" name="Oval 67"/>
                <p:cNvSpPr>
                  <a:spLocks noChangeArrowheads="1"/>
                </p:cNvSpPr>
                <p:nvPr/>
              </p:nvSpPr>
              <p:spPr bwMode="auto">
                <a:xfrm>
                  <a:off x="5614988" y="2092325"/>
                  <a:ext cx="219075" cy="242888"/>
                </a:xfrm>
                <a:prstGeom prst="ellipse">
                  <a:avLst/>
                </a:prstGeom>
                <a:solidFill>
                  <a:srgbClr val="00BB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30" name="Oval 68"/>
                <p:cNvSpPr>
                  <a:spLocks noChangeArrowheads="1"/>
                </p:cNvSpPr>
                <p:nvPr/>
              </p:nvSpPr>
              <p:spPr bwMode="auto">
                <a:xfrm>
                  <a:off x="6181725" y="2138363"/>
                  <a:ext cx="217488" cy="244475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31" name="Oval 69"/>
                <p:cNvSpPr>
                  <a:spLocks noChangeArrowheads="1"/>
                </p:cNvSpPr>
                <p:nvPr/>
              </p:nvSpPr>
              <p:spPr bwMode="auto">
                <a:xfrm>
                  <a:off x="5772150" y="1984375"/>
                  <a:ext cx="215900" cy="244475"/>
                </a:xfrm>
                <a:prstGeom prst="ellipse">
                  <a:avLst/>
                </a:prstGeom>
                <a:solidFill>
                  <a:srgbClr val="0066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32" name="Oval 70"/>
                <p:cNvSpPr>
                  <a:spLocks noChangeArrowheads="1"/>
                </p:cNvSpPr>
                <p:nvPr/>
              </p:nvSpPr>
              <p:spPr bwMode="auto">
                <a:xfrm>
                  <a:off x="5924550" y="2032000"/>
                  <a:ext cx="217488" cy="244475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33" name="Oval 71"/>
                <p:cNvSpPr>
                  <a:spLocks noChangeArrowheads="1"/>
                </p:cNvSpPr>
                <p:nvPr/>
              </p:nvSpPr>
              <p:spPr bwMode="auto">
                <a:xfrm>
                  <a:off x="6088063" y="2003425"/>
                  <a:ext cx="219075" cy="244475"/>
                </a:xfrm>
                <a:prstGeom prst="ellipse">
                  <a:avLst/>
                </a:prstGeom>
                <a:solidFill>
                  <a:srgbClr val="CC00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34" name="Oval 72"/>
                <p:cNvSpPr>
                  <a:spLocks noChangeArrowheads="1"/>
                </p:cNvSpPr>
                <p:nvPr/>
              </p:nvSpPr>
              <p:spPr bwMode="auto">
                <a:xfrm>
                  <a:off x="6211888" y="2222500"/>
                  <a:ext cx="217487" cy="246063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35" name="Oval 73"/>
                <p:cNvSpPr>
                  <a:spLocks noChangeArrowheads="1"/>
                </p:cNvSpPr>
                <p:nvPr/>
              </p:nvSpPr>
              <p:spPr bwMode="auto">
                <a:xfrm>
                  <a:off x="6176963" y="2436813"/>
                  <a:ext cx="219075" cy="244475"/>
                </a:xfrm>
                <a:prstGeom prst="ellipse">
                  <a:avLst/>
                </a:prstGeom>
                <a:solidFill>
                  <a:srgbClr val="00BB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36" name="Oval 74"/>
                <p:cNvSpPr>
                  <a:spLocks noChangeArrowheads="1"/>
                </p:cNvSpPr>
                <p:nvPr/>
              </p:nvSpPr>
              <p:spPr bwMode="auto">
                <a:xfrm>
                  <a:off x="5903913" y="2495550"/>
                  <a:ext cx="215900" cy="244475"/>
                </a:xfrm>
                <a:prstGeom prst="ellipse">
                  <a:avLst/>
                </a:prstGeom>
                <a:solidFill>
                  <a:srgbClr val="00BB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37" name="Oval 75"/>
                <p:cNvSpPr>
                  <a:spLocks noChangeArrowheads="1"/>
                </p:cNvSpPr>
                <p:nvPr/>
              </p:nvSpPr>
              <p:spPr bwMode="auto">
                <a:xfrm>
                  <a:off x="6046788" y="2165350"/>
                  <a:ext cx="217487" cy="242888"/>
                </a:xfrm>
                <a:prstGeom prst="ellipse">
                  <a:avLst/>
                </a:prstGeom>
                <a:solidFill>
                  <a:srgbClr val="00BB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38" name="Oval 76"/>
                <p:cNvSpPr>
                  <a:spLocks noChangeArrowheads="1"/>
                </p:cNvSpPr>
                <p:nvPr/>
              </p:nvSpPr>
              <p:spPr bwMode="auto">
                <a:xfrm>
                  <a:off x="5776913" y="2165350"/>
                  <a:ext cx="217487" cy="242888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39" name="Oval 77"/>
                <p:cNvSpPr>
                  <a:spLocks noChangeArrowheads="1"/>
                </p:cNvSpPr>
                <p:nvPr/>
              </p:nvSpPr>
              <p:spPr bwMode="auto">
                <a:xfrm>
                  <a:off x="6054725" y="2408238"/>
                  <a:ext cx="219075" cy="242887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40" name="Oval 78"/>
                <p:cNvSpPr>
                  <a:spLocks noChangeArrowheads="1"/>
                </p:cNvSpPr>
                <p:nvPr/>
              </p:nvSpPr>
              <p:spPr bwMode="auto">
                <a:xfrm>
                  <a:off x="5776913" y="2360613"/>
                  <a:ext cx="217487" cy="242887"/>
                </a:xfrm>
                <a:prstGeom prst="ellipse">
                  <a:avLst/>
                </a:prstGeom>
                <a:solidFill>
                  <a:srgbClr val="0066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41" name="Oval 79"/>
                <p:cNvSpPr>
                  <a:spLocks noChangeArrowheads="1"/>
                </p:cNvSpPr>
                <p:nvPr/>
              </p:nvSpPr>
              <p:spPr bwMode="auto">
                <a:xfrm>
                  <a:off x="5934075" y="2255838"/>
                  <a:ext cx="217488" cy="246062"/>
                </a:xfrm>
                <a:prstGeom prst="ellipse">
                  <a:avLst/>
                </a:prstGeom>
                <a:solidFill>
                  <a:srgbClr val="CC00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82" name="Oval 120"/>
                <p:cNvSpPr>
                  <a:spLocks noChangeArrowheads="1"/>
                </p:cNvSpPr>
                <p:nvPr/>
              </p:nvSpPr>
              <p:spPr bwMode="auto">
                <a:xfrm>
                  <a:off x="6007100" y="2781300"/>
                  <a:ext cx="217488" cy="241300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83" name="Oval 121"/>
                <p:cNvSpPr>
                  <a:spLocks noChangeArrowheads="1"/>
                </p:cNvSpPr>
                <p:nvPr/>
              </p:nvSpPr>
              <p:spPr bwMode="auto">
                <a:xfrm>
                  <a:off x="6326188" y="2428875"/>
                  <a:ext cx="217487" cy="244475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84" name="Oval 122"/>
                <p:cNvSpPr>
                  <a:spLocks noChangeArrowheads="1"/>
                </p:cNvSpPr>
                <p:nvPr/>
              </p:nvSpPr>
              <p:spPr bwMode="auto">
                <a:xfrm>
                  <a:off x="6049963" y="2622550"/>
                  <a:ext cx="217487" cy="244475"/>
                </a:xfrm>
                <a:prstGeom prst="ellipse">
                  <a:avLst/>
                </a:prstGeom>
                <a:solidFill>
                  <a:srgbClr val="0066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</p:grpSp>
          <p:sp>
            <p:nvSpPr>
              <p:cNvPr id="15485" name="Freeform 123"/>
              <p:cNvSpPr>
                <a:spLocks/>
              </p:cNvSpPr>
              <p:nvPr/>
            </p:nvSpPr>
            <p:spPr bwMode="auto">
              <a:xfrm>
                <a:off x="662423" y="2732242"/>
                <a:ext cx="440670" cy="528008"/>
              </a:xfrm>
              <a:custGeom>
                <a:avLst/>
                <a:gdLst>
                  <a:gd name="T0" fmla="*/ 575014563 w 486"/>
                  <a:gd name="T1" fmla="*/ 174136890 h 576"/>
                  <a:gd name="T2" fmla="*/ 92286315 w 486"/>
                  <a:gd name="T3" fmla="*/ 87068995 h 576"/>
                  <a:gd name="T4" fmla="*/ 21296675 w 486"/>
                  <a:gd name="T5" fmla="*/ 696548661 h 576"/>
                  <a:gd name="T6" fmla="*/ 0 60000 65536"/>
                  <a:gd name="T7" fmla="*/ 0 60000 65536"/>
                  <a:gd name="T8" fmla="*/ 0 60000 65536"/>
                  <a:gd name="T9" fmla="*/ 0 w 486"/>
                  <a:gd name="T10" fmla="*/ 0 h 576"/>
                  <a:gd name="T11" fmla="*/ 486 w 486"/>
                  <a:gd name="T12" fmla="*/ 576 h 57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86" h="576">
                    <a:moveTo>
                      <a:pt x="486" y="144"/>
                    </a:moveTo>
                    <a:cubicBezTo>
                      <a:pt x="321" y="72"/>
                      <a:pt x="156" y="0"/>
                      <a:pt x="78" y="72"/>
                    </a:cubicBezTo>
                    <a:cubicBezTo>
                      <a:pt x="0" y="144"/>
                      <a:pt x="9" y="360"/>
                      <a:pt x="18" y="576"/>
                    </a:cubicBezTo>
                  </a:path>
                </a:pathLst>
              </a:custGeom>
              <a:noFill/>
              <a:ln w="63500">
                <a:solidFill>
                  <a:schemeClr val="tx1"/>
                </a:solidFill>
                <a:round/>
                <a:headEnd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88" name="AutoShape 126"/>
              <p:cNvSpPr>
                <a:spLocks/>
              </p:cNvSpPr>
              <p:nvPr/>
            </p:nvSpPr>
            <p:spPr bwMode="auto">
              <a:xfrm rot="16200000">
                <a:off x="1787284" y="1272676"/>
                <a:ext cx="558800" cy="2165350"/>
              </a:xfrm>
              <a:prstGeom prst="rightBrace">
                <a:avLst>
                  <a:gd name="adj1" fmla="val 44129"/>
                  <a:gd name="adj2" fmla="val 50000"/>
                </a:avLst>
              </a:prstGeom>
              <a:noFill/>
              <a:ln w="63500">
                <a:solidFill>
                  <a:srgbClr val="8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10800000" wrap="none" lIns="92482" tIns="46241" rIns="92482" bIns="46241" anchor="ctr"/>
              <a:lstStyle/>
              <a:p>
                <a:pPr defTabSz="904875" eaLnBrk="0" hangingPunct="0"/>
                <a:endParaRPr lang="en-US" sz="1800">
                  <a:latin typeface="Arial" pitchFamily="34" charset="0"/>
                </a:endParaRPr>
              </a:p>
            </p:txBody>
          </p:sp>
          <p:sp>
            <p:nvSpPr>
              <p:cNvPr id="15489" name="AutoShape 127"/>
              <p:cNvSpPr>
                <a:spLocks/>
              </p:cNvSpPr>
              <p:nvPr/>
            </p:nvSpPr>
            <p:spPr bwMode="auto">
              <a:xfrm rot="5400000">
                <a:off x="3087136" y="3045745"/>
                <a:ext cx="557212" cy="2413000"/>
              </a:xfrm>
              <a:prstGeom prst="rightBrace">
                <a:avLst>
                  <a:gd name="adj1" fmla="val 36087"/>
                  <a:gd name="adj2" fmla="val 50000"/>
                </a:avLst>
              </a:prstGeom>
              <a:noFill/>
              <a:ln w="63500">
                <a:solidFill>
                  <a:srgbClr val="8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10800000" vert="eaVert" wrap="none" anchor="ctr"/>
              <a:lstStyle/>
              <a:p>
                <a:endParaRPr lang="en-US" sz="1800"/>
              </a:p>
            </p:txBody>
          </p:sp>
          <p:sp>
            <p:nvSpPr>
              <p:cNvPr id="15490" name="Text Box 128"/>
              <p:cNvSpPr txBox="1">
                <a:spLocks noChangeArrowheads="1"/>
              </p:cNvSpPr>
              <p:nvPr/>
            </p:nvSpPr>
            <p:spPr bwMode="auto">
              <a:xfrm>
                <a:off x="625090" y="1613233"/>
                <a:ext cx="2968812" cy="4627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2482" tIns="46241" rIns="92482" bIns="46241">
                <a:spAutoFit/>
              </a:bodyPr>
              <a:lstStyle>
                <a:lvl1pPr defTabSz="904875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  <a:cs typeface="Arial" pitchFamily="34" charset="0"/>
                  </a:defRPr>
                </a:lvl1pPr>
                <a:lvl2pPr marL="742950" indent="-285750" defTabSz="904875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  <a:cs typeface="Arial" pitchFamily="34" charset="0"/>
                  </a:defRPr>
                </a:lvl2pPr>
                <a:lvl3pPr marL="1143000" indent="-228600" defTabSz="904875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  <a:cs typeface="Arial" pitchFamily="34" charset="0"/>
                  </a:defRPr>
                </a:lvl3pPr>
                <a:lvl4pPr marL="1600200" indent="-228600" defTabSz="904875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  <a:cs typeface="Arial" pitchFamily="34" charset="0"/>
                  </a:defRPr>
                </a:lvl4pPr>
                <a:lvl5pPr marL="2057400" indent="-228600" defTabSz="904875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  <a:cs typeface="Arial" pitchFamily="34" charset="0"/>
                  </a:defRPr>
                </a:lvl5pPr>
                <a:lvl6pPr marL="2514600" indent="-228600" defTabSz="904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  <a:cs typeface="Arial" pitchFamily="34" charset="0"/>
                  </a:defRPr>
                </a:lvl6pPr>
                <a:lvl7pPr marL="2971800" indent="-228600" defTabSz="904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  <a:cs typeface="Arial" pitchFamily="34" charset="0"/>
                  </a:defRPr>
                </a:lvl7pPr>
                <a:lvl8pPr marL="3429000" indent="-228600" defTabSz="904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  <a:cs typeface="Arial" pitchFamily="34" charset="0"/>
                  </a:defRPr>
                </a:lvl8pPr>
                <a:lvl9pPr marL="3886200" indent="-228600" defTabSz="904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  <a:cs typeface="Arial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sz="2400" dirty="0">
                    <a:solidFill>
                      <a:srgbClr val="882353"/>
                    </a:solidFill>
                    <a:latin typeface="Arial" pitchFamily="34" charset="0"/>
                  </a:rPr>
                  <a:t>Homeostatic growth</a:t>
                </a:r>
              </a:p>
            </p:txBody>
          </p:sp>
          <p:sp>
            <p:nvSpPr>
              <p:cNvPr id="15492" name="Rectangle 135"/>
              <p:cNvSpPr>
                <a:spLocks noChangeArrowheads="1"/>
              </p:cNvSpPr>
              <p:nvPr/>
            </p:nvSpPr>
            <p:spPr bwMode="auto">
              <a:xfrm>
                <a:off x="1785132" y="2438890"/>
                <a:ext cx="466794" cy="70788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4000" b="1" dirty="0">
                    <a:solidFill>
                      <a:srgbClr val="882353"/>
                    </a:solidFill>
                    <a:latin typeface="Symbol" pitchFamily="18" charset="2"/>
                  </a:rPr>
                  <a:t>b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57931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5"/>
          <p:cNvSpPr txBox="1">
            <a:spLocks noChangeArrowheads="1"/>
          </p:cNvSpPr>
          <p:nvPr/>
        </p:nvSpPr>
        <p:spPr bwMode="auto">
          <a:xfrm>
            <a:off x="0" y="0"/>
            <a:ext cx="9144000" cy="523220"/>
          </a:xfrm>
          <a:prstGeom prst="rect">
            <a:avLst/>
          </a:prstGeom>
          <a:solidFill>
            <a:srgbClr val="CC99FF"/>
          </a:solidFill>
          <a:ln>
            <a:noFill/>
          </a:ln>
          <a:extLst>
            <a:ext uri="{91240B29-F687-4F45-9708-019B960494DF}">
              <a14:hiddenLine xmlns:a14="http://schemas.microsoft.com/office/drawing/2010/main" w="635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ctr" eaLnBrk="1" hangingPunct="1"/>
            <a:lvl2pPr marL="742950" indent="-285750" eaLnBrk="0" hangingPunct="0"/>
            <a:lvl3pPr marL="1143000" indent="-228600" eaLnBrk="0" hangingPunct="0"/>
            <a:lvl4pPr marL="1600200" indent="-228600" eaLnBrk="0" hangingPunct="0"/>
            <a:lvl5pPr marL="2057400" indent="-228600" eaLnBrk="0" hangingPunct="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dirty="0"/>
              <a:t>GARD model (Graded Autocatalysis Replication Domain)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61510" y="953725"/>
            <a:ext cx="4397940" cy="1769554"/>
            <a:chOff x="161510" y="953725"/>
            <a:chExt cx="4397940" cy="1769554"/>
          </a:xfrm>
        </p:grpSpPr>
        <p:grpSp>
          <p:nvGrpSpPr>
            <p:cNvPr id="17412" name="Group 156"/>
            <p:cNvGrpSpPr>
              <a:grpSpLocks/>
            </p:cNvGrpSpPr>
            <p:nvPr/>
          </p:nvGrpSpPr>
          <p:grpSpPr bwMode="auto">
            <a:xfrm>
              <a:off x="161510" y="1672607"/>
              <a:ext cx="301533" cy="379786"/>
              <a:chOff x="1254" y="2635"/>
              <a:chExt cx="289" cy="364"/>
            </a:xfrm>
          </p:grpSpPr>
          <p:sp>
            <p:nvSpPr>
              <p:cNvPr id="17524" name="Oval 19"/>
              <p:cNvSpPr>
                <a:spLocks noChangeArrowheads="1"/>
              </p:cNvSpPr>
              <p:nvPr/>
            </p:nvSpPr>
            <p:spPr bwMode="auto">
              <a:xfrm>
                <a:off x="1291" y="2740"/>
                <a:ext cx="117" cy="136"/>
              </a:xfrm>
              <a:prstGeom prst="ellipse">
                <a:avLst/>
              </a:prstGeom>
              <a:solidFill>
                <a:srgbClr val="00BB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525" name="Oval 20"/>
              <p:cNvSpPr>
                <a:spLocks noChangeArrowheads="1"/>
              </p:cNvSpPr>
              <p:nvPr/>
            </p:nvSpPr>
            <p:spPr bwMode="auto">
              <a:xfrm>
                <a:off x="1398" y="2740"/>
                <a:ext cx="117" cy="135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526" name="Oval 22"/>
              <p:cNvSpPr>
                <a:spLocks noChangeArrowheads="1"/>
              </p:cNvSpPr>
              <p:nvPr/>
            </p:nvSpPr>
            <p:spPr bwMode="auto">
              <a:xfrm>
                <a:off x="1254" y="2829"/>
                <a:ext cx="116" cy="136"/>
              </a:xfrm>
              <a:prstGeom prst="ellipse">
                <a:avLst/>
              </a:prstGeom>
              <a:solidFill>
                <a:srgbClr val="CC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527" name="Oval 24"/>
              <p:cNvSpPr>
                <a:spLocks noChangeArrowheads="1"/>
              </p:cNvSpPr>
              <p:nvPr/>
            </p:nvSpPr>
            <p:spPr bwMode="auto">
              <a:xfrm>
                <a:off x="1350" y="2635"/>
                <a:ext cx="116" cy="137"/>
              </a:xfrm>
              <a:prstGeom prst="ellipse">
                <a:avLst/>
              </a:prstGeom>
              <a:solidFill>
                <a:srgbClr val="00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528" name="Oval 29"/>
              <p:cNvSpPr>
                <a:spLocks noChangeArrowheads="1"/>
              </p:cNvSpPr>
              <p:nvPr/>
            </p:nvSpPr>
            <p:spPr bwMode="auto">
              <a:xfrm>
                <a:off x="1426" y="2829"/>
                <a:ext cx="117" cy="136"/>
              </a:xfrm>
              <a:prstGeom prst="ellipse">
                <a:avLst/>
              </a:prstGeom>
              <a:solidFill>
                <a:srgbClr val="9696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529" name="Oval 35"/>
              <p:cNvSpPr>
                <a:spLocks noChangeArrowheads="1"/>
              </p:cNvSpPr>
              <p:nvPr/>
            </p:nvSpPr>
            <p:spPr bwMode="auto">
              <a:xfrm>
                <a:off x="1341" y="2863"/>
                <a:ext cx="117" cy="136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</p:grpSp>
        <p:grpSp>
          <p:nvGrpSpPr>
            <p:cNvPr id="17413" name="Group 163"/>
            <p:cNvGrpSpPr>
              <a:grpSpLocks/>
            </p:cNvGrpSpPr>
            <p:nvPr/>
          </p:nvGrpSpPr>
          <p:grpSpPr bwMode="auto">
            <a:xfrm>
              <a:off x="1023333" y="1654869"/>
              <a:ext cx="401697" cy="498730"/>
              <a:chOff x="2080" y="2583"/>
              <a:chExt cx="385" cy="478"/>
            </a:xfrm>
          </p:grpSpPr>
          <p:sp>
            <p:nvSpPr>
              <p:cNvPr id="17512" name="Oval 19"/>
              <p:cNvSpPr>
                <a:spLocks noChangeArrowheads="1"/>
              </p:cNvSpPr>
              <p:nvPr/>
            </p:nvSpPr>
            <p:spPr bwMode="auto">
              <a:xfrm>
                <a:off x="2199" y="2583"/>
                <a:ext cx="117" cy="136"/>
              </a:xfrm>
              <a:prstGeom prst="ellipse">
                <a:avLst/>
              </a:prstGeom>
              <a:solidFill>
                <a:srgbClr val="00BB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513" name="Oval 20"/>
              <p:cNvSpPr>
                <a:spLocks noChangeArrowheads="1"/>
              </p:cNvSpPr>
              <p:nvPr/>
            </p:nvSpPr>
            <p:spPr bwMode="auto">
              <a:xfrm>
                <a:off x="2306" y="2583"/>
                <a:ext cx="117" cy="135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514" name="Oval 22"/>
              <p:cNvSpPr>
                <a:spLocks noChangeArrowheads="1"/>
              </p:cNvSpPr>
              <p:nvPr/>
            </p:nvSpPr>
            <p:spPr bwMode="auto">
              <a:xfrm>
                <a:off x="2162" y="2672"/>
                <a:ext cx="116" cy="136"/>
              </a:xfrm>
              <a:prstGeom prst="ellipse">
                <a:avLst/>
              </a:prstGeom>
              <a:solidFill>
                <a:srgbClr val="CC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515" name="Oval 24"/>
              <p:cNvSpPr>
                <a:spLocks noChangeArrowheads="1"/>
              </p:cNvSpPr>
              <p:nvPr/>
            </p:nvSpPr>
            <p:spPr bwMode="auto">
              <a:xfrm>
                <a:off x="2349" y="2794"/>
                <a:ext cx="116" cy="137"/>
              </a:xfrm>
              <a:prstGeom prst="ellipse">
                <a:avLst/>
              </a:prstGeom>
              <a:solidFill>
                <a:srgbClr val="00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516" name="Oval 29"/>
              <p:cNvSpPr>
                <a:spLocks noChangeArrowheads="1"/>
              </p:cNvSpPr>
              <p:nvPr/>
            </p:nvSpPr>
            <p:spPr bwMode="auto">
              <a:xfrm>
                <a:off x="2334" y="2672"/>
                <a:ext cx="117" cy="136"/>
              </a:xfrm>
              <a:prstGeom prst="ellipse">
                <a:avLst/>
              </a:prstGeom>
              <a:solidFill>
                <a:srgbClr val="9696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517" name="Oval 35"/>
              <p:cNvSpPr>
                <a:spLocks noChangeArrowheads="1"/>
              </p:cNvSpPr>
              <p:nvPr/>
            </p:nvSpPr>
            <p:spPr bwMode="auto">
              <a:xfrm>
                <a:off x="2249" y="2706"/>
                <a:ext cx="117" cy="136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518" name="Oval 19"/>
              <p:cNvSpPr>
                <a:spLocks noChangeArrowheads="1"/>
              </p:cNvSpPr>
              <p:nvPr/>
            </p:nvSpPr>
            <p:spPr bwMode="auto">
              <a:xfrm>
                <a:off x="2080" y="2740"/>
                <a:ext cx="117" cy="136"/>
              </a:xfrm>
              <a:prstGeom prst="ellipse">
                <a:avLst/>
              </a:prstGeom>
              <a:solidFill>
                <a:srgbClr val="00BB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519" name="Oval 20"/>
              <p:cNvSpPr>
                <a:spLocks noChangeArrowheads="1"/>
              </p:cNvSpPr>
              <p:nvPr/>
            </p:nvSpPr>
            <p:spPr bwMode="auto">
              <a:xfrm>
                <a:off x="2103" y="2876"/>
                <a:ext cx="117" cy="135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520" name="Oval 22"/>
              <p:cNvSpPr>
                <a:spLocks noChangeArrowheads="1"/>
              </p:cNvSpPr>
              <p:nvPr/>
            </p:nvSpPr>
            <p:spPr bwMode="auto">
              <a:xfrm>
                <a:off x="2248" y="2808"/>
                <a:ext cx="116" cy="136"/>
              </a:xfrm>
              <a:prstGeom prst="ellipse">
                <a:avLst/>
              </a:prstGeom>
              <a:solidFill>
                <a:srgbClr val="CC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521" name="Oval 24"/>
              <p:cNvSpPr>
                <a:spLocks noChangeArrowheads="1"/>
              </p:cNvSpPr>
              <p:nvPr/>
            </p:nvSpPr>
            <p:spPr bwMode="auto">
              <a:xfrm>
                <a:off x="2162" y="2794"/>
                <a:ext cx="116" cy="137"/>
              </a:xfrm>
              <a:prstGeom prst="ellipse">
                <a:avLst/>
              </a:prstGeom>
              <a:solidFill>
                <a:srgbClr val="00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522" name="Oval 29"/>
              <p:cNvSpPr>
                <a:spLocks noChangeArrowheads="1"/>
              </p:cNvSpPr>
              <p:nvPr/>
            </p:nvSpPr>
            <p:spPr bwMode="auto">
              <a:xfrm>
                <a:off x="2200" y="2925"/>
                <a:ext cx="117" cy="136"/>
              </a:xfrm>
              <a:prstGeom prst="ellipse">
                <a:avLst/>
              </a:prstGeom>
              <a:solidFill>
                <a:srgbClr val="9696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523" name="Oval 35"/>
              <p:cNvSpPr>
                <a:spLocks noChangeArrowheads="1"/>
              </p:cNvSpPr>
              <p:nvPr/>
            </p:nvSpPr>
            <p:spPr bwMode="auto">
              <a:xfrm>
                <a:off x="2309" y="2925"/>
                <a:ext cx="117" cy="136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</p:grpSp>
        <p:sp>
          <p:nvSpPr>
            <p:cNvPr id="17414" name="AutoShape 176"/>
            <p:cNvSpPr>
              <a:spLocks noChangeArrowheads="1"/>
            </p:cNvSpPr>
            <p:nvPr/>
          </p:nvSpPr>
          <p:spPr bwMode="auto">
            <a:xfrm>
              <a:off x="526689" y="1793637"/>
              <a:ext cx="432998" cy="163809"/>
            </a:xfrm>
            <a:prstGeom prst="notchedRightArrow">
              <a:avLst>
                <a:gd name="adj1" fmla="val 50000"/>
                <a:gd name="adj2" fmla="val 66083"/>
              </a:avLst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lnSpc>
                  <a:spcPct val="105000"/>
                </a:lnSpc>
              </a:pPr>
              <a:endParaRPr lang="en-US"/>
            </a:p>
          </p:txBody>
        </p:sp>
        <p:grpSp>
          <p:nvGrpSpPr>
            <p:cNvPr id="17415" name="Group 177"/>
            <p:cNvGrpSpPr>
              <a:grpSpLocks/>
            </p:cNvGrpSpPr>
            <p:nvPr/>
          </p:nvGrpSpPr>
          <p:grpSpPr bwMode="auto">
            <a:xfrm>
              <a:off x="1474068" y="1707037"/>
              <a:ext cx="560289" cy="334922"/>
              <a:chOff x="2541" y="2746"/>
              <a:chExt cx="537" cy="321"/>
            </a:xfrm>
          </p:grpSpPr>
          <p:sp>
            <p:nvSpPr>
              <p:cNvPr id="17508" name="AutoShape 178"/>
              <p:cNvSpPr>
                <a:spLocks noChangeArrowheads="1"/>
              </p:cNvSpPr>
              <p:nvPr/>
            </p:nvSpPr>
            <p:spPr bwMode="auto">
              <a:xfrm>
                <a:off x="2572" y="2772"/>
                <a:ext cx="506" cy="153"/>
              </a:xfrm>
              <a:prstGeom prst="curvedUpArrow">
                <a:avLst>
                  <a:gd name="adj1" fmla="val 66144"/>
                  <a:gd name="adj2" fmla="val 132288"/>
                  <a:gd name="adj3" fmla="val 33333"/>
                </a:avLst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lnSpc>
                    <a:spcPct val="105000"/>
                  </a:lnSpc>
                </a:pPr>
                <a:endParaRPr lang="en-US"/>
              </a:p>
            </p:txBody>
          </p:sp>
          <p:sp>
            <p:nvSpPr>
              <p:cNvPr id="17509" name="AutoShape 179"/>
              <p:cNvSpPr>
                <a:spLocks noChangeArrowheads="1"/>
              </p:cNvSpPr>
              <p:nvPr/>
            </p:nvSpPr>
            <p:spPr bwMode="auto">
              <a:xfrm>
                <a:off x="2572" y="2908"/>
                <a:ext cx="506" cy="153"/>
              </a:xfrm>
              <a:prstGeom prst="curvedDownArrow">
                <a:avLst>
                  <a:gd name="adj1" fmla="val 66144"/>
                  <a:gd name="adj2" fmla="val 132288"/>
                  <a:gd name="adj3" fmla="val 33333"/>
                </a:avLst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lnSpc>
                    <a:spcPct val="105000"/>
                  </a:lnSpc>
                </a:pPr>
                <a:endParaRPr lang="en-US"/>
              </a:p>
            </p:txBody>
          </p:sp>
          <p:sp>
            <p:nvSpPr>
              <p:cNvPr id="17510" name="Rectangle 180"/>
              <p:cNvSpPr>
                <a:spLocks noChangeArrowheads="1"/>
              </p:cNvSpPr>
              <p:nvPr/>
            </p:nvSpPr>
            <p:spPr bwMode="auto">
              <a:xfrm>
                <a:off x="2541" y="2746"/>
                <a:ext cx="226" cy="32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lnSpc>
                    <a:spcPct val="105000"/>
                  </a:lnSpc>
                </a:pPr>
                <a:endParaRPr lang="en-US"/>
              </a:p>
            </p:txBody>
          </p:sp>
          <p:sp>
            <p:nvSpPr>
              <p:cNvPr id="17511" name="Rectangle 181"/>
              <p:cNvSpPr>
                <a:spLocks noChangeArrowheads="1"/>
              </p:cNvSpPr>
              <p:nvPr/>
            </p:nvSpPr>
            <p:spPr bwMode="auto">
              <a:xfrm>
                <a:off x="2541" y="2875"/>
                <a:ext cx="367" cy="8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lnSpc>
                    <a:spcPct val="105000"/>
                  </a:lnSpc>
                </a:pPr>
                <a:endParaRPr lang="en-US"/>
              </a:p>
            </p:txBody>
          </p:sp>
        </p:grpSp>
        <p:grpSp>
          <p:nvGrpSpPr>
            <p:cNvPr id="17416" name="Group 182"/>
            <p:cNvGrpSpPr>
              <a:grpSpLocks/>
            </p:cNvGrpSpPr>
            <p:nvPr/>
          </p:nvGrpSpPr>
          <p:grpSpPr bwMode="auto">
            <a:xfrm>
              <a:off x="1975928" y="2035699"/>
              <a:ext cx="301534" cy="383960"/>
              <a:chOff x="2993" y="2983"/>
              <a:chExt cx="289" cy="368"/>
            </a:xfrm>
          </p:grpSpPr>
          <p:sp>
            <p:nvSpPr>
              <p:cNvPr id="17502" name="Oval 19"/>
              <p:cNvSpPr>
                <a:spLocks noChangeArrowheads="1"/>
              </p:cNvSpPr>
              <p:nvPr/>
            </p:nvSpPr>
            <p:spPr bwMode="auto">
              <a:xfrm>
                <a:off x="3030" y="3102"/>
                <a:ext cx="117" cy="136"/>
              </a:xfrm>
              <a:prstGeom prst="ellipse">
                <a:avLst/>
              </a:prstGeom>
              <a:solidFill>
                <a:srgbClr val="00BB00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503" name="Oval 20"/>
              <p:cNvSpPr>
                <a:spLocks noChangeArrowheads="1"/>
              </p:cNvSpPr>
              <p:nvPr/>
            </p:nvSpPr>
            <p:spPr bwMode="auto">
              <a:xfrm>
                <a:off x="3137" y="3103"/>
                <a:ext cx="117" cy="135"/>
              </a:xfrm>
              <a:prstGeom prst="ellipse">
                <a:avLst/>
              </a:prstGeom>
              <a:solidFill>
                <a:srgbClr val="FF0000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504" name="Oval 22"/>
              <p:cNvSpPr>
                <a:spLocks noChangeArrowheads="1"/>
              </p:cNvSpPr>
              <p:nvPr/>
            </p:nvSpPr>
            <p:spPr bwMode="auto">
              <a:xfrm>
                <a:off x="2993" y="2985"/>
                <a:ext cx="116" cy="136"/>
              </a:xfrm>
              <a:prstGeom prst="ellipse">
                <a:avLst/>
              </a:prstGeom>
              <a:solidFill>
                <a:srgbClr val="CC00FF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505" name="Oval 29"/>
              <p:cNvSpPr>
                <a:spLocks noChangeArrowheads="1"/>
              </p:cNvSpPr>
              <p:nvPr/>
            </p:nvSpPr>
            <p:spPr bwMode="auto">
              <a:xfrm>
                <a:off x="3165" y="2985"/>
                <a:ext cx="117" cy="136"/>
              </a:xfrm>
              <a:prstGeom prst="ellipse">
                <a:avLst/>
              </a:prstGeom>
              <a:solidFill>
                <a:srgbClr val="969696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506" name="Oval 35"/>
              <p:cNvSpPr>
                <a:spLocks noChangeArrowheads="1"/>
              </p:cNvSpPr>
              <p:nvPr/>
            </p:nvSpPr>
            <p:spPr bwMode="auto">
              <a:xfrm>
                <a:off x="3080" y="2983"/>
                <a:ext cx="117" cy="136"/>
              </a:xfrm>
              <a:prstGeom prst="ellipse">
                <a:avLst/>
              </a:prstGeom>
              <a:solidFill>
                <a:srgbClr val="FFFF00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507" name="Oval 19"/>
              <p:cNvSpPr>
                <a:spLocks noChangeArrowheads="1"/>
              </p:cNvSpPr>
              <p:nvPr/>
            </p:nvSpPr>
            <p:spPr bwMode="auto">
              <a:xfrm>
                <a:off x="3078" y="3215"/>
                <a:ext cx="117" cy="136"/>
              </a:xfrm>
              <a:prstGeom prst="ellipse">
                <a:avLst/>
              </a:prstGeom>
              <a:solidFill>
                <a:srgbClr val="00BB00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</p:grpSp>
        <p:grpSp>
          <p:nvGrpSpPr>
            <p:cNvPr id="17417" name="Group 189"/>
            <p:cNvGrpSpPr>
              <a:grpSpLocks/>
            </p:cNvGrpSpPr>
            <p:nvPr/>
          </p:nvGrpSpPr>
          <p:grpSpPr bwMode="auto">
            <a:xfrm>
              <a:off x="2005143" y="1415938"/>
              <a:ext cx="326575" cy="381873"/>
              <a:chOff x="3021" y="2389"/>
              <a:chExt cx="313" cy="366"/>
            </a:xfrm>
          </p:grpSpPr>
          <p:sp>
            <p:nvSpPr>
              <p:cNvPr id="17496" name="Oval 19"/>
              <p:cNvSpPr>
                <a:spLocks noChangeArrowheads="1"/>
              </p:cNvSpPr>
              <p:nvPr/>
            </p:nvSpPr>
            <p:spPr bwMode="auto">
              <a:xfrm>
                <a:off x="3058" y="2494"/>
                <a:ext cx="117" cy="136"/>
              </a:xfrm>
              <a:prstGeom prst="ellipse">
                <a:avLst/>
              </a:prstGeom>
              <a:solidFill>
                <a:srgbClr val="00BB00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97" name="Oval 22"/>
              <p:cNvSpPr>
                <a:spLocks noChangeArrowheads="1"/>
              </p:cNvSpPr>
              <p:nvPr/>
            </p:nvSpPr>
            <p:spPr bwMode="auto">
              <a:xfrm>
                <a:off x="3021" y="2583"/>
                <a:ext cx="116" cy="136"/>
              </a:xfrm>
              <a:prstGeom prst="ellipse">
                <a:avLst/>
              </a:prstGeom>
              <a:solidFill>
                <a:srgbClr val="CC00FF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98" name="Oval 24"/>
              <p:cNvSpPr>
                <a:spLocks noChangeArrowheads="1"/>
              </p:cNvSpPr>
              <p:nvPr/>
            </p:nvSpPr>
            <p:spPr bwMode="auto">
              <a:xfrm>
                <a:off x="3117" y="2389"/>
                <a:ext cx="116" cy="137"/>
              </a:xfrm>
              <a:prstGeom prst="ellipse">
                <a:avLst/>
              </a:prstGeom>
              <a:solidFill>
                <a:srgbClr val="0066FF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99" name="Oval 29"/>
              <p:cNvSpPr>
                <a:spLocks noChangeArrowheads="1"/>
              </p:cNvSpPr>
              <p:nvPr/>
            </p:nvSpPr>
            <p:spPr bwMode="auto">
              <a:xfrm>
                <a:off x="3217" y="2619"/>
                <a:ext cx="117" cy="136"/>
              </a:xfrm>
              <a:prstGeom prst="ellipse">
                <a:avLst/>
              </a:prstGeom>
              <a:solidFill>
                <a:srgbClr val="969696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500" name="Oval 35"/>
              <p:cNvSpPr>
                <a:spLocks noChangeArrowheads="1"/>
              </p:cNvSpPr>
              <p:nvPr/>
            </p:nvSpPr>
            <p:spPr bwMode="auto">
              <a:xfrm>
                <a:off x="3108" y="2617"/>
                <a:ext cx="117" cy="136"/>
              </a:xfrm>
              <a:prstGeom prst="ellipse">
                <a:avLst/>
              </a:prstGeom>
              <a:solidFill>
                <a:srgbClr val="FFFF00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501" name="Oval 24"/>
              <p:cNvSpPr>
                <a:spLocks noChangeArrowheads="1"/>
              </p:cNvSpPr>
              <p:nvPr/>
            </p:nvSpPr>
            <p:spPr bwMode="auto">
              <a:xfrm>
                <a:off x="3163" y="2505"/>
                <a:ext cx="116" cy="137"/>
              </a:xfrm>
              <a:prstGeom prst="ellipse">
                <a:avLst/>
              </a:prstGeom>
              <a:solidFill>
                <a:srgbClr val="0066FF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</p:grpSp>
        <p:sp>
          <p:nvSpPr>
            <p:cNvPr id="17418" name="AutoShape 196"/>
            <p:cNvSpPr>
              <a:spLocks noChangeArrowheads="1"/>
            </p:cNvSpPr>
            <p:nvPr/>
          </p:nvSpPr>
          <p:spPr bwMode="auto">
            <a:xfrm>
              <a:off x="2311893" y="2196378"/>
              <a:ext cx="432998" cy="163809"/>
            </a:xfrm>
            <a:prstGeom prst="notchedRightArrow">
              <a:avLst>
                <a:gd name="adj1" fmla="val 50000"/>
                <a:gd name="adj2" fmla="val 66083"/>
              </a:avLst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lnSpc>
                  <a:spcPct val="105000"/>
                </a:lnSpc>
              </a:pPr>
              <a:endParaRPr lang="en-US"/>
            </a:p>
          </p:txBody>
        </p:sp>
        <p:sp>
          <p:nvSpPr>
            <p:cNvPr id="17419" name="AutoShape 197"/>
            <p:cNvSpPr>
              <a:spLocks noChangeArrowheads="1"/>
            </p:cNvSpPr>
            <p:nvPr/>
          </p:nvSpPr>
          <p:spPr bwMode="auto">
            <a:xfrm>
              <a:off x="2311893" y="1443065"/>
              <a:ext cx="432998" cy="163809"/>
            </a:xfrm>
            <a:prstGeom prst="notchedRightArrow">
              <a:avLst>
                <a:gd name="adj1" fmla="val 50000"/>
                <a:gd name="adj2" fmla="val 66083"/>
              </a:avLst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lnSpc>
                  <a:spcPct val="105000"/>
                </a:lnSpc>
              </a:pPr>
              <a:endParaRPr lang="en-US"/>
            </a:p>
          </p:txBody>
        </p:sp>
        <p:grpSp>
          <p:nvGrpSpPr>
            <p:cNvPr id="17420" name="Group 198"/>
            <p:cNvGrpSpPr>
              <a:grpSpLocks/>
            </p:cNvGrpSpPr>
            <p:nvPr/>
          </p:nvGrpSpPr>
          <p:grpSpPr bwMode="auto">
            <a:xfrm>
              <a:off x="2744892" y="1996051"/>
              <a:ext cx="389176" cy="512294"/>
              <a:chOff x="3730" y="2945"/>
              <a:chExt cx="373" cy="491"/>
            </a:xfrm>
          </p:grpSpPr>
          <p:sp>
            <p:nvSpPr>
              <p:cNvPr id="17484" name="Oval 19"/>
              <p:cNvSpPr>
                <a:spLocks noChangeArrowheads="1"/>
              </p:cNvSpPr>
              <p:nvPr/>
            </p:nvSpPr>
            <p:spPr bwMode="auto">
              <a:xfrm>
                <a:off x="3767" y="3187"/>
                <a:ext cx="117" cy="136"/>
              </a:xfrm>
              <a:prstGeom prst="ellipse">
                <a:avLst/>
              </a:prstGeom>
              <a:solidFill>
                <a:srgbClr val="00BB00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85" name="Oval 20"/>
              <p:cNvSpPr>
                <a:spLocks noChangeArrowheads="1"/>
              </p:cNvSpPr>
              <p:nvPr/>
            </p:nvSpPr>
            <p:spPr bwMode="auto">
              <a:xfrm>
                <a:off x="3874" y="3188"/>
                <a:ext cx="117" cy="135"/>
              </a:xfrm>
              <a:prstGeom prst="ellipse">
                <a:avLst/>
              </a:prstGeom>
              <a:solidFill>
                <a:srgbClr val="FF0000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86" name="Oval 22"/>
              <p:cNvSpPr>
                <a:spLocks noChangeArrowheads="1"/>
              </p:cNvSpPr>
              <p:nvPr/>
            </p:nvSpPr>
            <p:spPr bwMode="auto">
              <a:xfrm>
                <a:off x="3730" y="3070"/>
                <a:ext cx="116" cy="136"/>
              </a:xfrm>
              <a:prstGeom prst="ellipse">
                <a:avLst/>
              </a:prstGeom>
              <a:solidFill>
                <a:srgbClr val="CC00FF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87" name="Oval 29"/>
              <p:cNvSpPr>
                <a:spLocks noChangeArrowheads="1"/>
              </p:cNvSpPr>
              <p:nvPr/>
            </p:nvSpPr>
            <p:spPr bwMode="auto">
              <a:xfrm>
                <a:off x="3902" y="3070"/>
                <a:ext cx="117" cy="136"/>
              </a:xfrm>
              <a:prstGeom prst="ellipse">
                <a:avLst/>
              </a:prstGeom>
              <a:solidFill>
                <a:srgbClr val="969696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88" name="Oval 35"/>
              <p:cNvSpPr>
                <a:spLocks noChangeArrowheads="1"/>
              </p:cNvSpPr>
              <p:nvPr/>
            </p:nvSpPr>
            <p:spPr bwMode="auto">
              <a:xfrm>
                <a:off x="3817" y="3068"/>
                <a:ext cx="117" cy="136"/>
              </a:xfrm>
              <a:prstGeom prst="ellipse">
                <a:avLst/>
              </a:prstGeom>
              <a:solidFill>
                <a:srgbClr val="FFFF00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89" name="Oval 19"/>
              <p:cNvSpPr>
                <a:spLocks noChangeArrowheads="1"/>
              </p:cNvSpPr>
              <p:nvPr/>
            </p:nvSpPr>
            <p:spPr bwMode="auto">
              <a:xfrm>
                <a:off x="3815" y="3300"/>
                <a:ext cx="117" cy="136"/>
              </a:xfrm>
              <a:prstGeom prst="ellipse">
                <a:avLst/>
              </a:prstGeom>
              <a:solidFill>
                <a:srgbClr val="00BB00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90" name="Oval 19"/>
              <p:cNvSpPr>
                <a:spLocks noChangeArrowheads="1"/>
              </p:cNvSpPr>
              <p:nvPr/>
            </p:nvSpPr>
            <p:spPr bwMode="auto">
              <a:xfrm>
                <a:off x="3986" y="3245"/>
                <a:ext cx="117" cy="136"/>
              </a:xfrm>
              <a:prstGeom prst="ellipse">
                <a:avLst/>
              </a:prstGeom>
              <a:solidFill>
                <a:srgbClr val="00BB00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91" name="Oval 20"/>
              <p:cNvSpPr>
                <a:spLocks noChangeArrowheads="1"/>
              </p:cNvSpPr>
              <p:nvPr/>
            </p:nvSpPr>
            <p:spPr bwMode="auto">
              <a:xfrm>
                <a:off x="3986" y="3138"/>
                <a:ext cx="117" cy="135"/>
              </a:xfrm>
              <a:prstGeom prst="ellipse">
                <a:avLst/>
              </a:prstGeom>
              <a:solidFill>
                <a:srgbClr val="FF0000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92" name="Oval 22"/>
              <p:cNvSpPr>
                <a:spLocks noChangeArrowheads="1"/>
              </p:cNvSpPr>
              <p:nvPr/>
            </p:nvSpPr>
            <p:spPr bwMode="auto">
              <a:xfrm>
                <a:off x="3768" y="2957"/>
                <a:ext cx="116" cy="136"/>
              </a:xfrm>
              <a:prstGeom prst="ellipse">
                <a:avLst/>
              </a:prstGeom>
              <a:solidFill>
                <a:srgbClr val="CC00FF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93" name="Oval 29"/>
              <p:cNvSpPr>
                <a:spLocks noChangeArrowheads="1"/>
              </p:cNvSpPr>
              <p:nvPr/>
            </p:nvSpPr>
            <p:spPr bwMode="auto">
              <a:xfrm>
                <a:off x="3960" y="2978"/>
                <a:ext cx="117" cy="136"/>
              </a:xfrm>
              <a:prstGeom prst="ellipse">
                <a:avLst/>
              </a:prstGeom>
              <a:solidFill>
                <a:srgbClr val="969696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94" name="Oval 19"/>
              <p:cNvSpPr>
                <a:spLocks noChangeArrowheads="1"/>
              </p:cNvSpPr>
              <p:nvPr/>
            </p:nvSpPr>
            <p:spPr bwMode="auto">
              <a:xfrm>
                <a:off x="3902" y="3300"/>
                <a:ext cx="117" cy="136"/>
              </a:xfrm>
              <a:prstGeom prst="ellipse">
                <a:avLst/>
              </a:prstGeom>
              <a:solidFill>
                <a:srgbClr val="00BB00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95" name="Oval 22"/>
              <p:cNvSpPr>
                <a:spLocks noChangeArrowheads="1"/>
              </p:cNvSpPr>
              <p:nvPr/>
            </p:nvSpPr>
            <p:spPr bwMode="auto">
              <a:xfrm>
                <a:off x="3870" y="2945"/>
                <a:ext cx="116" cy="136"/>
              </a:xfrm>
              <a:prstGeom prst="ellipse">
                <a:avLst/>
              </a:prstGeom>
              <a:solidFill>
                <a:srgbClr val="CC00FF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</p:grpSp>
        <p:grpSp>
          <p:nvGrpSpPr>
            <p:cNvPr id="17421" name="Group 211"/>
            <p:cNvGrpSpPr>
              <a:grpSpLocks/>
            </p:cNvGrpSpPr>
            <p:nvPr/>
          </p:nvGrpSpPr>
          <p:grpSpPr bwMode="auto">
            <a:xfrm>
              <a:off x="2757412" y="1294907"/>
              <a:ext cx="437171" cy="497687"/>
              <a:chOff x="3742" y="2273"/>
              <a:chExt cx="419" cy="477"/>
            </a:xfrm>
          </p:grpSpPr>
          <p:sp>
            <p:nvSpPr>
              <p:cNvPr id="17472" name="Oval 19"/>
              <p:cNvSpPr>
                <a:spLocks noChangeArrowheads="1"/>
              </p:cNvSpPr>
              <p:nvPr/>
            </p:nvSpPr>
            <p:spPr bwMode="auto">
              <a:xfrm>
                <a:off x="3800" y="2379"/>
                <a:ext cx="117" cy="136"/>
              </a:xfrm>
              <a:prstGeom prst="ellipse">
                <a:avLst/>
              </a:prstGeom>
              <a:solidFill>
                <a:srgbClr val="00BB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73" name="Oval 22"/>
              <p:cNvSpPr>
                <a:spLocks noChangeArrowheads="1"/>
              </p:cNvSpPr>
              <p:nvPr/>
            </p:nvSpPr>
            <p:spPr bwMode="auto">
              <a:xfrm>
                <a:off x="3763" y="2568"/>
                <a:ext cx="116" cy="136"/>
              </a:xfrm>
              <a:prstGeom prst="ellipse">
                <a:avLst/>
              </a:prstGeom>
              <a:solidFill>
                <a:srgbClr val="CC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74" name="Oval 24"/>
              <p:cNvSpPr>
                <a:spLocks noChangeArrowheads="1"/>
              </p:cNvSpPr>
              <p:nvPr/>
            </p:nvSpPr>
            <p:spPr bwMode="auto">
              <a:xfrm>
                <a:off x="3859" y="2274"/>
                <a:ext cx="116" cy="137"/>
              </a:xfrm>
              <a:prstGeom prst="ellipse">
                <a:avLst/>
              </a:prstGeom>
              <a:solidFill>
                <a:srgbClr val="00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75" name="Oval 29"/>
              <p:cNvSpPr>
                <a:spLocks noChangeArrowheads="1"/>
              </p:cNvSpPr>
              <p:nvPr/>
            </p:nvSpPr>
            <p:spPr bwMode="auto">
              <a:xfrm>
                <a:off x="3959" y="2504"/>
                <a:ext cx="117" cy="136"/>
              </a:xfrm>
              <a:prstGeom prst="ellipse">
                <a:avLst/>
              </a:prstGeom>
              <a:solidFill>
                <a:srgbClr val="9696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76" name="Oval 35"/>
              <p:cNvSpPr>
                <a:spLocks noChangeArrowheads="1"/>
              </p:cNvSpPr>
              <p:nvPr/>
            </p:nvSpPr>
            <p:spPr bwMode="auto">
              <a:xfrm>
                <a:off x="3850" y="2502"/>
                <a:ext cx="117" cy="136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77" name="Oval 24"/>
              <p:cNvSpPr>
                <a:spLocks noChangeArrowheads="1"/>
              </p:cNvSpPr>
              <p:nvPr/>
            </p:nvSpPr>
            <p:spPr bwMode="auto">
              <a:xfrm>
                <a:off x="3905" y="2390"/>
                <a:ext cx="116" cy="137"/>
              </a:xfrm>
              <a:prstGeom prst="ellipse">
                <a:avLst/>
              </a:prstGeom>
              <a:solidFill>
                <a:srgbClr val="00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78" name="Oval 19"/>
              <p:cNvSpPr>
                <a:spLocks noChangeArrowheads="1"/>
              </p:cNvSpPr>
              <p:nvPr/>
            </p:nvSpPr>
            <p:spPr bwMode="auto">
              <a:xfrm>
                <a:off x="3742" y="2468"/>
                <a:ext cx="117" cy="136"/>
              </a:xfrm>
              <a:prstGeom prst="ellipse">
                <a:avLst/>
              </a:prstGeom>
              <a:solidFill>
                <a:srgbClr val="00BB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79" name="Oval 22"/>
              <p:cNvSpPr>
                <a:spLocks noChangeArrowheads="1"/>
              </p:cNvSpPr>
              <p:nvPr/>
            </p:nvSpPr>
            <p:spPr bwMode="auto">
              <a:xfrm>
                <a:off x="3851" y="2614"/>
                <a:ext cx="116" cy="136"/>
              </a:xfrm>
              <a:prstGeom prst="ellipse">
                <a:avLst/>
              </a:prstGeom>
              <a:solidFill>
                <a:srgbClr val="CC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80" name="Oval 24"/>
              <p:cNvSpPr>
                <a:spLocks noChangeArrowheads="1"/>
              </p:cNvSpPr>
              <p:nvPr/>
            </p:nvSpPr>
            <p:spPr bwMode="auto">
              <a:xfrm>
                <a:off x="3963" y="2273"/>
                <a:ext cx="116" cy="137"/>
              </a:xfrm>
              <a:prstGeom prst="ellipse">
                <a:avLst/>
              </a:prstGeom>
              <a:solidFill>
                <a:srgbClr val="00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81" name="Oval 29"/>
              <p:cNvSpPr>
                <a:spLocks noChangeArrowheads="1"/>
              </p:cNvSpPr>
              <p:nvPr/>
            </p:nvSpPr>
            <p:spPr bwMode="auto">
              <a:xfrm>
                <a:off x="3934" y="2604"/>
                <a:ext cx="117" cy="136"/>
              </a:xfrm>
              <a:prstGeom prst="ellipse">
                <a:avLst/>
              </a:prstGeom>
              <a:solidFill>
                <a:srgbClr val="9696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82" name="Oval 24"/>
              <p:cNvSpPr>
                <a:spLocks noChangeArrowheads="1"/>
              </p:cNvSpPr>
              <p:nvPr/>
            </p:nvSpPr>
            <p:spPr bwMode="auto">
              <a:xfrm>
                <a:off x="4011" y="2378"/>
                <a:ext cx="116" cy="137"/>
              </a:xfrm>
              <a:prstGeom prst="ellipse">
                <a:avLst/>
              </a:prstGeom>
              <a:solidFill>
                <a:srgbClr val="00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83" name="Oval 29"/>
              <p:cNvSpPr>
                <a:spLocks noChangeArrowheads="1"/>
              </p:cNvSpPr>
              <p:nvPr/>
            </p:nvSpPr>
            <p:spPr bwMode="auto">
              <a:xfrm>
                <a:off x="4044" y="2468"/>
                <a:ext cx="117" cy="136"/>
              </a:xfrm>
              <a:prstGeom prst="ellipse">
                <a:avLst/>
              </a:prstGeom>
              <a:solidFill>
                <a:srgbClr val="9696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</p:grpSp>
        <p:grpSp>
          <p:nvGrpSpPr>
            <p:cNvPr id="17422" name="Group 224"/>
            <p:cNvGrpSpPr>
              <a:grpSpLocks/>
            </p:cNvGrpSpPr>
            <p:nvPr/>
          </p:nvGrpSpPr>
          <p:grpSpPr bwMode="auto">
            <a:xfrm>
              <a:off x="3190410" y="2143166"/>
              <a:ext cx="560289" cy="334922"/>
              <a:chOff x="2541" y="2746"/>
              <a:chExt cx="537" cy="321"/>
            </a:xfrm>
          </p:grpSpPr>
          <p:sp>
            <p:nvSpPr>
              <p:cNvPr id="17468" name="AutoShape 225"/>
              <p:cNvSpPr>
                <a:spLocks noChangeArrowheads="1"/>
              </p:cNvSpPr>
              <p:nvPr/>
            </p:nvSpPr>
            <p:spPr bwMode="auto">
              <a:xfrm>
                <a:off x="2572" y="2772"/>
                <a:ext cx="506" cy="153"/>
              </a:xfrm>
              <a:prstGeom prst="curvedUpArrow">
                <a:avLst>
                  <a:gd name="adj1" fmla="val 66144"/>
                  <a:gd name="adj2" fmla="val 132288"/>
                  <a:gd name="adj3" fmla="val 33333"/>
                </a:avLst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lnSpc>
                    <a:spcPct val="105000"/>
                  </a:lnSpc>
                </a:pPr>
                <a:endParaRPr lang="en-US"/>
              </a:p>
            </p:txBody>
          </p:sp>
          <p:sp>
            <p:nvSpPr>
              <p:cNvPr id="17469" name="AutoShape 226"/>
              <p:cNvSpPr>
                <a:spLocks noChangeArrowheads="1"/>
              </p:cNvSpPr>
              <p:nvPr/>
            </p:nvSpPr>
            <p:spPr bwMode="auto">
              <a:xfrm>
                <a:off x="2572" y="2908"/>
                <a:ext cx="506" cy="153"/>
              </a:xfrm>
              <a:prstGeom prst="curvedDownArrow">
                <a:avLst>
                  <a:gd name="adj1" fmla="val 66144"/>
                  <a:gd name="adj2" fmla="val 132288"/>
                  <a:gd name="adj3" fmla="val 33333"/>
                </a:avLst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lnSpc>
                    <a:spcPct val="105000"/>
                  </a:lnSpc>
                </a:pPr>
                <a:endParaRPr lang="en-US"/>
              </a:p>
            </p:txBody>
          </p:sp>
          <p:sp>
            <p:nvSpPr>
              <p:cNvPr id="17470" name="Rectangle 227"/>
              <p:cNvSpPr>
                <a:spLocks noChangeArrowheads="1"/>
              </p:cNvSpPr>
              <p:nvPr/>
            </p:nvSpPr>
            <p:spPr bwMode="auto">
              <a:xfrm>
                <a:off x="2541" y="2746"/>
                <a:ext cx="226" cy="32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lnSpc>
                    <a:spcPct val="105000"/>
                  </a:lnSpc>
                </a:pPr>
                <a:endParaRPr lang="en-US"/>
              </a:p>
            </p:txBody>
          </p:sp>
          <p:sp>
            <p:nvSpPr>
              <p:cNvPr id="17471" name="Rectangle 228"/>
              <p:cNvSpPr>
                <a:spLocks noChangeArrowheads="1"/>
              </p:cNvSpPr>
              <p:nvPr/>
            </p:nvSpPr>
            <p:spPr bwMode="auto">
              <a:xfrm>
                <a:off x="2541" y="2875"/>
                <a:ext cx="367" cy="8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lnSpc>
                    <a:spcPct val="105000"/>
                  </a:lnSpc>
                </a:pPr>
                <a:endParaRPr lang="en-US"/>
              </a:p>
            </p:txBody>
          </p:sp>
        </p:grpSp>
        <p:grpSp>
          <p:nvGrpSpPr>
            <p:cNvPr id="17423" name="Group 229"/>
            <p:cNvGrpSpPr>
              <a:grpSpLocks/>
            </p:cNvGrpSpPr>
            <p:nvPr/>
          </p:nvGrpSpPr>
          <p:grpSpPr bwMode="auto">
            <a:xfrm>
              <a:off x="3232144" y="1367943"/>
              <a:ext cx="560289" cy="334921"/>
              <a:chOff x="2541" y="2746"/>
              <a:chExt cx="537" cy="321"/>
            </a:xfrm>
          </p:grpSpPr>
          <p:sp>
            <p:nvSpPr>
              <p:cNvPr id="17464" name="AutoShape 230"/>
              <p:cNvSpPr>
                <a:spLocks noChangeArrowheads="1"/>
              </p:cNvSpPr>
              <p:nvPr/>
            </p:nvSpPr>
            <p:spPr bwMode="auto">
              <a:xfrm>
                <a:off x="2572" y="2772"/>
                <a:ext cx="506" cy="153"/>
              </a:xfrm>
              <a:prstGeom prst="curvedUpArrow">
                <a:avLst>
                  <a:gd name="adj1" fmla="val 66144"/>
                  <a:gd name="adj2" fmla="val 132288"/>
                  <a:gd name="adj3" fmla="val 33333"/>
                </a:avLst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lnSpc>
                    <a:spcPct val="105000"/>
                  </a:lnSpc>
                </a:pPr>
                <a:endParaRPr lang="en-US"/>
              </a:p>
            </p:txBody>
          </p:sp>
          <p:sp>
            <p:nvSpPr>
              <p:cNvPr id="17465" name="AutoShape 231"/>
              <p:cNvSpPr>
                <a:spLocks noChangeArrowheads="1"/>
              </p:cNvSpPr>
              <p:nvPr/>
            </p:nvSpPr>
            <p:spPr bwMode="auto">
              <a:xfrm>
                <a:off x="2572" y="2908"/>
                <a:ext cx="506" cy="153"/>
              </a:xfrm>
              <a:prstGeom prst="curvedDownArrow">
                <a:avLst>
                  <a:gd name="adj1" fmla="val 66144"/>
                  <a:gd name="adj2" fmla="val 132288"/>
                  <a:gd name="adj3" fmla="val 33333"/>
                </a:avLst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lnSpc>
                    <a:spcPct val="105000"/>
                  </a:lnSpc>
                </a:pPr>
                <a:endParaRPr lang="en-US"/>
              </a:p>
            </p:txBody>
          </p:sp>
          <p:sp>
            <p:nvSpPr>
              <p:cNvPr id="17466" name="Rectangle 232"/>
              <p:cNvSpPr>
                <a:spLocks noChangeArrowheads="1"/>
              </p:cNvSpPr>
              <p:nvPr/>
            </p:nvSpPr>
            <p:spPr bwMode="auto">
              <a:xfrm>
                <a:off x="2541" y="2746"/>
                <a:ext cx="226" cy="32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lnSpc>
                    <a:spcPct val="105000"/>
                  </a:lnSpc>
                </a:pPr>
                <a:endParaRPr lang="en-US"/>
              </a:p>
            </p:txBody>
          </p:sp>
          <p:sp>
            <p:nvSpPr>
              <p:cNvPr id="17467" name="Rectangle 233"/>
              <p:cNvSpPr>
                <a:spLocks noChangeArrowheads="1"/>
              </p:cNvSpPr>
              <p:nvPr/>
            </p:nvSpPr>
            <p:spPr bwMode="auto">
              <a:xfrm>
                <a:off x="2541" y="2875"/>
                <a:ext cx="367" cy="8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lnSpc>
                    <a:spcPct val="105000"/>
                  </a:lnSpc>
                </a:pPr>
                <a:endParaRPr lang="en-US"/>
              </a:p>
            </p:txBody>
          </p:sp>
        </p:grpSp>
        <p:grpSp>
          <p:nvGrpSpPr>
            <p:cNvPr id="17424" name="Group 234"/>
            <p:cNvGrpSpPr>
              <a:grpSpLocks/>
            </p:cNvGrpSpPr>
            <p:nvPr/>
          </p:nvGrpSpPr>
          <p:grpSpPr bwMode="auto">
            <a:xfrm>
              <a:off x="3667230" y="1945969"/>
              <a:ext cx="379786" cy="266059"/>
              <a:chOff x="4614" y="2897"/>
              <a:chExt cx="364" cy="255"/>
            </a:xfrm>
          </p:grpSpPr>
          <p:sp>
            <p:nvSpPr>
              <p:cNvPr id="17458" name="Oval 19"/>
              <p:cNvSpPr>
                <a:spLocks noChangeArrowheads="1"/>
              </p:cNvSpPr>
              <p:nvPr/>
            </p:nvSpPr>
            <p:spPr bwMode="auto">
              <a:xfrm>
                <a:off x="4651" y="3016"/>
                <a:ext cx="117" cy="136"/>
              </a:xfrm>
              <a:prstGeom prst="ellipse">
                <a:avLst/>
              </a:prstGeom>
              <a:solidFill>
                <a:srgbClr val="00BB00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59" name="Oval 20"/>
              <p:cNvSpPr>
                <a:spLocks noChangeArrowheads="1"/>
              </p:cNvSpPr>
              <p:nvPr/>
            </p:nvSpPr>
            <p:spPr bwMode="auto">
              <a:xfrm>
                <a:off x="4758" y="3017"/>
                <a:ext cx="117" cy="135"/>
              </a:xfrm>
              <a:prstGeom prst="ellipse">
                <a:avLst/>
              </a:prstGeom>
              <a:solidFill>
                <a:srgbClr val="FF0000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60" name="Oval 22"/>
              <p:cNvSpPr>
                <a:spLocks noChangeArrowheads="1"/>
              </p:cNvSpPr>
              <p:nvPr/>
            </p:nvSpPr>
            <p:spPr bwMode="auto">
              <a:xfrm>
                <a:off x="4614" y="2899"/>
                <a:ext cx="116" cy="136"/>
              </a:xfrm>
              <a:prstGeom prst="ellipse">
                <a:avLst/>
              </a:prstGeom>
              <a:solidFill>
                <a:srgbClr val="CC00FF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61" name="Oval 29"/>
              <p:cNvSpPr>
                <a:spLocks noChangeArrowheads="1"/>
              </p:cNvSpPr>
              <p:nvPr/>
            </p:nvSpPr>
            <p:spPr bwMode="auto">
              <a:xfrm>
                <a:off x="4786" y="2899"/>
                <a:ext cx="117" cy="136"/>
              </a:xfrm>
              <a:prstGeom prst="ellipse">
                <a:avLst/>
              </a:prstGeom>
              <a:solidFill>
                <a:srgbClr val="969696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62" name="Oval 35"/>
              <p:cNvSpPr>
                <a:spLocks noChangeArrowheads="1"/>
              </p:cNvSpPr>
              <p:nvPr/>
            </p:nvSpPr>
            <p:spPr bwMode="auto">
              <a:xfrm>
                <a:off x="4701" y="2897"/>
                <a:ext cx="117" cy="136"/>
              </a:xfrm>
              <a:prstGeom prst="ellipse">
                <a:avLst/>
              </a:prstGeom>
              <a:solidFill>
                <a:srgbClr val="FFFF00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63" name="Oval 19"/>
              <p:cNvSpPr>
                <a:spLocks noChangeArrowheads="1"/>
              </p:cNvSpPr>
              <p:nvPr/>
            </p:nvSpPr>
            <p:spPr bwMode="auto">
              <a:xfrm>
                <a:off x="4861" y="2990"/>
                <a:ext cx="117" cy="136"/>
              </a:xfrm>
              <a:prstGeom prst="ellipse">
                <a:avLst/>
              </a:prstGeom>
              <a:solidFill>
                <a:srgbClr val="00BB00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</p:grpSp>
        <p:grpSp>
          <p:nvGrpSpPr>
            <p:cNvPr id="17425" name="Group 241"/>
            <p:cNvGrpSpPr>
              <a:grpSpLocks/>
            </p:cNvGrpSpPr>
            <p:nvPr/>
          </p:nvGrpSpPr>
          <p:grpSpPr bwMode="auto">
            <a:xfrm>
              <a:off x="3674533" y="2450960"/>
              <a:ext cx="407958" cy="272319"/>
              <a:chOff x="4621" y="3381"/>
              <a:chExt cx="391" cy="261"/>
            </a:xfrm>
          </p:grpSpPr>
          <p:sp>
            <p:nvSpPr>
              <p:cNvPr id="17452" name="Oval 19"/>
              <p:cNvSpPr>
                <a:spLocks noChangeArrowheads="1"/>
              </p:cNvSpPr>
              <p:nvPr/>
            </p:nvSpPr>
            <p:spPr bwMode="auto">
              <a:xfrm>
                <a:off x="4621" y="3401"/>
                <a:ext cx="117" cy="136"/>
              </a:xfrm>
              <a:prstGeom prst="ellipse">
                <a:avLst/>
              </a:prstGeom>
              <a:solidFill>
                <a:srgbClr val="00BB00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53" name="Oval 19"/>
              <p:cNvSpPr>
                <a:spLocks noChangeArrowheads="1"/>
              </p:cNvSpPr>
              <p:nvPr/>
            </p:nvSpPr>
            <p:spPr bwMode="auto">
              <a:xfrm>
                <a:off x="4679" y="3506"/>
                <a:ext cx="117" cy="136"/>
              </a:xfrm>
              <a:prstGeom prst="ellipse">
                <a:avLst/>
              </a:prstGeom>
              <a:solidFill>
                <a:srgbClr val="00BB00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54" name="Oval 20"/>
              <p:cNvSpPr>
                <a:spLocks noChangeArrowheads="1"/>
              </p:cNvSpPr>
              <p:nvPr/>
            </p:nvSpPr>
            <p:spPr bwMode="auto">
              <a:xfrm>
                <a:off x="4793" y="3506"/>
                <a:ext cx="117" cy="135"/>
              </a:xfrm>
              <a:prstGeom prst="ellipse">
                <a:avLst/>
              </a:prstGeom>
              <a:solidFill>
                <a:srgbClr val="FF0000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55" name="Oval 22"/>
              <p:cNvSpPr>
                <a:spLocks noChangeArrowheads="1"/>
              </p:cNvSpPr>
              <p:nvPr/>
            </p:nvSpPr>
            <p:spPr bwMode="auto">
              <a:xfrm>
                <a:off x="4736" y="3393"/>
                <a:ext cx="116" cy="136"/>
              </a:xfrm>
              <a:prstGeom prst="ellipse">
                <a:avLst/>
              </a:prstGeom>
              <a:solidFill>
                <a:srgbClr val="CC00FF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56" name="Oval 29"/>
              <p:cNvSpPr>
                <a:spLocks noChangeArrowheads="1"/>
              </p:cNvSpPr>
              <p:nvPr/>
            </p:nvSpPr>
            <p:spPr bwMode="auto">
              <a:xfrm>
                <a:off x="4895" y="3469"/>
                <a:ext cx="117" cy="136"/>
              </a:xfrm>
              <a:prstGeom prst="ellipse">
                <a:avLst/>
              </a:prstGeom>
              <a:solidFill>
                <a:srgbClr val="969696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57" name="Oval 22"/>
              <p:cNvSpPr>
                <a:spLocks noChangeArrowheads="1"/>
              </p:cNvSpPr>
              <p:nvPr/>
            </p:nvSpPr>
            <p:spPr bwMode="auto">
              <a:xfrm>
                <a:off x="4838" y="3381"/>
                <a:ext cx="116" cy="136"/>
              </a:xfrm>
              <a:prstGeom prst="ellipse">
                <a:avLst/>
              </a:prstGeom>
              <a:solidFill>
                <a:srgbClr val="CC00FF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</p:grpSp>
        <p:sp>
          <p:nvSpPr>
            <p:cNvPr id="17426" name="AutoShape 248"/>
            <p:cNvSpPr>
              <a:spLocks noChangeArrowheads="1"/>
            </p:cNvSpPr>
            <p:nvPr/>
          </p:nvSpPr>
          <p:spPr bwMode="auto">
            <a:xfrm>
              <a:off x="4106488" y="2531299"/>
              <a:ext cx="432998" cy="163809"/>
            </a:xfrm>
            <a:prstGeom prst="notchedRightArrow">
              <a:avLst>
                <a:gd name="adj1" fmla="val 50000"/>
                <a:gd name="adj2" fmla="val 66083"/>
              </a:avLst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lnSpc>
                  <a:spcPct val="105000"/>
                </a:lnSpc>
              </a:pPr>
              <a:endParaRPr lang="en-US"/>
            </a:p>
          </p:txBody>
        </p:sp>
        <p:sp>
          <p:nvSpPr>
            <p:cNvPr id="17427" name="AutoShape 249"/>
            <p:cNvSpPr>
              <a:spLocks noChangeArrowheads="1"/>
            </p:cNvSpPr>
            <p:nvPr/>
          </p:nvSpPr>
          <p:spPr bwMode="auto">
            <a:xfrm>
              <a:off x="4106488" y="1975184"/>
              <a:ext cx="432998" cy="163809"/>
            </a:xfrm>
            <a:prstGeom prst="notchedRightArrow">
              <a:avLst>
                <a:gd name="adj1" fmla="val 50000"/>
                <a:gd name="adj2" fmla="val 66083"/>
              </a:avLst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lnSpc>
                  <a:spcPct val="105000"/>
                </a:lnSpc>
              </a:pPr>
              <a:endParaRPr lang="en-US"/>
            </a:p>
          </p:txBody>
        </p:sp>
        <p:grpSp>
          <p:nvGrpSpPr>
            <p:cNvPr id="17428" name="Group 250"/>
            <p:cNvGrpSpPr>
              <a:grpSpLocks/>
            </p:cNvGrpSpPr>
            <p:nvPr/>
          </p:nvGrpSpPr>
          <p:grpSpPr bwMode="auto">
            <a:xfrm>
              <a:off x="3780957" y="1531751"/>
              <a:ext cx="291100" cy="370396"/>
              <a:chOff x="4723" y="2500"/>
              <a:chExt cx="279" cy="355"/>
            </a:xfrm>
          </p:grpSpPr>
          <p:sp>
            <p:nvSpPr>
              <p:cNvPr id="17446" name="Oval 19"/>
              <p:cNvSpPr>
                <a:spLocks noChangeArrowheads="1"/>
              </p:cNvSpPr>
              <p:nvPr/>
            </p:nvSpPr>
            <p:spPr bwMode="auto">
              <a:xfrm>
                <a:off x="4723" y="2606"/>
                <a:ext cx="117" cy="136"/>
              </a:xfrm>
              <a:prstGeom prst="ellipse">
                <a:avLst/>
              </a:prstGeom>
              <a:solidFill>
                <a:srgbClr val="00BB00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47" name="Oval 24"/>
              <p:cNvSpPr>
                <a:spLocks noChangeArrowheads="1"/>
              </p:cNvSpPr>
              <p:nvPr/>
            </p:nvSpPr>
            <p:spPr bwMode="auto">
              <a:xfrm>
                <a:off x="4782" y="2501"/>
                <a:ext cx="116" cy="137"/>
              </a:xfrm>
              <a:prstGeom prst="ellipse">
                <a:avLst/>
              </a:prstGeom>
              <a:solidFill>
                <a:srgbClr val="0066FF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48" name="Oval 19"/>
              <p:cNvSpPr>
                <a:spLocks noChangeArrowheads="1"/>
              </p:cNvSpPr>
              <p:nvPr/>
            </p:nvSpPr>
            <p:spPr bwMode="auto">
              <a:xfrm>
                <a:off x="4875" y="2711"/>
                <a:ext cx="117" cy="136"/>
              </a:xfrm>
              <a:prstGeom prst="ellipse">
                <a:avLst/>
              </a:prstGeom>
              <a:solidFill>
                <a:srgbClr val="00BB00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49" name="Oval 22"/>
              <p:cNvSpPr>
                <a:spLocks noChangeArrowheads="1"/>
              </p:cNvSpPr>
              <p:nvPr/>
            </p:nvSpPr>
            <p:spPr bwMode="auto">
              <a:xfrm>
                <a:off x="4770" y="2719"/>
                <a:ext cx="116" cy="136"/>
              </a:xfrm>
              <a:prstGeom prst="ellipse">
                <a:avLst/>
              </a:prstGeom>
              <a:solidFill>
                <a:srgbClr val="CC00FF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50" name="Oval 24"/>
              <p:cNvSpPr>
                <a:spLocks noChangeArrowheads="1"/>
              </p:cNvSpPr>
              <p:nvPr/>
            </p:nvSpPr>
            <p:spPr bwMode="auto">
              <a:xfrm>
                <a:off x="4886" y="2500"/>
                <a:ext cx="116" cy="137"/>
              </a:xfrm>
              <a:prstGeom prst="ellipse">
                <a:avLst/>
              </a:prstGeom>
              <a:solidFill>
                <a:srgbClr val="0066FF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51" name="Oval 29"/>
              <p:cNvSpPr>
                <a:spLocks noChangeArrowheads="1"/>
              </p:cNvSpPr>
              <p:nvPr/>
            </p:nvSpPr>
            <p:spPr bwMode="auto">
              <a:xfrm>
                <a:off x="4839" y="2612"/>
                <a:ext cx="117" cy="136"/>
              </a:xfrm>
              <a:prstGeom prst="ellipse">
                <a:avLst/>
              </a:prstGeom>
              <a:solidFill>
                <a:srgbClr val="969696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</p:grpSp>
        <p:grpSp>
          <p:nvGrpSpPr>
            <p:cNvPr id="17429" name="Group 257"/>
            <p:cNvGrpSpPr>
              <a:grpSpLocks/>
            </p:cNvGrpSpPr>
            <p:nvPr/>
          </p:nvGrpSpPr>
          <p:grpSpPr bwMode="auto">
            <a:xfrm>
              <a:off x="3745482" y="1089363"/>
              <a:ext cx="330748" cy="387090"/>
              <a:chOff x="4689" y="2076"/>
              <a:chExt cx="317" cy="371"/>
            </a:xfrm>
          </p:grpSpPr>
          <p:sp>
            <p:nvSpPr>
              <p:cNvPr id="17440" name="Oval 22"/>
              <p:cNvSpPr>
                <a:spLocks noChangeArrowheads="1"/>
              </p:cNvSpPr>
              <p:nvPr/>
            </p:nvSpPr>
            <p:spPr bwMode="auto">
              <a:xfrm>
                <a:off x="4703" y="2257"/>
                <a:ext cx="116" cy="136"/>
              </a:xfrm>
              <a:prstGeom prst="ellipse">
                <a:avLst/>
              </a:prstGeom>
              <a:solidFill>
                <a:srgbClr val="CC00FF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41" name="Oval 29"/>
              <p:cNvSpPr>
                <a:spLocks noChangeArrowheads="1"/>
              </p:cNvSpPr>
              <p:nvPr/>
            </p:nvSpPr>
            <p:spPr bwMode="auto">
              <a:xfrm>
                <a:off x="4796" y="2311"/>
                <a:ext cx="117" cy="136"/>
              </a:xfrm>
              <a:prstGeom prst="ellipse">
                <a:avLst/>
              </a:prstGeom>
              <a:solidFill>
                <a:srgbClr val="969696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42" name="Oval 35"/>
              <p:cNvSpPr>
                <a:spLocks noChangeArrowheads="1"/>
              </p:cNvSpPr>
              <p:nvPr/>
            </p:nvSpPr>
            <p:spPr bwMode="auto">
              <a:xfrm>
                <a:off x="4790" y="2191"/>
                <a:ext cx="117" cy="136"/>
              </a:xfrm>
              <a:prstGeom prst="ellipse">
                <a:avLst/>
              </a:prstGeom>
              <a:solidFill>
                <a:srgbClr val="FFFF00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43" name="Oval 24"/>
              <p:cNvSpPr>
                <a:spLocks noChangeArrowheads="1"/>
              </p:cNvSpPr>
              <p:nvPr/>
            </p:nvSpPr>
            <p:spPr bwMode="auto">
              <a:xfrm>
                <a:off x="4689" y="2137"/>
                <a:ext cx="116" cy="137"/>
              </a:xfrm>
              <a:prstGeom prst="ellipse">
                <a:avLst/>
              </a:prstGeom>
              <a:solidFill>
                <a:srgbClr val="0066FF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44" name="Oval 24"/>
              <p:cNvSpPr>
                <a:spLocks noChangeArrowheads="1"/>
              </p:cNvSpPr>
              <p:nvPr/>
            </p:nvSpPr>
            <p:spPr bwMode="auto">
              <a:xfrm>
                <a:off x="4790" y="2076"/>
                <a:ext cx="116" cy="137"/>
              </a:xfrm>
              <a:prstGeom prst="ellipse">
                <a:avLst/>
              </a:prstGeom>
              <a:solidFill>
                <a:srgbClr val="0066FF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45" name="Oval 29"/>
              <p:cNvSpPr>
                <a:spLocks noChangeArrowheads="1"/>
              </p:cNvSpPr>
              <p:nvPr/>
            </p:nvSpPr>
            <p:spPr bwMode="auto">
              <a:xfrm>
                <a:off x="4889" y="2242"/>
                <a:ext cx="117" cy="136"/>
              </a:xfrm>
              <a:prstGeom prst="ellipse">
                <a:avLst/>
              </a:prstGeom>
              <a:solidFill>
                <a:srgbClr val="969696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</p:grpSp>
        <p:sp>
          <p:nvSpPr>
            <p:cNvPr id="17430" name="AutoShape 264"/>
            <p:cNvSpPr>
              <a:spLocks noChangeArrowheads="1"/>
            </p:cNvSpPr>
            <p:nvPr/>
          </p:nvSpPr>
          <p:spPr bwMode="auto">
            <a:xfrm>
              <a:off x="4106488" y="1679910"/>
              <a:ext cx="432998" cy="163809"/>
            </a:xfrm>
            <a:prstGeom prst="notchedRightArrow">
              <a:avLst>
                <a:gd name="adj1" fmla="val 50000"/>
                <a:gd name="adj2" fmla="val 66083"/>
              </a:avLst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lnSpc>
                  <a:spcPct val="105000"/>
                </a:lnSpc>
              </a:pPr>
              <a:endParaRPr lang="en-US"/>
            </a:p>
          </p:txBody>
        </p:sp>
        <p:sp>
          <p:nvSpPr>
            <p:cNvPr id="17431" name="AutoShape 265"/>
            <p:cNvSpPr>
              <a:spLocks noChangeArrowheads="1"/>
            </p:cNvSpPr>
            <p:nvPr/>
          </p:nvSpPr>
          <p:spPr bwMode="auto">
            <a:xfrm>
              <a:off x="4106488" y="1123794"/>
              <a:ext cx="432998" cy="163809"/>
            </a:xfrm>
            <a:prstGeom prst="notchedRightArrow">
              <a:avLst>
                <a:gd name="adj1" fmla="val 50000"/>
                <a:gd name="adj2" fmla="val 66083"/>
              </a:avLst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lnSpc>
                  <a:spcPct val="105000"/>
                </a:lnSpc>
              </a:pPr>
              <a:endParaRPr lang="en-US"/>
            </a:p>
          </p:txBody>
        </p:sp>
        <p:sp>
          <p:nvSpPr>
            <p:cNvPr id="17432" name="Line 267"/>
            <p:cNvSpPr>
              <a:spLocks noChangeShapeType="1"/>
            </p:cNvSpPr>
            <p:nvPr/>
          </p:nvSpPr>
          <p:spPr bwMode="auto">
            <a:xfrm>
              <a:off x="1257047" y="1309514"/>
              <a:ext cx="0" cy="326574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33" name="Line 268"/>
            <p:cNvSpPr>
              <a:spLocks noChangeShapeType="1"/>
            </p:cNvSpPr>
            <p:nvPr/>
          </p:nvSpPr>
          <p:spPr bwMode="auto">
            <a:xfrm>
              <a:off x="2991127" y="953725"/>
              <a:ext cx="0" cy="326575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34" name="Line 269"/>
            <p:cNvSpPr>
              <a:spLocks noChangeShapeType="1"/>
            </p:cNvSpPr>
            <p:nvPr/>
          </p:nvSpPr>
          <p:spPr bwMode="auto">
            <a:xfrm>
              <a:off x="4559450" y="1353336"/>
              <a:ext cx="0" cy="326574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435" name="Rectangle 270"/>
          <p:cNvSpPr>
            <a:spLocks noChangeArrowheads="1"/>
          </p:cNvSpPr>
          <p:nvPr/>
        </p:nvSpPr>
        <p:spPr bwMode="auto">
          <a:xfrm>
            <a:off x="117695" y="638690"/>
            <a:ext cx="314144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000" dirty="0">
                <a:latin typeface="Times" pitchFamily="18" charset="0"/>
                <a:cs typeface="Tahoma" pitchFamily="34" charset="0"/>
              </a:rPr>
              <a:t>Following a single lineage.</a:t>
            </a:r>
          </a:p>
        </p:txBody>
      </p:sp>
      <p:sp>
        <p:nvSpPr>
          <p:cNvPr id="122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55106" y="6221500"/>
            <a:ext cx="609594" cy="457200"/>
          </a:xfrm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A86456F3-30AC-4D07-A78D-FE932FC2F6A8}" type="slidenum">
              <a:rPr lang="he-IL" sz="2400" b="1" smtClean="0">
                <a:latin typeface="+mn-lt"/>
              </a:rPr>
              <a:pPr eaLnBrk="1" hangingPunct="1"/>
              <a:t>16</a:t>
            </a:fld>
            <a:endParaRPr lang="en-US" sz="2400" b="1" dirty="0" smtClean="0">
              <a:latin typeface="+mn-lt"/>
            </a:endParaRPr>
          </a:p>
        </p:txBody>
      </p:sp>
      <p:sp>
        <p:nvSpPr>
          <p:cNvPr id="125" name="Rectangle 151"/>
          <p:cNvSpPr>
            <a:spLocks noChangeArrowheads="1"/>
          </p:cNvSpPr>
          <p:nvPr/>
        </p:nvSpPr>
        <p:spPr bwMode="auto">
          <a:xfrm>
            <a:off x="560263" y="4387075"/>
            <a:ext cx="8197201" cy="12226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wrap="square" lIns="72000" tIns="72000" rIns="72000" bIns="7200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000" b="1" u="sng" dirty="0" smtClean="0">
                <a:latin typeface="Times" pitchFamily="18" charset="0"/>
                <a:cs typeface="Tahoma" pitchFamily="34" charset="0"/>
              </a:rPr>
              <a:t>Composome</a:t>
            </a:r>
            <a:r>
              <a:rPr lang="en-US" sz="2000" dirty="0" smtClean="0">
                <a:latin typeface="Times" pitchFamily="18" charset="0"/>
                <a:cs typeface="Tahoma" pitchFamily="34" charset="0"/>
              </a:rPr>
              <a:t> (compositional genome): a faithfully replicating composition/assembly.</a:t>
            </a:r>
          </a:p>
          <a:p>
            <a:pPr>
              <a:spcAft>
                <a:spcPts val="1200"/>
              </a:spcAft>
            </a:pPr>
            <a:r>
              <a:rPr lang="en-US" sz="2000" b="1" u="sng" dirty="0" smtClean="0">
                <a:latin typeface="Times" pitchFamily="18" charset="0"/>
                <a:cs typeface="Tahoma" pitchFamily="34" charset="0"/>
              </a:rPr>
              <a:t>Compotype</a:t>
            </a:r>
            <a:r>
              <a:rPr lang="en-US" sz="2000" dirty="0" smtClean="0">
                <a:latin typeface="Times" pitchFamily="18" charset="0"/>
                <a:cs typeface="Tahoma" pitchFamily="34" charset="0"/>
              </a:rPr>
              <a:t> (composome type): a collection of similar composomes. 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5067055" y="728700"/>
            <a:ext cx="3965736" cy="3235221"/>
            <a:chOff x="127608" y="3362314"/>
            <a:chExt cx="4219367" cy="3399166"/>
          </a:xfrm>
        </p:grpSpPr>
        <p:pic>
          <p:nvPicPr>
            <p:cNvPr id="17436" name="Picture 4" descr="carpet-361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6" t="4500" r="6269" b="1603"/>
            <a:stretch/>
          </p:blipFill>
          <p:spPr bwMode="auto">
            <a:xfrm>
              <a:off x="127608" y="3744035"/>
              <a:ext cx="3965736" cy="3017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37" name="Text Box 272"/>
            <p:cNvSpPr txBox="1">
              <a:spLocks noChangeArrowheads="1"/>
            </p:cNvSpPr>
            <p:nvPr/>
          </p:nvSpPr>
          <p:spPr bwMode="auto">
            <a:xfrm rot="16200000">
              <a:off x="3108921" y="4962258"/>
              <a:ext cx="2161415" cy="3146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/>
                  </a:solidFill>
                </a14:hiddenFill>
              </a:ext>
              <a:ext uri="{91240B29-F687-4F45-9708-019B960494DF}">
                <a14:hiddenLine xmlns:a14="http://schemas.microsoft.com/office/drawing/2010/main" w="635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algn="ctr" eaLnBrk="1" hangingPunct="1">
                <a:lnSpc>
                  <a:spcPct val="105000"/>
                </a:lnSpc>
              </a:pPr>
              <a:r>
                <a:rPr lang="en-US" sz="1600" dirty="0"/>
                <a:t>Compositional Similarity</a:t>
              </a:r>
            </a:p>
          </p:txBody>
        </p:sp>
        <p:sp>
          <p:nvSpPr>
            <p:cNvPr id="129" name="Rectangle 270"/>
            <p:cNvSpPr>
              <a:spLocks noChangeArrowheads="1"/>
            </p:cNvSpPr>
            <p:nvPr/>
          </p:nvSpPr>
          <p:spPr bwMode="auto">
            <a:xfrm>
              <a:off x="724243" y="3362314"/>
              <a:ext cx="3308039" cy="4850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 smtClean="0">
                  <a:latin typeface="Times" pitchFamily="18" charset="0"/>
                  <a:cs typeface="Tahoma" pitchFamily="34" charset="0"/>
                </a:rPr>
                <a:t>Similarity ‘carpet’</a:t>
              </a:r>
              <a:endParaRPr lang="en-US" sz="2400" dirty="0">
                <a:latin typeface="Times" pitchFamily="18" charset="0"/>
                <a:cs typeface="Tahom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0847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544E85-F912-4753-BFF7-F50557FD6477}" type="slidenum">
              <a:rPr lang="he-IL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0" y="0"/>
            <a:ext cx="9144000" cy="5191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dirty="0" smtClean="0"/>
              <a:t>GARD and Quasispecies</a:t>
            </a:r>
            <a:endParaRPr lang="en-US" dirty="0"/>
          </a:p>
        </p:txBody>
      </p:sp>
      <p:sp>
        <p:nvSpPr>
          <p:cNvPr id="7" name="Content Placeholder 5"/>
          <p:cNvSpPr txBox="1">
            <a:spLocks/>
          </p:cNvSpPr>
          <p:nvPr/>
        </p:nvSpPr>
        <p:spPr bwMode="auto">
          <a:xfrm>
            <a:off x="215900" y="762000"/>
            <a:ext cx="8645733" cy="5322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Do GARD population dynamics behave like the quasispecies model?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sz="3200" kern="0" dirty="0" smtClean="0">
                <a:latin typeface="+mn-lt"/>
                <a:cs typeface="+mn-cs"/>
              </a:rPr>
              <a:t>What we would like to do:</a:t>
            </a:r>
          </a:p>
          <a:p>
            <a:pPr marL="800100" lvl="1" indent="-342900" eaLnBrk="0" hangingPunct="0">
              <a:spcBef>
                <a:spcPct val="20000"/>
              </a:spcBef>
              <a:buFontTx/>
              <a:buChar char="•"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For</a:t>
            </a:r>
            <a:r>
              <a:rPr kumimoji="0" lang="en-US" sz="32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each assembly, experimentally find out the transition frequencies and replication rates.</a:t>
            </a:r>
          </a:p>
          <a:p>
            <a:pPr marL="800100" lvl="1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3200" kern="0" baseline="0" dirty="0" smtClean="0">
                <a:latin typeface="+mn-lt"/>
                <a:cs typeface="+mn-cs"/>
              </a:rPr>
              <a:t>In</a:t>
            </a:r>
            <a:r>
              <a:rPr lang="en-US" sz="3200" kern="0" dirty="0" smtClean="0">
                <a:latin typeface="+mn-lt"/>
                <a:cs typeface="+mn-cs"/>
              </a:rPr>
              <a:t> other words: find </a:t>
            </a:r>
            <a:r>
              <a:rPr lang="en-US" sz="3200" b="1" kern="0" dirty="0" smtClean="0">
                <a:latin typeface="+mn-lt"/>
                <a:cs typeface="+mn-cs"/>
              </a:rPr>
              <a:t>Q</a:t>
            </a:r>
            <a:r>
              <a:rPr lang="en-US" sz="3200" kern="0" dirty="0" smtClean="0">
                <a:latin typeface="+mn-lt"/>
                <a:cs typeface="+mn-cs"/>
              </a:rPr>
              <a:t> and </a:t>
            </a:r>
            <a:r>
              <a:rPr lang="en-US" sz="3200" b="1" kern="0" dirty="0" smtClean="0">
                <a:latin typeface="+mn-lt"/>
                <a:cs typeface="+mn-cs"/>
              </a:rPr>
              <a:t>A</a:t>
            </a:r>
            <a:r>
              <a:rPr lang="en-US" sz="3200" kern="0" dirty="0" smtClean="0">
                <a:latin typeface="+mn-lt"/>
                <a:cs typeface="+mn-cs"/>
              </a:rPr>
              <a:t>.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5074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46746" y="773704"/>
            <a:ext cx="8645733" cy="5322295"/>
          </a:xfrm>
        </p:spPr>
        <p:txBody>
          <a:bodyPr/>
          <a:lstStyle/>
          <a:p>
            <a:r>
              <a:rPr lang="en-US" dirty="0" smtClean="0"/>
              <a:t>But, wait, isn’t it trivial?</a:t>
            </a:r>
          </a:p>
          <a:p>
            <a:pPr lvl="1"/>
            <a:r>
              <a:rPr lang="en-US" dirty="0" smtClean="0"/>
              <a:t>Shouldn’t every replicating-with-errors entity follow the quasispecies dynamics?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As we will be seen, the compotype is a “</a:t>
            </a:r>
            <a:r>
              <a:rPr lang="en-US" i="1" dirty="0" smtClean="0"/>
              <a:t>master sequence”</a:t>
            </a:r>
            <a:r>
              <a:rPr lang="en-US" dirty="0" smtClean="0"/>
              <a:t> candidate for GARD</a:t>
            </a:r>
          </a:p>
          <a:p>
            <a:pPr lvl="1"/>
            <a:r>
              <a:rPr lang="en-US" dirty="0" smtClean="0"/>
              <a:t> This is emergent from GARD dynamics, and is hence non-trivial</a:t>
            </a:r>
          </a:p>
          <a:p>
            <a:r>
              <a:rPr lang="en-US" dirty="0" smtClean="0"/>
              <a:t>An effect similar to </a:t>
            </a:r>
            <a:r>
              <a:rPr lang="en-US" i="1" dirty="0" smtClean="0"/>
              <a:t>error catastrophe </a:t>
            </a:r>
            <a:r>
              <a:rPr lang="en-US" dirty="0" smtClean="0"/>
              <a:t>also occurs</a:t>
            </a:r>
          </a:p>
          <a:p>
            <a:pPr lvl="1"/>
            <a:endParaRPr lang="en-US" dirty="0"/>
          </a:p>
          <a:p>
            <a:endParaRPr lang="en-US" dirty="0" smtClean="0"/>
          </a:p>
          <a:p>
            <a:endParaRPr lang="en-US" sz="1600" dirty="0" smtClean="0"/>
          </a:p>
          <a:p>
            <a:endParaRPr lang="en-US" dirty="0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0" y="0"/>
            <a:ext cx="9144000" cy="5191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dirty="0" smtClean="0"/>
              <a:t>GARD and Quasispecies</a:t>
            </a:r>
            <a:endParaRPr lang="en-US" dirty="0"/>
          </a:p>
        </p:txBody>
      </p:sp>
      <p:sp>
        <p:nvSpPr>
          <p:cNvPr id="404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/>
          <a:p>
            <a:pPr>
              <a:defRPr/>
            </a:pPr>
            <a:fld id="{F2544E85-F912-4753-BFF7-F50557FD6477}" type="slidenum">
              <a:rPr lang="he-IL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2175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46746" y="773704"/>
            <a:ext cx="8645733" cy="5322295"/>
          </a:xfrm>
        </p:spPr>
        <p:txBody>
          <a:bodyPr/>
          <a:lstStyle/>
          <a:p>
            <a:r>
              <a:rPr lang="en-US" dirty="0" smtClean="0"/>
              <a:t>Back to finding </a:t>
            </a:r>
            <a:r>
              <a:rPr lang="en-US" b="1" dirty="0" smtClean="0"/>
              <a:t>Q</a:t>
            </a:r>
            <a:r>
              <a:rPr lang="en-US" dirty="0" smtClean="0"/>
              <a:t> and </a:t>
            </a:r>
            <a:r>
              <a:rPr lang="en-US" b="1" dirty="0" smtClean="0"/>
              <a:t>A</a:t>
            </a:r>
            <a:r>
              <a:rPr lang="en-US" dirty="0" smtClean="0"/>
              <a:t>:</a:t>
            </a:r>
          </a:p>
          <a:p>
            <a:r>
              <a:rPr lang="en-US" dirty="0" smtClean="0"/>
              <a:t>Problem: </a:t>
            </a:r>
          </a:p>
          <a:p>
            <a:pPr lvl="1"/>
            <a:r>
              <a:rPr lang="en-US" dirty="0" smtClean="0"/>
              <a:t>With 100 different molecule types and maximum assembly size of 100, there are </a:t>
            </a:r>
            <a:r>
              <a:rPr lang="en-US" b="1" dirty="0" smtClean="0"/>
              <a:t>~4∙10</a:t>
            </a:r>
            <a:r>
              <a:rPr lang="en-US" b="1" baseline="30000" dirty="0" smtClean="0"/>
              <a:t>58</a:t>
            </a:r>
            <a:r>
              <a:rPr lang="en-US" dirty="0" smtClean="0"/>
              <a:t> different assemblies.</a:t>
            </a:r>
            <a:endParaRPr lang="en-US" baseline="30000" dirty="0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0" y="0"/>
            <a:ext cx="9144000" cy="5191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dirty="0" smtClean="0"/>
              <a:t>GARD and Quasispecies</a:t>
            </a:r>
            <a:endParaRPr lang="en-US" dirty="0"/>
          </a:p>
        </p:txBody>
      </p:sp>
      <p:sp>
        <p:nvSpPr>
          <p:cNvPr id="404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/>
          <a:p>
            <a:pPr>
              <a:defRPr/>
            </a:pPr>
            <a:fld id="{F2544E85-F912-4753-BFF7-F50557FD6477}" type="slidenum">
              <a:rPr lang="he-IL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2175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/>
          <p:cNvSpPr/>
          <p:nvPr/>
        </p:nvSpPr>
        <p:spPr bwMode="auto">
          <a:xfrm>
            <a:off x="390111" y="3297561"/>
            <a:ext cx="4586934" cy="4586934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1238054" y="4151945"/>
            <a:ext cx="2883896" cy="2883896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2025888" y="4942863"/>
            <a:ext cx="1308474" cy="1308474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46746" y="773705"/>
            <a:ext cx="8645733" cy="2286836"/>
          </a:xfrm>
        </p:spPr>
        <p:txBody>
          <a:bodyPr/>
          <a:lstStyle/>
          <a:p>
            <a:r>
              <a:rPr lang="en-US" dirty="0" smtClean="0"/>
              <a:t>Solution: group some assemblies together and treat them as one genotype. </a:t>
            </a:r>
          </a:p>
          <a:p>
            <a:r>
              <a:rPr lang="en-US" dirty="0" smtClean="0"/>
              <a:t>We decided to group together by distances from the compotype.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544E85-F912-4753-BFF7-F50557FD6477}" type="slidenum">
              <a:rPr lang="he-IL" smtClean="0"/>
              <a:pPr>
                <a:defRPr/>
              </a:pPr>
              <a:t>20</a:t>
            </a:fld>
            <a:endParaRPr lang="en-US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0" y="0"/>
            <a:ext cx="9144000" cy="5191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dirty="0" smtClean="0"/>
              <a:t>GARD and Quasispecies</a:t>
            </a: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 bwMode="auto">
          <a:xfrm flipV="1">
            <a:off x="1601670" y="3248980"/>
            <a:ext cx="0" cy="3027505"/>
          </a:xfrm>
          <a:prstGeom prst="line">
            <a:avLst/>
          </a:prstGeom>
          <a:noFill/>
          <a:ln w="635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7" name="Straight Connector 6"/>
          <p:cNvCxnSpPr/>
          <p:nvPr/>
        </p:nvCxnSpPr>
        <p:spPr bwMode="auto">
          <a:xfrm>
            <a:off x="1601670" y="6248400"/>
            <a:ext cx="3465385" cy="0"/>
          </a:xfrm>
          <a:prstGeom prst="line">
            <a:avLst/>
          </a:prstGeom>
          <a:noFill/>
          <a:ln w="635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1" name="TextBox 10"/>
          <p:cNvSpPr txBox="1"/>
          <p:nvPr/>
        </p:nvSpPr>
        <p:spPr>
          <a:xfrm>
            <a:off x="4437965" y="3248980"/>
            <a:ext cx="4230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</a:t>
            </a:r>
            <a:r>
              <a:rPr lang="en-US" baseline="-25000" dirty="0" smtClean="0"/>
              <a:t>G</a:t>
            </a:r>
            <a:r>
              <a:rPr lang="en-US" dirty="0" smtClean="0"/>
              <a:t> space (simplified to 2d)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 bwMode="auto">
          <a:xfrm>
            <a:off x="2546775" y="5454225"/>
            <a:ext cx="270030" cy="270030"/>
          </a:xfrm>
          <a:prstGeom prst="ellipse">
            <a:avLst/>
          </a:prstGeom>
          <a:solidFill>
            <a:srgbClr val="FFFF0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1555697" y="6276485"/>
            <a:ext cx="3691378" cy="1018092"/>
          </a:xfrm>
          <a:prstGeom prst="rect">
            <a:avLst/>
          </a:prstGeom>
          <a:solidFill>
            <a:schemeClr val="bg1"/>
          </a:solidFill>
          <a:ln w="635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-33595" y="3445690"/>
            <a:ext cx="1609310" cy="3448695"/>
          </a:xfrm>
          <a:prstGeom prst="rect">
            <a:avLst/>
          </a:prstGeom>
          <a:solidFill>
            <a:schemeClr val="bg1"/>
          </a:solidFill>
          <a:ln w="635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033951" y="4275730"/>
            <a:ext cx="4050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3441836" y="3471850"/>
            <a:ext cx="4050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2726795" y="4908427"/>
            <a:ext cx="4050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5382090" y="5201035"/>
            <a:ext cx="22052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Compotype</a:t>
            </a:r>
            <a:endParaRPr lang="en-US" dirty="0"/>
          </a:p>
        </p:txBody>
      </p:sp>
      <p:cxnSp>
        <p:nvCxnSpPr>
          <p:cNvPr id="29" name="Straight Arrow Connector 28"/>
          <p:cNvCxnSpPr>
            <a:stCxn id="27" idx="1"/>
          </p:cNvCxnSpPr>
          <p:nvPr/>
        </p:nvCxnSpPr>
        <p:spPr bwMode="auto">
          <a:xfrm flipH="1">
            <a:off x="2929317" y="5462645"/>
            <a:ext cx="2452773" cy="128383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31" name="TextBox 30"/>
          <p:cNvSpPr txBox="1"/>
          <p:nvPr/>
        </p:nvSpPr>
        <p:spPr>
          <a:xfrm rot="16200000">
            <a:off x="15619" y="4014120"/>
            <a:ext cx="19216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Molecule 2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2225490" y="6248400"/>
            <a:ext cx="19216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Molecule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7025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val 23"/>
          <p:cNvSpPr/>
          <p:nvPr/>
        </p:nvSpPr>
        <p:spPr bwMode="auto">
          <a:xfrm>
            <a:off x="-18510" y="3429000"/>
            <a:ext cx="4586934" cy="4586934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46746" y="813153"/>
            <a:ext cx="8645733" cy="5322295"/>
          </a:xfrm>
        </p:spPr>
        <p:txBody>
          <a:bodyPr/>
          <a:lstStyle/>
          <a:p>
            <a:r>
              <a:rPr lang="en-US" dirty="0" smtClean="0"/>
              <a:t>Each assembly is split and its offspring grown. </a:t>
            </a:r>
          </a:p>
          <a:p>
            <a:pPr lvl="1"/>
            <a:r>
              <a:rPr lang="en-US" sz="2400" b="1" dirty="0" smtClean="0"/>
              <a:t>Q</a:t>
            </a:r>
            <a:r>
              <a:rPr lang="en-US" sz="2400" dirty="0" smtClean="0"/>
              <a:t> = to where did the assembly split?</a:t>
            </a:r>
          </a:p>
          <a:p>
            <a:pPr lvl="1"/>
            <a:r>
              <a:rPr lang="en-US" sz="2400" b="1" dirty="0" smtClean="0"/>
              <a:t>A</a:t>
            </a:r>
            <a:r>
              <a:rPr lang="en-US" sz="2400" dirty="0" smtClean="0"/>
              <a:t> = how long did it take the offspring to grow?</a:t>
            </a:r>
          </a:p>
          <a:p>
            <a:endParaRPr lang="en-US" dirty="0"/>
          </a:p>
          <a:p>
            <a:endParaRPr lang="en-US" dirty="0" smtClean="0"/>
          </a:p>
          <a:p>
            <a:endParaRPr lang="en-US" sz="1600" dirty="0" smtClean="0"/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544E85-F912-4753-BFF7-F50557FD6477}" type="slidenum">
              <a:rPr lang="he-IL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0" y="0"/>
            <a:ext cx="9144000" cy="5191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dirty="0" smtClean="0"/>
              <a:t>GARD and Quasispecies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 bwMode="auto">
          <a:xfrm>
            <a:off x="874438" y="4188162"/>
            <a:ext cx="2883896" cy="2883896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1662272" y="4979080"/>
            <a:ext cx="1308474" cy="1308474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cxnSp>
        <p:nvCxnSpPr>
          <p:cNvPr id="10" name="Straight Connector 9"/>
          <p:cNvCxnSpPr/>
          <p:nvPr/>
        </p:nvCxnSpPr>
        <p:spPr bwMode="auto">
          <a:xfrm flipV="1">
            <a:off x="1238054" y="3285197"/>
            <a:ext cx="0" cy="3027505"/>
          </a:xfrm>
          <a:prstGeom prst="line">
            <a:avLst/>
          </a:prstGeom>
          <a:noFill/>
          <a:ln w="635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1" name="Straight Connector 10"/>
          <p:cNvCxnSpPr/>
          <p:nvPr/>
        </p:nvCxnSpPr>
        <p:spPr bwMode="auto">
          <a:xfrm>
            <a:off x="1238054" y="6284617"/>
            <a:ext cx="3465385" cy="0"/>
          </a:xfrm>
          <a:prstGeom prst="line">
            <a:avLst/>
          </a:prstGeom>
          <a:noFill/>
          <a:ln w="635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3" name="Oval 12"/>
          <p:cNvSpPr/>
          <p:nvPr/>
        </p:nvSpPr>
        <p:spPr bwMode="auto">
          <a:xfrm>
            <a:off x="2183159" y="5490442"/>
            <a:ext cx="270030" cy="270030"/>
          </a:xfrm>
          <a:prstGeom prst="ellipse">
            <a:avLst/>
          </a:prstGeom>
          <a:solidFill>
            <a:srgbClr val="FFFF0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1192081" y="6312702"/>
            <a:ext cx="3691378" cy="1018092"/>
          </a:xfrm>
          <a:prstGeom prst="rect">
            <a:avLst/>
          </a:prstGeom>
          <a:solidFill>
            <a:schemeClr val="bg1"/>
          </a:solidFill>
          <a:ln w="635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-414782" y="3481907"/>
            <a:ext cx="1625403" cy="3448695"/>
          </a:xfrm>
          <a:prstGeom prst="rect">
            <a:avLst/>
          </a:prstGeom>
          <a:solidFill>
            <a:schemeClr val="bg1"/>
          </a:solidFill>
          <a:ln w="635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257227" y="4524787"/>
            <a:ext cx="4050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257227" y="3603147"/>
            <a:ext cx="4050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729129" y="5621754"/>
            <a:ext cx="4050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 rot="16200000">
            <a:off x="-347997" y="4050337"/>
            <a:ext cx="19216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Molecule 2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861874" y="6284617"/>
            <a:ext cx="19216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Molecule 1</a:t>
            </a:r>
            <a:endParaRPr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3280742" y="5010209"/>
            <a:ext cx="270030" cy="270030"/>
          </a:xfrm>
          <a:prstGeom prst="ellipse">
            <a:avLst/>
          </a:prstGeom>
          <a:solidFill>
            <a:srgbClr val="FF000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300580" y="5368500"/>
            <a:ext cx="28434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Random assembly</a:t>
            </a:r>
            <a:endParaRPr lang="en-US" dirty="0"/>
          </a:p>
        </p:txBody>
      </p:sp>
      <p:cxnSp>
        <p:nvCxnSpPr>
          <p:cNvPr id="28" name="Straight Arrow Connector 27"/>
          <p:cNvCxnSpPr>
            <a:stCxn id="27" idx="1"/>
          </p:cNvCxnSpPr>
          <p:nvPr/>
        </p:nvCxnSpPr>
        <p:spPr bwMode="auto">
          <a:xfrm flipH="1" flipV="1">
            <a:off x="3657073" y="5206254"/>
            <a:ext cx="2643507" cy="423856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30" name="Curved Down Arrow 29"/>
          <p:cNvSpPr/>
          <p:nvPr/>
        </p:nvSpPr>
        <p:spPr bwMode="auto">
          <a:xfrm rot="17819716">
            <a:off x="2827120" y="4214719"/>
            <a:ext cx="1082438" cy="484499"/>
          </a:xfrm>
          <a:prstGeom prst="curvedDownArrow">
            <a:avLst/>
          </a:prstGeom>
          <a:solidFill>
            <a:srgbClr val="7030A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3783523" y="4188162"/>
            <a:ext cx="270030" cy="270030"/>
          </a:xfrm>
          <a:prstGeom prst="ellipse">
            <a:avLst/>
          </a:prstGeom>
          <a:solidFill>
            <a:srgbClr val="FFC00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35" name="Oval 34"/>
          <p:cNvSpPr/>
          <p:nvPr/>
        </p:nvSpPr>
        <p:spPr bwMode="auto">
          <a:xfrm>
            <a:off x="1931652" y="5162609"/>
            <a:ext cx="270030" cy="270030"/>
          </a:xfrm>
          <a:prstGeom prst="ellipse">
            <a:avLst/>
          </a:prstGeom>
          <a:solidFill>
            <a:srgbClr val="FFC00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31" name="Curved Up Arrow 30"/>
          <p:cNvSpPr/>
          <p:nvPr/>
        </p:nvSpPr>
        <p:spPr bwMode="auto">
          <a:xfrm rot="10552442">
            <a:off x="2031660" y="4535839"/>
            <a:ext cx="1247840" cy="513635"/>
          </a:xfrm>
          <a:prstGeom prst="curvedUpArrow">
            <a:avLst/>
          </a:prstGeom>
          <a:solidFill>
            <a:srgbClr val="7030A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581890" y="3115634"/>
            <a:ext cx="18452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Offspring</a:t>
            </a:r>
            <a:endParaRPr lang="en-US" dirty="0"/>
          </a:p>
        </p:txBody>
      </p:sp>
      <p:cxnSp>
        <p:nvCxnSpPr>
          <p:cNvPr id="38" name="Straight Arrow Connector 37"/>
          <p:cNvCxnSpPr/>
          <p:nvPr/>
        </p:nvCxnSpPr>
        <p:spPr bwMode="auto">
          <a:xfrm flipH="1">
            <a:off x="3918538" y="3699030"/>
            <a:ext cx="135015" cy="489132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40" name="Straight Arrow Connector 39"/>
          <p:cNvCxnSpPr>
            <a:endCxn id="31" idx="1"/>
          </p:cNvCxnSpPr>
          <p:nvPr/>
        </p:nvCxnSpPr>
        <p:spPr bwMode="auto">
          <a:xfrm rot="5400000">
            <a:off x="2288661" y="3607704"/>
            <a:ext cx="1364953" cy="1311518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293997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46746" y="773704"/>
            <a:ext cx="8645733" cy="5322295"/>
          </a:xfrm>
        </p:spPr>
        <p:txBody>
          <a:bodyPr/>
          <a:lstStyle/>
          <a:p>
            <a:r>
              <a:rPr lang="en-US" dirty="0" smtClean="0"/>
              <a:t>Example of a transition matrix:</a:t>
            </a:r>
          </a:p>
          <a:p>
            <a:endParaRPr lang="en-US" dirty="0"/>
          </a:p>
          <a:p>
            <a:endParaRPr lang="en-US" dirty="0" smtClean="0"/>
          </a:p>
          <a:p>
            <a:endParaRPr lang="en-US" sz="1600" dirty="0" smtClean="0"/>
          </a:p>
          <a:p>
            <a:endParaRPr lang="en-US" dirty="0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0" y="0"/>
            <a:ext cx="9144000" cy="5191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dirty="0" smtClean="0"/>
              <a:t>GARD and Quasispecies</a:t>
            </a:r>
            <a:endParaRPr lang="en-US" dirty="0"/>
          </a:p>
        </p:txBody>
      </p:sp>
      <p:sp>
        <p:nvSpPr>
          <p:cNvPr id="29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/>
          <a:p>
            <a:pPr>
              <a:defRPr/>
            </a:pPr>
            <a:fld id="{F2544E85-F912-4753-BFF7-F50557FD6477}" type="slidenum">
              <a:rPr lang="he-IL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096725" y="3068959"/>
            <a:ext cx="55402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&lt;&lt;Data removed from published version&gt;&gt;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87249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46746" y="773704"/>
            <a:ext cx="8645733" cy="5322295"/>
          </a:xfrm>
        </p:spPr>
        <p:txBody>
          <a:bodyPr/>
          <a:lstStyle/>
          <a:p>
            <a:r>
              <a:rPr lang="en-US" dirty="0" smtClean="0"/>
              <a:t>There is a constant number of assemblies in a population.</a:t>
            </a:r>
          </a:p>
          <a:p>
            <a:r>
              <a:rPr lang="en-US" dirty="0" smtClean="0"/>
              <a:t>Each turn, a single molecule is added.</a:t>
            </a:r>
          </a:p>
          <a:p>
            <a:r>
              <a:rPr lang="en-US" dirty="0" smtClean="0"/>
              <a:t>Upon split, the parent as well as a random assembly are replaced</a:t>
            </a:r>
            <a:r>
              <a:rPr lang="en-US" dirty="0"/>
              <a:t> </a:t>
            </a:r>
            <a:r>
              <a:rPr lang="en-US" dirty="0" smtClean="0"/>
              <a:t>with the two children.</a:t>
            </a:r>
          </a:p>
          <a:p>
            <a:endParaRPr lang="en-US" sz="1600" dirty="0" smtClean="0"/>
          </a:p>
          <a:p>
            <a:endParaRPr lang="en-US" dirty="0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0" y="0"/>
            <a:ext cx="9144000" cy="5191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dirty="0" smtClean="0"/>
              <a:t>GARD and Quasispecies</a:t>
            </a:r>
            <a:endParaRPr lang="en-US" dirty="0"/>
          </a:p>
        </p:txBody>
      </p:sp>
      <p:sp>
        <p:nvSpPr>
          <p:cNvPr id="29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/>
          <a:p>
            <a:pPr>
              <a:defRPr/>
            </a:pPr>
            <a:fld id="{F2544E85-F912-4753-BFF7-F50557FD6477}" type="slidenum">
              <a:rPr lang="he-IL" smtClean="0"/>
              <a:pPr>
                <a:defRPr/>
              </a:pPr>
              <a:t>23</a:t>
            </a:fld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1183823" y="5768582"/>
            <a:ext cx="729154" cy="766208"/>
            <a:chOff x="4062413" y="1900238"/>
            <a:chExt cx="874712" cy="919162"/>
          </a:xfrm>
        </p:grpSpPr>
        <p:sp>
          <p:nvSpPr>
            <p:cNvPr id="117" name="Line 2"/>
            <p:cNvSpPr>
              <a:spLocks noChangeShapeType="1"/>
            </p:cNvSpPr>
            <p:nvPr/>
          </p:nvSpPr>
          <p:spPr bwMode="auto">
            <a:xfrm>
              <a:off x="4456113" y="2295525"/>
              <a:ext cx="30162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1113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" name="Line 3"/>
            <p:cNvSpPr>
              <a:spLocks noChangeShapeType="1"/>
            </p:cNvSpPr>
            <p:nvPr/>
          </p:nvSpPr>
          <p:spPr bwMode="auto">
            <a:xfrm>
              <a:off x="4456113" y="1970088"/>
              <a:ext cx="30162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1113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9" name="Line 5"/>
            <p:cNvSpPr>
              <a:spLocks noChangeShapeType="1"/>
            </p:cNvSpPr>
            <p:nvPr/>
          </p:nvSpPr>
          <p:spPr bwMode="auto">
            <a:xfrm flipV="1">
              <a:off x="4486275" y="2295525"/>
              <a:ext cx="1588" cy="3810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1113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0" name="Line 6"/>
            <p:cNvSpPr>
              <a:spLocks noChangeShapeType="1"/>
            </p:cNvSpPr>
            <p:nvPr/>
          </p:nvSpPr>
          <p:spPr bwMode="auto">
            <a:xfrm flipV="1">
              <a:off x="4706938" y="2295525"/>
              <a:ext cx="7937" cy="3810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1113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1" name="Line 7"/>
            <p:cNvSpPr>
              <a:spLocks noChangeShapeType="1"/>
            </p:cNvSpPr>
            <p:nvPr/>
          </p:nvSpPr>
          <p:spPr bwMode="auto">
            <a:xfrm flipV="1">
              <a:off x="4935538" y="2295525"/>
              <a:ext cx="1587" cy="3810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1113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2" name="Oval 19"/>
            <p:cNvSpPr>
              <a:spLocks noChangeArrowheads="1"/>
            </p:cNvSpPr>
            <p:nvPr/>
          </p:nvSpPr>
          <p:spPr bwMode="auto">
            <a:xfrm>
              <a:off x="4332288" y="2574925"/>
              <a:ext cx="217487" cy="244475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23" name="Oval 20"/>
            <p:cNvSpPr>
              <a:spLocks noChangeArrowheads="1"/>
            </p:cNvSpPr>
            <p:nvPr/>
          </p:nvSpPr>
          <p:spPr bwMode="auto">
            <a:xfrm>
              <a:off x="4210050" y="2465388"/>
              <a:ext cx="219075" cy="24288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24" name="Oval 21"/>
            <p:cNvSpPr>
              <a:spLocks noChangeArrowheads="1"/>
            </p:cNvSpPr>
            <p:nvPr/>
          </p:nvSpPr>
          <p:spPr bwMode="auto">
            <a:xfrm>
              <a:off x="4081463" y="2343150"/>
              <a:ext cx="215900" cy="242888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25" name="Oval 22"/>
            <p:cNvSpPr>
              <a:spLocks noChangeArrowheads="1"/>
            </p:cNvSpPr>
            <p:nvPr/>
          </p:nvSpPr>
          <p:spPr bwMode="auto">
            <a:xfrm>
              <a:off x="4062413" y="2182813"/>
              <a:ext cx="217487" cy="242887"/>
            </a:xfrm>
            <a:prstGeom prst="ellipse">
              <a:avLst/>
            </a:prstGeom>
            <a:solidFill>
              <a:srgbClr val="CC00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26" name="Oval 23"/>
            <p:cNvSpPr>
              <a:spLocks noChangeArrowheads="1"/>
            </p:cNvSpPr>
            <p:nvPr/>
          </p:nvSpPr>
          <p:spPr bwMode="auto">
            <a:xfrm>
              <a:off x="4067175" y="2006600"/>
              <a:ext cx="217488" cy="242888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27" name="Oval 24"/>
            <p:cNvSpPr>
              <a:spLocks noChangeArrowheads="1"/>
            </p:cNvSpPr>
            <p:nvPr/>
          </p:nvSpPr>
          <p:spPr bwMode="auto">
            <a:xfrm>
              <a:off x="4502150" y="2538413"/>
              <a:ext cx="217488" cy="244475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28" name="Oval 25"/>
            <p:cNvSpPr>
              <a:spLocks noChangeArrowheads="1"/>
            </p:cNvSpPr>
            <p:nvPr/>
          </p:nvSpPr>
          <p:spPr bwMode="auto">
            <a:xfrm>
              <a:off x="4632325" y="2054225"/>
              <a:ext cx="219075" cy="24447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29" name="Oval 26"/>
            <p:cNvSpPr>
              <a:spLocks noChangeArrowheads="1"/>
            </p:cNvSpPr>
            <p:nvPr/>
          </p:nvSpPr>
          <p:spPr bwMode="auto">
            <a:xfrm>
              <a:off x="4222750" y="1900238"/>
              <a:ext cx="219075" cy="24130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30" name="Oval 27"/>
            <p:cNvSpPr>
              <a:spLocks noChangeArrowheads="1"/>
            </p:cNvSpPr>
            <p:nvPr/>
          </p:nvSpPr>
          <p:spPr bwMode="auto">
            <a:xfrm>
              <a:off x="4376738" y="1947863"/>
              <a:ext cx="217487" cy="242887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31" name="Oval 28"/>
            <p:cNvSpPr>
              <a:spLocks noChangeArrowheads="1"/>
            </p:cNvSpPr>
            <p:nvPr/>
          </p:nvSpPr>
          <p:spPr bwMode="auto">
            <a:xfrm>
              <a:off x="4541838" y="1919288"/>
              <a:ext cx="215900" cy="244475"/>
            </a:xfrm>
            <a:prstGeom prst="ellipse">
              <a:avLst/>
            </a:prstGeom>
            <a:solidFill>
              <a:srgbClr val="CC00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32" name="Oval 29"/>
            <p:cNvSpPr>
              <a:spLocks noChangeArrowheads="1"/>
            </p:cNvSpPr>
            <p:nvPr/>
          </p:nvSpPr>
          <p:spPr bwMode="auto">
            <a:xfrm>
              <a:off x="4662488" y="2136775"/>
              <a:ext cx="219075" cy="24447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33" name="Oval 30"/>
            <p:cNvSpPr>
              <a:spLocks noChangeArrowheads="1"/>
            </p:cNvSpPr>
            <p:nvPr/>
          </p:nvSpPr>
          <p:spPr bwMode="auto">
            <a:xfrm>
              <a:off x="4629150" y="2352675"/>
              <a:ext cx="217488" cy="244475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34" name="Oval 31"/>
            <p:cNvSpPr>
              <a:spLocks noChangeArrowheads="1"/>
            </p:cNvSpPr>
            <p:nvPr/>
          </p:nvSpPr>
          <p:spPr bwMode="auto">
            <a:xfrm>
              <a:off x="4354513" y="2411413"/>
              <a:ext cx="219075" cy="242887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35" name="Oval 32"/>
            <p:cNvSpPr>
              <a:spLocks noChangeArrowheads="1"/>
            </p:cNvSpPr>
            <p:nvPr/>
          </p:nvSpPr>
          <p:spPr bwMode="auto">
            <a:xfrm>
              <a:off x="4497388" y="2079625"/>
              <a:ext cx="219075" cy="242888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36" name="Oval 33"/>
            <p:cNvSpPr>
              <a:spLocks noChangeArrowheads="1"/>
            </p:cNvSpPr>
            <p:nvPr/>
          </p:nvSpPr>
          <p:spPr bwMode="auto">
            <a:xfrm>
              <a:off x="4227513" y="2079625"/>
              <a:ext cx="219075" cy="24288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37" name="Oval 34"/>
            <p:cNvSpPr>
              <a:spLocks noChangeArrowheads="1"/>
            </p:cNvSpPr>
            <p:nvPr/>
          </p:nvSpPr>
          <p:spPr bwMode="auto">
            <a:xfrm>
              <a:off x="4508500" y="2322513"/>
              <a:ext cx="215900" cy="244475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38" name="Oval 35"/>
            <p:cNvSpPr>
              <a:spLocks noChangeArrowheads="1"/>
            </p:cNvSpPr>
            <p:nvPr/>
          </p:nvSpPr>
          <p:spPr bwMode="auto">
            <a:xfrm>
              <a:off x="4227513" y="2273300"/>
              <a:ext cx="219075" cy="244475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39" name="Oval 36"/>
            <p:cNvSpPr>
              <a:spLocks noChangeArrowheads="1"/>
            </p:cNvSpPr>
            <p:nvPr/>
          </p:nvSpPr>
          <p:spPr bwMode="auto">
            <a:xfrm>
              <a:off x="4384675" y="2171700"/>
              <a:ext cx="219075" cy="244475"/>
            </a:xfrm>
            <a:prstGeom prst="ellipse">
              <a:avLst/>
            </a:prstGeom>
            <a:solidFill>
              <a:srgbClr val="CC00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</p:grpSp>
      <p:sp>
        <p:nvSpPr>
          <p:cNvPr id="99" name="Oval 39"/>
          <p:cNvSpPr>
            <a:spLocks noChangeArrowheads="1"/>
          </p:cNvSpPr>
          <p:nvPr/>
        </p:nvSpPr>
        <p:spPr bwMode="auto">
          <a:xfrm>
            <a:off x="-2074195" y="3288294"/>
            <a:ext cx="182620" cy="202469"/>
          </a:xfrm>
          <a:prstGeom prst="ellipse">
            <a:avLst/>
          </a:prstGeom>
          <a:solidFill>
            <a:srgbClr val="00BB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100" name="Oval 40"/>
          <p:cNvSpPr>
            <a:spLocks noChangeArrowheads="1"/>
          </p:cNvSpPr>
          <p:nvPr/>
        </p:nvSpPr>
        <p:spPr bwMode="auto">
          <a:xfrm>
            <a:off x="-2133745" y="3764693"/>
            <a:ext cx="182620" cy="203793"/>
          </a:xfrm>
          <a:prstGeom prst="ellipse">
            <a:avLst/>
          </a:prstGeom>
          <a:solidFill>
            <a:srgbClr val="0066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101" name="Oval 41"/>
          <p:cNvSpPr>
            <a:spLocks noChangeArrowheads="1"/>
          </p:cNvSpPr>
          <p:nvPr/>
        </p:nvSpPr>
        <p:spPr bwMode="auto">
          <a:xfrm>
            <a:off x="-1710279" y="3673382"/>
            <a:ext cx="182620" cy="202470"/>
          </a:xfrm>
          <a:prstGeom prst="ellipse">
            <a:avLst/>
          </a:prstGeom>
          <a:solidFill>
            <a:srgbClr val="FF7C8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103" name="Oval 43"/>
          <p:cNvSpPr>
            <a:spLocks noChangeArrowheads="1"/>
          </p:cNvSpPr>
          <p:nvPr/>
        </p:nvSpPr>
        <p:spPr bwMode="auto">
          <a:xfrm>
            <a:off x="-1444288" y="3357107"/>
            <a:ext cx="182620" cy="203793"/>
          </a:xfrm>
          <a:prstGeom prst="ellipse">
            <a:avLst/>
          </a:prstGeom>
          <a:solidFill>
            <a:srgbClr val="CC00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104" name="Oval 44"/>
          <p:cNvSpPr>
            <a:spLocks noChangeArrowheads="1"/>
          </p:cNvSpPr>
          <p:nvPr/>
        </p:nvSpPr>
        <p:spPr bwMode="auto">
          <a:xfrm>
            <a:off x="1750869" y="4223074"/>
            <a:ext cx="181296" cy="203793"/>
          </a:xfrm>
          <a:prstGeom prst="ellipse">
            <a:avLst/>
          </a:prstGeom>
          <a:solidFill>
            <a:srgbClr val="00BB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105" name="Oval 45"/>
          <p:cNvSpPr>
            <a:spLocks noChangeArrowheads="1"/>
          </p:cNvSpPr>
          <p:nvPr/>
        </p:nvSpPr>
        <p:spPr bwMode="auto">
          <a:xfrm>
            <a:off x="-1499945" y="4250204"/>
            <a:ext cx="181296" cy="202469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106" name="Oval 46"/>
          <p:cNvSpPr>
            <a:spLocks noChangeArrowheads="1"/>
          </p:cNvSpPr>
          <p:nvPr/>
        </p:nvSpPr>
        <p:spPr bwMode="auto">
          <a:xfrm>
            <a:off x="-2004058" y="3998922"/>
            <a:ext cx="181297" cy="203793"/>
          </a:xfrm>
          <a:prstGeom prst="ellipse">
            <a:avLst/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108" name="Oval 49"/>
          <p:cNvSpPr>
            <a:spLocks noChangeArrowheads="1"/>
          </p:cNvSpPr>
          <p:nvPr/>
        </p:nvSpPr>
        <p:spPr bwMode="auto">
          <a:xfrm>
            <a:off x="-1735421" y="3927462"/>
            <a:ext cx="181296" cy="202470"/>
          </a:xfrm>
          <a:prstGeom prst="ellipse">
            <a:avLst/>
          </a:prstGeom>
          <a:solidFill>
            <a:schemeClr val="bg2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109" name="Oval 50"/>
          <p:cNvSpPr>
            <a:spLocks noChangeArrowheads="1"/>
          </p:cNvSpPr>
          <p:nvPr/>
        </p:nvSpPr>
        <p:spPr bwMode="auto">
          <a:xfrm>
            <a:off x="-1472079" y="3642946"/>
            <a:ext cx="181297" cy="203793"/>
          </a:xfrm>
          <a:prstGeom prst="ellipse">
            <a:avLst/>
          </a:prstGeom>
          <a:solidFill>
            <a:srgbClr val="0066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110" name="Oval 51"/>
          <p:cNvSpPr>
            <a:spLocks noChangeArrowheads="1"/>
          </p:cNvSpPr>
          <p:nvPr/>
        </p:nvSpPr>
        <p:spPr bwMode="auto">
          <a:xfrm>
            <a:off x="-2004058" y="3579426"/>
            <a:ext cx="182620" cy="202469"/>
          </a:xfrm>
          <a:prstGeom prst="ellipse">
            <a:avLst/>
          </a:prstGeom>
          <a:solidFill>
            <a:srgbClr val="990033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111" name="Oval 52"/>
          <p:cNvSpPr>
            <a:spLocks noChangeArrowheads="1"/>
          </p:cNvSpPr>
          <p:nvPr/>
        </p:nvSpPr>
        <p:spPr bwMode="auto">
          <a:xfrm>
            <a:off x="-1719542" y="3400776"/>
            <a:ext cx="181296" cy="202470"/>
          </a:xfrm>
          <a:prstGeom prst="ellipse">
            <a:avLst/>
          </a:prstGeom>
          <a:solidFill>
            <a:srgbClr val="0066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grpSp>
        <p:nvGrpSpPr>
          <p:cNvPr id="13" name="Group 12"/>
          <p:cNvGrpSpPr/>
          <p:nvPr/>
        </p:nvGrpSpPr>
        <p:grpSpPr>
          <a:xfrm rot="16771095">
            <a:off x="2488968" y="5784462"/>
            <a:ext cx="681516" cy="767532"/>
            <a:chOff x="7397750" y="1317625"/>
            <a:chExt cx="817563" cy="920750"/>
          </a:xfrm>
        </p:grpSpPr>
        <p:sp>
          <p:nvSpPr>
            <p:cNvPr id="81" name="Oval 80"/>
            <p:cNvSpPr>
              <a:spLocks noChangeArrowheads="1"/>
            </p:cNvSpPr>
            <p:nvPr/>
          </p:nvSpPr>
          <p:spPr bwMode="auto">
            <a:xfrm>
              <a:off x="7666038" y="1992313"/>
              <a:ext cx="219075" cy="246062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82" name="Oval 81"/>
            <p:cNvSpPr>
              <a:spLocks noChangeArrowheads="1"/>
            </p:cNvSpPr>
            <p:nvPr/>
          </p:nvSpPr>
          <p:spPr bwMode="auto">
            <a:xfrm>
              <a:off x="7545388" y="1881188"/>
              <a:ext cx="217487" cy="24447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83" name="Oval 82"/>
            <p:cNvSpPr>
              <a:spLocks noChangeArrowheads="1"/>
            </p:cNvSpPr>
            <p:nvPr/>
          </p:nvSpPr>
          <p:spPr bwMode="auto">
            <a:xfrm>
              <a:off x="7415213" y="1760538"/>
              <a:ext cx="217487" cy="242887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84" name="Oval 83"/>
            <p:cNvSpPr>
              <a:spLocks noChangeArrowheads="1"/>
            </p:cNvSpPr>
            <p:nvPr/>
          </p:nvSpPr>
          <p:spPr bwMode="auto">
            <a:xfrm>
              <a:off x="7397750" y="1598613"/>
              <a:ext cx="217488" cy="242887"/>
            </a:xfrm>
            <a:prstGeom prst="ellipse">
              <a:avLst/>
            </a:prstGeom>
            <a:solidFill>
              <a:srgbClr val="CC00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85" name="Oval 84"/>
            <p:cNvSpPr>
              <a:spLocks noChangeArrowheads="1"/>
            </p:cNvSpPr>
            <p:nvPr/>
          </p:nvSpPr>
          <p:spPr bwMode="auto">
            <a:xfrm>
              <a:off x="7400925" y="1423988"/>
              <a:ext cx="219075" cy="242887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86" name="Oval 85"/>
            <p:cNvSpPr>
              <a:spLocks noChangeArrowheads="1"/>
            </p:cNvSpPr>
            <p:nvPr/>
          </p:nvSpPr>
          <p:spPr bwMode="auto">
            <a:xfrm>
              <a:off x="7835900" y="1954213"/>
              <a:ext cx="217488" cy="244475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87" name="Oval 86"/>
            <p:cNvSpPr>
              <a:spLocks noChangeArrowheads="1"/>
            </p:cNvSpPr>
            <p:nvPr/>
          </p:nvSpPr>
          <p:spPr bwMode="auto">
            <a:xfrm>
              <a:off x="7966075" y="1471613"/>
              <a:ext cx="219075" cy="24447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88" name="Oval 87"/>
            <p:cNvSpPr>
              <a:spLocks noChangeArrowheads="1"/>
            </p:cNvSpPr>
            <p:nvPr/>
          </p:nvSpPr>
          <p:spPr bwMode="auto">
            <a:xfrm>
              <a:off x="7559675" y="1317625"/>
              <a:ext cx="215900" cy="24130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89" name="Oval 88"/>
            <p:cNvSpPr>
              <a:spLocks noChangeArrowheads="1"/>
            </p:cNvSpPr>
            <p:nvPr/>
          </p:nvSpPr>
          <p:spPr bwMode="auto">
            <a:xfrm>
              <a:off x="7710488" y="1365250"/>
              <a:ext cx="217487" cy="242888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90" name="Oval 89"/>
            <p:cNvSpPr>
              <a:spLocks noChangeArrowheads="1"/>
            </p:cNvSpPr>
            <p:nvPr/>
          </p:nvSpPr>
          <p:spPr bwMode="auto">
            <a:xfrm>
              <a:off x="7877175" y="1335088"/>
              <a:ext cx="215900" cy="244475"/>
            </a:xfrm>
            <a:prstGeom prst="ellipse">
              <a:avLst/>
            </a:prstGeom>
            <a:solidFill>
              <a:srgbClr val="CC00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91" name="Oval 90"/>
            <p:cNvSpPr>
              <a:spLocks noChangeArrowheads="1"/>
            </p:cNvSpPr>
            <p:nvPr/>
          </p:nvSpPr>
          <p:spPr bwMode="auto">
            <a:xfrm>
              <a:off x="7997825" y="1554163"/>
              <a:ext cx="217488" cy="24447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92" name="Oval 91"/>
            <p:cNvSpPr>
              <a:spLocks noChangeArrowheads="1"/>
            </p:cNvSpPr>
            <p:nvPr/>
          </p:nvSpPr>
          <p:spPr bwMode="auto">
            <a:xfrm>
              <a:off x="7962900" y="1768475"/>
              <a:ext cx="217488" cy="244475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93" name="Oval 92"/>
            <p:cNvSpPr>
              <a:spLocks noChangeArrowheads="1"/>
            </p:cNvSpPr>
            <p:nvPr/>
          </p:nvSpPr>
          <p:spPr bwMode="auto">
            <a:xfrm>
              <a:off x="7688263" y="1828800"/>
              <a:ext cx="219075" cy="241300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94" name="Oval 93"/>
            <p:cNvSpPr>
              <a:spLocks noChangeArrowheads="1"/>
            </p:cNvSpPr>
            <p:nvPr/>
          </p:nvSpPr>
          <p:spPr bwMode="auto">
            <a:xfrm>
              <a:off x="7832725" y="1498600"/>
              <a:ext cx="217488" cy="241300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95" name="Oval 94"/>
            <p:cNvSpPr>
              <a:spLocks noChangeArrowheads="1"/>
            </p:cNvSpPr>
            <p:nvPr/>
          </p:nvSpPr>
          <p:spPr bwMode="auto">
            <a:xfrm>
              <a:off x="7562850" y="1498600"/>
              <a:ext cx="217488" cy="2413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96" name="Oval 95"/>
            <p:cNvSpPr>
              <a:spLocks noChangeArrowheads="1"/>
            </p:cNvSpPr>
            <p:nvPr/>
          </p:nvSpPr>
          <p:spPr bwMode="auto">
            <a:xfrm>
              <a:off x="7842250" y="1739900"/>
              <a:ext cx="215900" cy="244475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97" name="Oval 96"/>
            <p:cNvSpPr>
              <a:spLocks noChangeArrowheads="1"/>
            </p:cNvSpPr>
            <p:nvPr/>
          </p:nvSpPr>
          <p:spPr bwMode="auto">
            <a:xfrm>
              <a:off x="7562850" y="1692275"/>
              <a:ext cx="217488" cy="242888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98" name="Oval 97"/>
            <p:cNvSpPr>
              <a:spLocks noChangeArrowheads="1"/>
            </p:cNvSpPr>
            <p:nvPr/>
          </p:nvSpPr>
          <p:spPr bwMode="auto">
            <a:xfrm>
              <a:off x="7720013" y="1587500"/>
              <a:ext cx="217487" cy="244475"/>
            </a:xfrm>
            <a:prstGeom prst="ellipse">
              <a:avLst/>
            </a:prstGeom>
            <a:solidFill>
              <a:srgbClr val="CC00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</p:grpSp>
      <p:grpSp>
        <p:nvGrpSpPr>
          <p:cNvPr id="14" name="Group 13"/>
          <p:cNvGrpSpPr/>
          <p:nvPr/>
        </p:nvGrpSpPr>
        <p:grpSpPr>
          <a:xfrm rot="2901934">
            <a:off x="3885190" y="5806827"/>
            <a:ext cx="686810" cy="791350"/>
            <a:chOff x="7448550" y="2560638"/>
            <a:chExt cx="823913" cy="949325"/>
          </a:xfrm>
        </p:grpSpPr>
        <p:sp>
          <p:nvSpPr>
            <p:cNvPr id="63" name="Oval 98"/>
            <p:cNvSpPr>
              <a:spLocks noChangeArrowheads="1"/>
            </p:cNvSpPr>
            <p:nvPr/>
          </p:nvSpPr>
          <p:spPr bwMode="auto">
            <a:xfrm>
              <a:off x="7561263" y="3201988"/>
              <a:ext cx="219075" cy="244475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64" name="Oval 99"/>
            <p:cNvSpPr>
              <a:spLocks noChangeArrowheads="1"/>
            </p:cNvSpPr>
            <p:nvPr/>
          </p:nvSpPr>
          <p:spPr bwMode="auto">
            <a:xfrm>
              <a:off x="7504113" y="3041650"/>
              <a:ext cx="219075" cy="24288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65" name="Oval 100"/>
            <p:cNvSpPr>
              <a:spLocks noChangeArrowheads="1"/>
            </p:cNvSpPr>
            <p:nvPr/>
          </p:nvSpPr>
          <p:spPr bwMode="auto">
            <a:xfrm>
              <a:off x="7448550" y="2862263"/>
              <a:ext cx="217488" cy="244475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66" name="Oval 101"/>
            <p:cNvSpPr>
              <a:spLocks noChangeArrowheads="1"/>
            </p:cNvSpPr>
            <p:nvPr/>
          </p:nvSpPr>
          <p:spPr bwMode="auto">
            <a:xfrm>
              <a:off x="7504113" y="2711450"/>
              <a:ext cx="219075" cy="24130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67" name="Oval 102"/>
            <p:cNvSpPr>
              <a:spLocks noChangeArrowheads="1"/>
            </p:cNvSpPr>
            <p:nvPr/>
          </p:nvSpPr>
          <p:spPr bwMode="auto">
            <a:xfrm>
              <a:off x="7588250" y="2565400"/>
              <a:ext cx="219075" cy="242888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68" name="Oval 103"/>
            <p:cNvSpPr>
              <a:spLocks noChangeArrowheads="1"/>
            </p:cNvSpPr>
            <p:nvPr/>
          </p:nvSpPr>
          <p:spPr bwMode="auto">
            <a:xfrm>
              <a:off x="7726363" y="3265488"/>
              <a:ext cx="219075" cy="244475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69" name="Oval 104"/>
            <p:cNvSpPr>
              <a:spLocks noChangeArrowheads="1"/>
            </p:cNvSpPr>
            <p:nvPr/>
          </p:nvSpPr>
          <p:spPr bwMode="auto">
            <a:xfrm>
              <a:off x="8053388" y="2919413"/>
              <a:ext cx="219075" cy="24447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70" name="Oval 105"/>
            <p:cNvSpPr>
              <a:spLocks noChangeArrowheads="1"/>
            </p:cNvSpPr>
            <p:nvPr/>
          </p:nvSpPr>
          <p:spPr bwMode="auto">
            <a:xfrm>
              <a:off x="7769225" y="2560638"/>
              <a:ext cx="219075" cy="242887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71" name="Oval 106"/>
            <p:cNvSpPr>
              <a:spLocks noChangeArrowheads="1"/>
            </p:cNvSpPr>
            <p:nvPr/>
          </p:nvSpPr>
          <p:spPr bwMode="auto">
            <a:xfrm>
              <a:off x="7880350" y="2687638"/>
              <a:ext cx="215900" cy="242887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72" name="Oval 107"/>
            <p:cNvSpPr>
              <a:spLocks noChangeArrowheads="1"/>
            </p:cNvSpPr>
            <p:nvPr/>
          </p:nvSpPr>
          <p:spPr bwMode="auto">
            <a:xfrm>
              <a:off x="8037513" y="2754313"/>
              <a:ext cx="217487" cy="244475"/>
            </a:xfrm>
            <a:prstGeom prst="ellipse">
              <a:avLst/>
            </a:prstGeom>
            <a:solidFill>
              <a:srgbClr val="CC00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73" name="Oval 108"/>
            <p:cNvSpPr>
              <a:spLocks noChangeArrowheads="1"/>
            </p:cNvSpPr>
            <p:nvPr/>
          </p:nvSpPr>
          <p:spPr bwMode="auto">
            <a:xfrm>
              <a:off x="8045450" y="3013075"/>
              <a:ext cx="217488" cy="24288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74" name="Oval 109"/>
            <p:cNvSpPr>
              <a:spLocks noChangeArrowheads="1"/>
            </p:cNvSpPr>
            <p:nvPr/>
          </p:nvSpPr>
          <p:spPr bwMode="auto">
            <a:xfrm>
              <a:off x="7920038" y="3178175"/>
              <a:ext cx="217487" cy="242888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75" name="Oval 110"/>
            <p:cNvSpPr>
              <a:spLocks noChangeArrowheads="1"/>
            </p:cNvSpPr>
            <p:nvPr/>
          </p:nvSpPr>
          <p:spPr bwMode="auto">
            <a:xfrm>
              <a:off x="7653338" y="3076575"/>
              <a:ext cx="217487" cy="242888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76" name="Oval 111"/>
            <p:cNvSpPr>
              <a:spLocks noChangeArrowheads="1"/>
            </p:cNvSpPr>
            <p:nvPr/>
          </p:nvSpPr>
          <p:spPr bwMode="auto">
            <a:xfrm>
              <a:off x="7927975" y="2867025"/>
              <a:ext cx="217488" cy="244475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77" name="Oval 112"/>
            <p:cNvSpPr>
              <a:spLocks noChangeArrowheads="1"/>
            </p:cNvSpPr>
            <p:nvPr/>
          </p:nvSpPr>
          <p:spPr bwMode="auto">
            <a:xfrm>
              <a:off x="7691438" y="2716213"/>
              <a:ext cx="219075" cy="24288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78" name="Oval 113"/>
            <p:cNvSpPr>
              <a:spLocks noChangeArrowheads="1"/>
            </p:cNvSpPr>
            <p:nvPr/>
          </p:nvSpPr>
          <p:spPr bwMode="auto">
            <a:xfrm>
              <a:off x="7827963" y="3081338"/>
              <a:ext cx="217487" cy="2413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79" name="Oval 114"/>
            <p:cNvSpPr>
              <a:spLocks noChangeArrowheads="1"/>
            </p:cNvSpPr>
            <p:nvPr/>
          </p:nvSpPr>
          <p:spPr bwMode="auto">
            <a:xfrm>
              <a:off x="7604125" y="2886075"/>
              <a:ext cx="219075" cy="242888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80" name="Oval 115"/>
            <p:cNvSpPr>
              <a:spLocks noChangeArrowheads="1"/>
            </p:cNvSpPr>
            <p:nvPr/>
          </p:nvSpPr>
          <p:spPr bwMode="auto">
            <a:xfrm>
              <a:off x="7788275" y="2886075"/>
              <a:ext cx="219075" cy="242888"/>
            </a:xfrm>
            <a:prstGeom prst="ellipse">
              <a:avLst/>
            </a:prstGeom>
            <a:solidFill>
              <a:srgbClr val="CC00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574532" y="5454225"/>
            <a:ext cx="1177488" cy="1329993"/>
            <a:chOff x="5497513" y="1831975"/>
            <a:chExt cx="1054100" cy="1190625"/>
          </a:xfrm>
        </p:grpSpPr>
        <p:sp>
          <p:nvSpPr>
            <p:cNvPr id="22" name="Line 10"/>
            <p:cNvSpPr>
              <a:spLocks noChangeShapeType="1"/>
            </p:cNvSpPr>
            <p:nvPr/>
          </p:nvSpPr>
          <p:spPr bwMode="auto">
            <a:xfrm flipV="1">
              <a:off x="6045200" y="2347913"/>
              <a:ext cx="1588" cy="3810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1113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Line 11"/>
            <p:cNvSpPr>
              <a:spLocks noChangeShapeType="1"/>
            </p:cNvSpPr>
            <p:nvPr/>
          </p:nvSpPr>
          <p:spPr bwMode="auto">
            <a:xfrm flipV="1">
              <a:off x="6269038" y="2347913"/>
              <a:ext cx="1587" cy="3810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1113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Line 12"/>
            <p:cNvSpPr>
              <a:spLocks noChangeShapeType="1"/>
            </p:cNvSpPr>
            <p:nvPr/>
          </p:nvSpPr>
          <p:spPr bwMode="auto">
            <a:xfrm flipV="1">
              <a:off x="6497638" y="2347913"/>
              <a:ext cx="1587" cy="3810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1113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Oval 53"/>
            <p:cNvSpPr>
              <a:spLocks noChangeArrowheads="1"/>
            </p:cNvSpPr>
            <p:nvPr/>
          </p:nvSpPr>
          <p:spPr bwMode="auto">
            <a:xfrm>
              <a:off x="5497513" y="2376488"/>
              <a:ext cx="219075" cy="24130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6" name="Oval 54"/>
            <p:cNvSpPr>
              <a:spLocks noChangeArrowheads="1"/>
            </p:cNvSpPr>
            <p:nvPr/>
          </p:nvSpPr>
          <p:spPr bwMode="auto">
            <a:xfrm>
              <a:off x="5776913" y="2759075"/>
              <a:ext cx="217487" cy="244475"/>
            </a:xfrm>
            <a:prstGeom prst="ellipse">
              <a:avLst/>
            </a:prstGeom>
            <a:solidFill>
              <a:srgbClr val="CC00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7" name="Oval 55"/>
            <p:cNvSpPr>
              <a:spLocks noChangeArrowheads="1"/>
            </p:cNvSpPr>
            <p:nvPr/>
          </p:nvSpPr>
          <p:spPr bwMode="auto">
            <a:xfrm>
              <a:off x="5849938" y="1831975"/>
              <a:ext cx="219075" cy="24447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8" name="Oval 56"/>
            <p:cNvSpPr>
              <a:spLocks noChangeArrowheads="1"/>
            </p:cNvSpPr>
            <p:nvPr/>
          </p:nvSpPr>
          <p:spPr bwMode="auto">
            <a:xfrm>
              <a:off x="6057900" y="1838325"/>
              <a:ext cx="219075" cy="244475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30" name="Oval 57"/>
            <p:cNvSpPr>
              <a:spLocks noChangeArrowheads="1"/>
            </p:cNvSpPr>
            <p:nvPr/>
          </p:nvSpPr>
          <p:spPr bwMode="auto">
            <a:xfrm>
              <a:off x="6211888" y="2643188"/>
              <a:ext cx="217487" cy="24288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31" name="Oval 58"/>
            <p:cNvSpPr>
              <a:spLocks noChangeArrowheads="1"/>
            </p:cNvSpPr>
            <p:nvPr/>
          </p:nvSpPr>
          <p:spPr bwMode="auto">
            <a:xfrm>
              <a:off x="6251575" y="1970088"/>
              <a:ext cx="219075" cy="242887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32" name="Oval 59"/>
            <p:cNvSpPr>
              <a:spLocks noChangeArrowheads="1"/>
            </p:cNvSpPr>
            <p:nvPr/>
          </p:nvSpPr>
          <p:spPr bwMode="auto">
            <a:xfrm>
              <a:off x="5627688" y="1916113"/>
              <a:ext cx="217487" cy="244475"/>
            </a:xfrm>
            <a:prstGeom prst="ellipse">
              <a:avLst/>
            </a:prstGeom>
            <a:solidFill>
              <a:srgbClr val="CC00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33" name="Oval 60"/>
            <p:cNvSpPr>
              <a:spLocks noChangeArrowheads="1"/>
            </p:cNvSpPr>
            <p:nvPr/>
          </p:nvSpPr>
          <p:spPr bwMode="auto">
            <a:xfrm>
              <a:off x="5497513" y="2132013"/>
              <a:ext cx="219075" cy="244475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34" name="Oval 61"/>
            <p:cNvSpPr>
              <a:spLocks noChangeArrowheads="1"/>
            </p:cNvSpPr>
            <p:nvPr/>
          </p:nvSpPr>
          <p:spPr bwMode="auto">
            <a:xfrm>
              <a:off x="6334125" y="2170113"/>
              <a:ext cx="217488" cy="244475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35" name="Oval 62"/>
            <p:cNvSpPr>
              <a:spLocks noChangeArrowheads="1"/>
            </p:cNvSpPr>
            <p:nvPr/>
          </p:nvSpPr>
          <p:spPr bwMode="auto">
            <a:xfrm>
              <a:off x="5592763" y="2598738"/>
              <a:ext cx="217487" cy="244475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36" name="Oval 63"/>
            <p:cNvSpPr>
              <a:spLocks noChangeArrowheads="1"/>
            </p:cNvSpPr>
            <p:nvPr/>
          </p:nvSpPr>
          <p:spPr bwMode="auto">
            <a:xfrm>
              <a:off x="5880100" y="2662238"/>
              <a:ext cx="219075" cy="244475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37" name="Oval 64"/>
            <p:cNvSpPr>
              <a:spLocks noChangeArrowheads="1"/>
            </p:cNvSpPr>
            <p:nvPr/>
          </p:nvSpPr>
          <p:spPr bwMode="auto">
            <a:xfrm>
              <a:off x="5759450" y="2549525"/>
              <a:ext cx="217488" cy="24447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38" name="Oval 65"/>
            <p:cNvSpPr>
              <a:spLocks noChangeArrowheads="1"/>
            </p:cNvSpPr>
            <p:nvPr/>
          </p:nvSpPr>
          <p:spPr bwMode="auto">
            <a:xfrm>
              <a:off x="5627688" y="2428875"/>
              <a:ext cx="217487" cy="244475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39" name="Oval 66"/>
            <p:cNvSpPr>
              <a:spLocks noChangeArrowheads="1"/>
            </p:cNvSpPr>
            <p:nvPr/>
          </p:nvSpPr>
          <p:spPr bwMode="auto">
            <a:xfrm>
              <a:off x="5611813" y="2266950"/>
              <a:ext cx="217487" cy="244475"/>
            </a:xfrm>
            <a:prstGeom prst="ellipse">
              <a:avLst/>
            </a:prstGeom>
            <a:solidFill>
              <a:srgbClr val="CC00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40" name="Oval 67"/>
            <p:cNvSpPr>
              <a:spLocks noChangeArrowheads="1"/>
            </p:cNvSpPr>
            <p:nvPr/>
          </p:nvSpPr>
          <p:spPr bwMode="auto">
            <a:xfrm>
              <a:off x="5614988" y="2092325"/>
              <a:ext cx="219075" cy="242888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41" name="Oval 68"/>
            <p:cNvSpPr>
              <a:spLocks noChangeArrowheads="1"/>
            </p:cNvSpPr>
            <p:nvPr/>
          </p:nvSpPr>
          <p:spPr bwMode="auto">
            <a:xfrm>
              <a:off x="6181725" y="2138363"/>
              <a:ext cx="217488" cy="24447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42" name="Oval 69"/>
            <p:cNvSpPr>
              <a:spLocks noChangeArrowheads="1"/>
            </p:cNvSpPr>
            <p:nvPr/>
          </p:nvSpPr>
          <p:spPr bwMode="auto">
            <a:xfrm>
              <a:off x="5772150" y="1984375"/>
              <a:ext cx="215900" cy="244475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43" name="Oval 70"/>
            <p:cNvSpPr>
              <a:spLocks noChangeArrowheads="1"/>
            </p:cNvSpPr>
            <p:nvPr/>
          </p:nvSpPr>
          <p:spPr bwMode="auto">
            <a:xfrm>
              <a:off x="5924550" y="2032000"/>
              <a:ext cx="217488" cy="244475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44" name="Oval 71"/>
            <p:cNvSpPr>
              <a:spLocks noChangeArrowheads="1"/>
            </p:cNvSpPr>
            <p:nvPr/>
          </p:nvSpPr>
          <p:spPr bwMode="auto">
            <a:xfrm>
              <a:off x="6088063" y="2003425"/>
              <a:ext cx="219075" cy="244475"/>
            </a:xfrm>
            <a:prstGeom prst="ellipse">
              <a:avLst/>
            </a:prstGeom>
            <a:solidFill>
              <a:srgbClr val="CC00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45" name="Oval 72"/>
            <p:cNvSpPr>
              <a:spLocks noChangeArrowheads="1"/>
            </p:cNvSpPr>
            <p:nvPr/>
          </p:nvSpPr>
          <p:spPr bwMode="auto">
            <a:xfrm>
              <a:off x="6211888" y="2222500"/>
              <a:ext cx="217487" cy="24606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46" name="Oval 73"/>
            <p:cNvSpPr>
              <a:spLocks noChangeArrowheads="1"/>
            </p:cNvSpPr>
            <p:nvPr/>
          </p:nvSpPr>
          <p:spPr bwMode="auto">
            <a:xfrm>
              <a:off x="6176963" y="2436813"/>
              <a:ext cx="219075" cy="244475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47" name="Oval 74"/>
            <p:cNvSpPr>
              <a:spLocks noChangeArrowheads="1"/>
            </p:cNvSpPr>
            <p:nvPr/>
          </p:nvSpPr>
          <p:spPr bwMode="auto">
            <a:xfrm>
              <a:off x="5903913" y="2495550"/>
              <a:ext cx="215900" cy="244475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48" name="Oval 75"/>
            <p:cNvSpPr>
              <a:spLocks noChangeArrowheads="1"/>
            </p:cNvSpPr>
            <p:nvPr/>
          </p:nvSpPr>
          <p:spPr bwMode="auto">
            <a:xfrm>
              <a:off x="6046788" y="2165350"/>
              <a:ext cx="217487" cy="242888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49" name="Oval 76"/>
            <p:cNvSpPr>
              <a:spLocks noChangeArrowheads="1"/>
            </p:cNvSpPr>
            <p:nvPr/>
          </p:nvSpPr>
          <p:spPr bwMode="auto">
            <a:xfrm>
              <a:off x="5776913" y="2165350"/>
              <a:ext cx="217487" cy="24288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50" name="Oval 77"/>
            <p:cNvSpPr>
              <a:spLocks noChangeArrowheads="1"/>
            </p:cNvSpPr>
            <p:nvPr/>
          </p:nvSpPr>
          <p:spPr bwMode="auto">
            <a:xfrm>
              <a:off x="6054725" y="2408238"/>
              <a:ext cx="219075" cy="24288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51" name="Oval 78"/>
            <p:cNvSpPr>
              <a:spLocks noChangeArrowheads="1"/>
            </p:cNvSpPr>
            <p:nvPr/>
          </p:nvSpPr>
          <p:spPr bwMode="auto">
            <a:xfrm>
              <a:off x="5776913" y="2360613"/>
              <a:ext cx="217487" cy="242887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52" name="Oval 79"/>
            <p:cNvSpPr>
              <a:spLocks noChangeArrowheads="1"/>
            </p:cNvSpPr>
            <p:nvPr/>
          </p:nvSpPr>
          <p:spPr bwMode="auto">
            <a:xfrm>
              <a:off x="5934075" y="2255838"/>
              <a:ext cx="217488" cy="246062"/>
            </a:xfrm>
            <a:prstGeom prst="ellipse">
              <a:avLst/>
            </a:prstGeom>
            <a:solidFill>
              <a:srgbClr val="CC00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53" name="Oval 120"/>
            <p:cNvSpPr>
              <a:spLocks noChangeArrowheads="1"/>
            </p:cNvSpPr>
            <p:nvPr/>
          </p:nvSpPr>
          <p:spPr bwMode="auto">
            <a:xfrm>
              <a:off x="6007100" y="2781300"/>
              <a:ext cx="217488" cy="2413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54" name="Oval 121"/>
            <p:cNvSpPr>
              <a:spLocks noChangeArrowheads="1"/>
            </p:cNvSpPr>
            <p:nvPr/>
          </p:nvSpPr>
          <p:spPr bwMode="auto">
            <a:xfrm>
              <a:off x="6326188" y="2428875"/>
              <a:ext cx="217487" cy="244475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55" name="Oval 122"/>
            <p:cNvSpPr>
              <a:spLocks noChangeArrowheads="1"/>
            </p:cNvSpPr>
            <p:nvPr/>
          </p:nvSpPr>
          <p:spPr bwMode="auto">
            <a:xfrm>
              <a:off x="6049963" y="2622550"/>
              <a:ext cx="217487" cy="244475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</p:grpSp>
      <p:cxnSp>
        <p:nvCxnSpPr>
          <p:cNvPr id="140" name="Curved Connector 139"/>
          <p:cNvCxnSpPr/>
          <p:nvPr/>
        </p:nvCxnSpPr>
        <p:spPr bwMode="auto">
          <a:xfrm>
            <a:off x="2096725" y="4452673"/>
            <a:ext cx="1788465" cy="1393986"/>
          </a:xfrm>
          <a:prstGeom prst="curvedConnector3">
            <a:avLst/>
          </a:prstGeom>
          <a:noFill/>
          <a:ln w="635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grpSp>
        <p:nvGrpSpPr>
          <p:cNvPr id="141" name="Group 140"/>
          <p:cNvGrpSpPr/>
          <p:nvPr/>
        </p:nvGrpSpPr>
        <p:grpSpPr>
          <a:xfrm rot="1113200">
            <a:off x="5068144" y="5847919"/>
            <a:ext cx="729154" cy="766208"/>
            <a:chOff x="4062413" y="1900238"/>
            <a:chExt cx="874712" cy="919162"/>
          </a:xfrm>
        </p:grpSpPr>
        <p:sp>
          <p:nvSpPr>
            <p:cNvPr id="142" name="Line 2"/>
            <p:cNvSpPr>
              <a:spLocks noChangeShapeType="1"/>
            </p:cNvSpPr>
            <p:nvPr/>
          </p:nvSpPr>
          <p:spPr bwMode="auto">
            <a:xfrm>
              <a:off x="4456113" y="2295525"/>
              <a:ext cx="30162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1113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" name="Line 3"/>
            <p:cNvSpPr>
              <a:spLocks noChangeShapeType="1"/>
            </p:cNvSpPr>
            <p:nvPr/>
          </p:nvSpPr>
          <p:spPr bwMode="auto">
            <a:xfrm>
              <a:off x="4456113" y="1970088"/>
              <a:ext cx="30162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1113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" name="Line 5"/>
            <p:cNvSpPr>
              <a:spLocks noChangeShapeType="1"/>
            </p:cNvSpPr>
            <p:nvPr/>
          </p:nvSpPr>
          <p:spPr bwMode="auto">
            <a:xfrm flipV="1">
              <a:off x="4486275" y="2295525"/>
              <a:ext cx="1588" cy="3810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1113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" name="Line 6"/>
            <p:cNvSpPr>
              <a:spLocks noChangeShapeType="1"/>
            </p:cNvSpPr>
            <p:nvPr/>
          </p:nvSpPr>
          <p:spPr bwMode="auto">
            <a:xfrm flipV="1">
              <a:off x="4706938" y="2295525"/>
              <a:ext cx="7937" cy="3810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1113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" name="Line 7"/>
            <p:cNvSpPr>
              <a:spLocks noChangeShapeType="1"/>
            </p:cNvSpPr>
            <p:nvPr/>
          </p:nvSpPr>
          <p:spPr bwMode="auto">
            <a:xfrm flipV="1">
              <a:off x="4935538" y="2295525"/>
              <a:ext cx="1587" cy="3810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1113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7" name="Oval 19"/>
            <p:cNvSpPr>
              <a:spLocks noChangeArrowheads="1"/>
            </p:cNvSpPr>
            <p:nvPr/>
          </p:nvSpPr>
          <p:spPr bwMode="auto">
            <a:xfrm>
              <a:off x="4332288" y="2574925"/>
              <a:ext cx="217487" cy="244475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48" name="Oval 20"/>
            <p:cNvSpPr>
              <a:spLocks noChangeArrowheads="1"/>
            </p:cNvSpPr>
            <p:nvPr/>
          </p:nvSpPr>
          <p:spPr bwMode="auto">
            <a:xfrm>
              <a:off x="4210050" y="2465388"/>
              <a:ext cx="219075" cy="24288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49" name="Oval 21"/>
            <p:cNvSpPr>
              <a:spLocks noChangeArrowheads="1"/>
            </p:cNvSpPr>
            <p:nvPr/>
          </p:nvSpPr>
          <p:spPr bwMode="auto">
            <a:xfrm>
              <a:off x="4081463" y="2343150"/>
              <a:ext cx="215900" cy="242888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50" name="Oval 22"/>
            <p:cNvSpPr>
              <a:spLocks noChangeArrowheads="1"/>
            </p:cNvSpPr>
            <p:nvPr/>
          </p:nvSpPr>
          <p:spPr bwMode="auto">
            <a:xfrm>
              <a:off x="4062413" y="2182813"/>
              <a:ext cx="217487" cy="242887"/>
            </a:xfrm>
            <a:prstGeom prst="ellipse">
              <a:avLst/>
            </a:prstGeom>
            <a:solidFill>
              <a:srgbClr val="CC00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51" name="Oval 23"/>
            <p:cNvSpPr>
              <a:spLocks noChangeArrowheads="1"/>
            </p:cNvSpPr>
            <p:nvPr/>
          </p:nvSpPr>
          <p:spPr bwMode="auto">
            <a:xfrm>
              <a:off x="4067175" y="2006600"/>
              <a:ext cx="217488" cy="242888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52" name="Oval 24"/>
            <p:cNvSpPr>
              <a:spLocks noChangeArrowheads="1"/>
            </p:cNvSpPr>
            <p:nvPr/>
          </p:nvSpPr>
          <p:spPr bwMode="auto">
            <a:xfrm>
              <a:off x="4502150" y="2538413"/>
              <a:ext cx="217488" cy="244475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53" name="Oval 25"/>
            <p:cNvSpPr>
              <a:spLocks noChangeArrowheads="1"/>
            </p:cNvSpPr>
            <p:nvPr/>
          </p:nvSpPr>
          <p:spPr bwMode="auto">
            <a:xfrm>
              <a:off x="4632325" y="2054225"/>
              <a:ext cx="219075" cy="24447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54" name="Oval 26"/>
            <p:cNvSpPr>
              <a:spLocks noChangeArrowheads="1"/>
            </p:cNvSpPr>
            <p:nvPr/>
          </p:nvSpPr>
          <p:spPr bwMode="auto">
            <a:xfrm>
              <a:off x="4222750" y="1900238"/>
              <a:ext cx="219075" cy="24130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55" name="Oval 27"/>
            <p:cNvSpPr>
              <a:spLocks noChangeArrowheads="1"/>
            </p:cNvSpPr>
            <p:nvPr/>
          </p:nvSpPr>
          <p:spPr bwMode="auto">
            <a:xfrm>
              <a:off x="4376738" y="1947863"/>
              <a:ext cx="217487" cy="242887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56" name="Oval 28"/>
            <p:cNvSpPr>
              <a:spLocks noChangeArrowheads="1"/>
            </p:cNvSpPr>
            <p:nvPr/>
          </p:nvSpPr>
          <p:spPr bwMode="auto">
            <a:xfrm>
              <a:off x="4541838" y="1919288"/>
              <a:ext cx="215900" cy="244475"/>
            </a:xfrm>
            <a:prstGeom prst="ellipse">
              <a:avLst/>
            </a:prstGeom>
            <a:solidFill>
              <a:srgbClr val="CC00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57" name="Oval 29"/>
            <p:cNvSpPr>
              <a:spLocks noChangeArrowheads="1"/>
            </p:cNvSpPr>
            <p:nvPr/>
          </p:nvSpPr>
          <p:spPr bwMode="auto">
            <a:xfrm>
              <a:off x="4662488" y="2136775"/>
              <a:ext cx="219075" cy="24447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58" name="Oval 30"/>
            <p:cNvSpPr>
              <a:spLocks noChangeArrowheads="1"/>
            </p:cNvSpPr>
            <p:nvPr/>
          </p:nvSpPr>
          <p:spPr bwMode="auto">
            <a:xfrm>
              <a:off x="4629150" y="2352675"/>
              <a:ext cx="217488" cy="244475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59" name="Oval 31"/>
            <p:cNvSpPr>
              <a:spLocks noChangeArrowheads="1"/>
            </p:cNvSpPr>
            <p:nvPr/>
          </p:nvSpPr>
          <p:spPr bwMode="auto">
            <a:xfrm>
              <a:off x="4354513" y="2411413"/>
              <a:ext cx="219075" cy="242887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0" name="Oval 32"/>
            <p:cNvSpPr>
              <a:spLocks noChangeArrowheads="1"/>
            </p:cNvSpPr>
            <p:nvPr/>
          </p:nvSpPr>
          <p:spPr bwMode="auto">
            <a:xfrm>
              <a:off x="4497388" y="2079625"/>
              <a:ext cx="219075" cy="242888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1" name="Oval 33"/>
            <p:cNvSpPr>
              <a:spLocks noChangeArrowheads="1"/>
            </p:cNvSpPr>
            <p:nvPr/>
          </p:nvSpPr>
          <p:spPr bwMode="auto">
            <a:xfrm>
              <a:off x="4227513" y="2079625"/>
              <a:ext cx="219075" cy="24288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2" name="Oval 34"/>
            <p:cNvSpPr>
              <a:spLocks noChangeArrowheads="1"/>
            </p:cNvSpPr>
            <p:nvPr/>
          </p:nvSpPr>
          <p:spPr bwMode="auto">
            <a:xfrm>
              <a:off x="4508500" y="2322513"/>
              <a:ext cx="215900" cy="244475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3" name="Oval 35"/>
            <p:cNvSpPr>
              <a:spLocks noChangeArrowheads="1"/>
            </p:cNvSpPr>
            <p:nvPr/>
          </p:nvSpPr>
          <p:spPr bwMode="auto">
            <a:xfrm>
              <a:off x="4227513" y="2273300"/>
              <a:ext cx="219075" cy="244475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" name="Oval 36"/>
            <p:cNvSpPr>
              <a:spLocks noChangeArrowheads="1"/>
            </p:cNvSpPr>
            <p:nvPr/>
          </p:nvSpPr>
          <p:spPr bwMode="auto">
            <a:xfrm>
              <a:off x="4384675" y="2171700"/>
              <a:ext cx="219075" cy="244475"/>
            </a:xfrm>
            <a:prstGeom prst="ellipse">
              <a:avLst/>
            </a:prstGeom>
            <a:solidFill>
              <a:srgbClr val="CC00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</p:grpSp>
      <p:grpSp>
        <p:nvGrpSpPr>
          <p:cNvPr id="165" name="Group 164"/>
          <p:cNvGrpSpPr/>
          <p:nvPr/>
        </p:nvGrpSpPr>
        <p:grpSpPr>
          <a:xfrm rot="9527434">
            <a:off x="6184381" y="5804333"/>
            <a:ext cx="729154" cy="766208"/>
            <a:chOff x="4062413" y="1900238"/>
            <a:chExt cx="874712" cy="919162"/>
          </a:xfrm>
        </p:grpSpPr>
        <p:sp>
          <p:nvSpPr>
            <p:cNvPr id="166" name="Line 2"/>
            <p:cNvSpPr>
              <a:spLocks noChangeShapeType="1"/>
            </p:cNvSpPr>
            <p:nvPr/>
          </p:nvSpPr>
          <p:spPr bwMode="auto">
            <a:xfrm>
              <a:off x="4456113" y="2295525"/>
              <a:ext cx="30162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1113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7" name="Line 3"/>
            <p:cNvSpPr>
              <a:spLocks noChangeShapeType="1"/>
            </p:cNvSpPr>
            <p:nvPr/>
          </p:nvSpPr>
          <p:spPr bwMode="auto">
            <a:xfrm>
              <a:off x="4456113" y="1970088"/>
              <a:ext cx="30162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1113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8" name="Line 5"/>
            <p:cNvSpPr>
              <a:spLocks noChangeShapeType="1"/>
            </p:cNvSpPr>
            <p:nvPr/>
          </p:nvSpPr>
          <p:spPr bwMode="auto">
            <a:xfrm flipV="1">
              <a:off x="4486275" y="2295525"/>
              <a:ext cx="1588" cy="3810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1113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9" name="Line 6"/>
            <p:cNvSpPr>
              <a:spLocks noChangeShapeType="1"/>
            </p:cNvSpPr>
            <p:nvPr/>
          </p:nvSpPr>
          <p:spPr bwMode="auto">
            <a:xfrm flipV="1">
              <a:off x="4706938" y="2295525"/>
              <a:ext cx="7937" cy="3810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1113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0" name="Line 7"/>
            <p:cNvSpPr>
              <a:spLocks noChangeShapeType="1"/>
            </p:cNvSpPr>
            <p:nvPr/>
          </p:nvSpPr>
          <p:spPr bwMode="auto">
            <a:xfrm flipV="1">
              <a:off x="4935538" y="2295525"/>
              <a:ext cx="1587" cy="3810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1113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1" name="Oval 19"/>
            <p:cNvSpPr>
              <a:spLocks noChangeArrowheads="1"/>
            </p:cNvSpPr>
            <p:nvPr/>
          </p:nvSpPr>
          <p:spPr bwMode="auto">
            <a:xfrm>
              <a:off x="4332288" y="2574925"/>
              <a:ext cx="217487" cy="244475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72" name="Oval 20"/>
            <p:cNvSpPr>
              <a:spLocks noChangeArrowheads="1"/>
            </p:cNvSpPr>
            <p:nvPr/>
          </p:nvSpPr>
          <p:spPr bwMode="auto">
            <a:xfrm>
              <a:off x="4210050" y="2465388"/>
              <a:ext cx="219075" cy="24288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73" name="Oval 21"/>
            <p:cNvSpPr>
              <a:spLocks noChangeArrowheads="1"/>
            </p:cNvSpPr>
            <p:nvPr/>
          </p:nvSpPr>
          <p:spPr bwMode="auto">
            <a:xfrm>
              <a:off x="4081463" y="2343150"/>
              <a:ext cx="215900" cy="242888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74" name="Oval 22"/>
            <p:cNvSpPr>
              <a:spLocks noChangeArrowheads="1"/>
            </p:cNvSpPr>
            <p:nvPr/>
          </p:nvSpPr>
          <p:spPr bwMode="auto">
            <a:xfrm>
              <a:off x="4062413" y="2182813"/>
              <a:ext cx="217487" cy="242887"/>
            </a:xfrm>
            <a:prstGeom prst="ellipse">
              <a:avLst/>
            </a:prstGeom>
            <a:solidFill>
              <a:srgbClr val="CC00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75" name="Oval 23"/>
            <p:cNvSpPr>
              <a:spLocks noChangeArrowheads="1"/>
            </p:cNvSpPr>
            <p:nvPr/>
          </p:nvSpPr>
          <p:spPr bwMode="auto">
            <a:xfrm>
              <a:off x="4067175" y="2006600"/>
              <a:ext cx="217488" cy="242888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76" name="Oval 24"/>
            <p:cNvSpPr>
              <a:spLocks noChangeArrowheads="1"/>
            </p:cNvSpPr>
            <p:nvPr/>
          </p:nvSpPr>
          <p:spPr bwMode="auto">
            <a:xfrm>
              <a:off x="4502150" y="2538413"/>
              <a:ext cx="217488" cy="244475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77" name="Oval 25"/>
            <p:cNvSpPr>
              <a:spLocks noChangeArrowheads="1"/>
            </p:cNvSpPr>
            <p:nvPr/>
          </p:nvSpPr>
          <p:spPr bwMode="auto">
            <a:xfrm>
              <a:off x="4632325" y="2054225"/>
              <a:ext cx="219075" cy="24447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78" name="Oval 26"/>
            <p:cNvSpPr>
              <a:spLocks noChangeArrowheads="1"/>
            </p:cNvSpPr>
            <p:nvPr/>
          </p:nvSpPr>
          <p:spPr bwMode="auto">
            <a:xfrm>
              <a:off x="4222750" y="1900238"/>
              <a:ext cx="219075" cy="24130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79" name="Oval 27"/>
            <p:cNvSpPr>
              <a:spLocks noChangeArrowheads="1"/>
            </p:cNvSpPr>
            <p:nvPr/>
          </p:nvSpPr>
          <p:spPr bwMode="auto">
            <a:xfrm>
              <a:off x="4376738" y="1947863"/>
              <a:ext cx="217487" cy="242887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" name="Oval 28"/>
            <p:cNvSpPr>
              <a:spLocks noChangeArrowheads="1"/>
            </p:cNvSpPr>
            <p:nvPr/>
          </p:nvSpPr>
          <p:spPr bwMode="auto">
            <a:xfrm>
              <a:off x="4541838" y="1919288"/>
              <a:ext cx="215900" cy="244475"/>
            </a:xfrm>
            <a:prstGeom prst="ellipse">
              <a:avLst/>
            </a:prstGeom>
            <a:solidFill>
              <a:srgbClr val="CC00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1" name="Oval 29"/>
            <p:cNvSpPr>
              <a:spLocks noChangeArrowheads="1"/>
            </p:cNvSpPr>
            <p:nvPr/>
          </p:nvSpPr>
          <p:spPr bwMode="auto">
            <a:xfrm>
              <a:off x="4662488" y="2136775"/>
              <a:ext cx="219075" cy="24447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2" name="Oval 30"/>
            <p:cNvSpPr>
              <a:spLocks noChangeArrowheads="1"/>
            </p:cNvSpPr>
            <p:nvPr/>
          </p:nvSpPr>
          <p:spPr bwMode="auto">
            <a:xfrm>
              <a:off x="4629150" y="2352675"/>
              <a:ext cx="217488" cy="244475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3" name="Oval 31"/>
            <p:cNvSpPr>
              <a:spLocks noChangeArrowheads="1"/>
            </p:cNvSpPr>
            <p:nvPr/>
          </p:nvSpPr>
          <p:spPr bwMode="auto">
            <a:xfrm>
              <a:off x="4354513" y="2411413"/>
              <a:ext cx="219075" cy="242887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4" name="Oval 32"/>
            <p:cNvSpPr>
              <a:spLocks noChangeArrowheads="1"/>
            </p:cNvSpPr>
            <p:nvPr/>
          </p:nvSpPr>
          <p:spPr bwMode="auto">
            <a:xfrm>
              <a:off x="4497388" y="2079625"/>
              <a:ext cx="219075" cy="242888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5" name="Oval 33"/>
            <p:cNvSpPr>
              <a:spLocks noChangeArrowheads="1"/>
            </p:cNvSpPr>
            <p:nvPr/>
          </p:nvSpPr>
          <p:spPr bwMode="auto">
            <a:xfrm>
              <a:off x="4227513" y="2079625"/>
              <a:ext cx="219075" cy="24288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6" name="Oval 34"/>
            <p:cNvSpPr>
              <a:spLocks noChangeArrowheads="1"/>
            </p:cNvSpPr>
            <p:nvPr/>
          </p:nvSpPr>
          <p:spPr bwMode="auto">
            <a:xfrm>
              <a:off x="4508500" y="2322513"/>
              <a:ext cx="215900" cy="244475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7" name="Oval 35"/>
            <p:cNvSpPr>
              <a:spLocks noChangeArrowheads="1"/>
            </p:cNvSpPr>
            <p:nvPr/>
          </p:nvSpPr>
          <p:spPr bwMode="auto">
            <a:xfrm>
              <a:off x="4227513" y="2273300"/>
              <a:ext cx="219075" cy="244475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8" name="Oval 36"/>
            <p:cNvSpPr>
              <a:spLocks noChangeArrowheads="1"/>
            </p:cNvSpPr>
            <p:nvPr/>
          </p:nvSpPr>
          <p:spPr bwMode="auto">
            <a:xfrm>
              <a:off x="4384675" y="2171700"/>
              <a:ext cx="219075" cy="244475"/>
            </a:xfrm>
            <a:prstGeom prst="ellipse">
              <a:avLst/>
            </a:prstGeom>
            <a:solidFill>
              <a:srgbClr val="CC00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</p:grpSp>
      <p:cxnSp>
        <p:nvCxnSpPr>
          <p:cNvPr id="4" name="Straight Arrow Connector 3"/>
          <p:cNvCxnSpPr/>
          <p:nvPr/>
        </p:nvCxnSpPr>
        <p:spPr bwMode="auto">
          <a:xfrm flipV="1">
            <a:off x="4445234" y="4100818"/>
            <a:ext cx="596910" cy="1048848"/>
          </a:xfrm>
          <a:prstGeom prst="straightConnector1">
            <a:avLst/>
          </a:prstGeom>
          <a:noFill/>
          <a:ln w="635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89" name="Straight Arrow Connector 188"/>
          <p:cNvCxnSpPr/>
          <p:nvPr/>
        </p:nvCxnSpPr>
        <p:spPr bwMode="auto">
          <a:xfrm flipV="1">
            <a:off x="4803046" y="4929801"/>
            <a:ext cx="1111102" cy="524424"/>
          </a:xfrm>
          <a:prstGeom prst="straightConnector1">
            <a:avLst/>
          </a:prstGeom>
          <a:noFill/>
          <a:ln w="635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grpSp>
        <p:nvGrpSpPr>
          <p:cNvPr id="190" name="Group 189"/>
          <p:cNvGrpSpPr/>
          <p:nvPr/>
        </p:nvGrpSpPr>
        <p:grpSpPr>
          <a:xfrm rot="1113200">
            <a:off x="5084648" y="3544358"/>
            <a:ext cx="729154" cy="766208"/>
            <a:chOff x="4062413" y="1900238"/>
            <a:chExt cx="874712" cy="919162"/>
          </a:xfrm>
        </p:grpSpPr>
        <p:sp>
          <p:nvSpPr>
            <p:cNvPr id="191" name="Line 2"/>
            <p:cNvSpPr>
              <a:spLocks noChangeShapeType="1"/>
            </p:cNvSpPr>
            <p:nvPr/>
          </p:nvSpPr>
          <p:spPr bwMode="auto">
            <a:xfrm>
              <a:off x="4456113" y="2295525"/>
              <a:ext cx="30162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1113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2" name="Line 3"/>
            <p:cNvSpPr>
              <a:spLocks noChangeShapeType="1"/>
            </p:cNvSpPr>
            <p:nvPr/>
          </p:nvSpPr>
          <p:spPr bwMode="auto">
            <a:xfrm>
              <a:off x="4456113" y="1970088"/>
              <a:ext cx="30162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1113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3" name="Line 5"/>
            <p:cNvSpPr>
              <a:spLocks noChangeShapeType="1"/>
            </p:cNvSpPr>
            <p:nvPr/>
          </p:nvSpPr>
          <p:spPr bwMode="auto">
            <a:xfrm flipV="1">
              <a:off x="4486275" y="2295525"/>
              <a:ext cx="1588" cy="3810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1113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" name="Line 6"/>
            <p:cNvSpPr>
              <a:spLocks noChangeShapeType="1"/>
            </p:cNvSpPr>
            <p:nvPr/>
          </p:nvSpPr>
          <p:spPr bwMode="auto">
            <a:xfrm flipV="1">
              <a:off x="4706938" y="2295525"/>
              <a:ext cx="7937" cy="3810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1113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" name="Line 7"/>
            <p:cNvSpPr>
              <a:spLocks noChangeShapeType="1"/>
            </p:cNvSpPr>
            <p:nvPr/>
          </p:nvSpPr>
          <p:spPr bwMode="auto">
            <a:xfrm flipV="1">
              <a:off x="4935538" y="2295525"/>
              <a:ext cx="1587" cy="3810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1113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6" name="Oval 19"/>
            <p:cNvSpPr>
              <a:spLocks noChangeArrowheads="1"/>
            </p:cNvSpPr>
            <p:nvPr/>
          </p:nvSpPr>
          <p:spPr bwMode="auto">
            <a:xfrm>
              <a:off x="4332288" y="2574925"/>
              <a:ext cx="217487" cy="244475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97" name="Oval 20"/>
            <p:cNvSpPr>
              <a:spLocks noChangeArrowheads="1"/>
            </p:cNvSpPr>
            <p:nvPr/>
          </p:nvSpPr>
          <p:spPr bwMode="auto">
            <a:xfrm>
              <a:off x="4210050" y="2465388"/>
              <a:ext cx="219075" cy="24288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98" name="Oval 21"/>
            <p:cNvSpPr>
              <a:spLocks noChangeArrowheads="1"/>
            </p:cNvSpPr>
            <p:nvPr/>
          </p:nvSpPr>
          <p:spPr bwMode="auto">
            <a:xfrm>
              <a:off x="4081463" y="2343150"/>
              <a:ext cx="215900" cy="242888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99" name="Oval 22"/>
            <p:cNvSpPr>
              <a:spLocks noChangeArrowheads="1"/>
            </p:cNvSpPr>
            <p:nvPr/>
          </p:nvSpPr>
          <p:spPr bwMode="auto">
            <a:xfrm>
              <a:off x="4062413" y="2182813"/>
              <a:ext cx="217487" cy="242887"/>
            </a:xfrm>
            <a:prstGeom prst="ellipse">
              <a:avLst/>
            </a:prstGeom>
            <a:solidFill>
              <a:srgbClr val="CC00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00" name="Oval 23"/>
            <p:cNvSpPr>
              <a:spLocks noChangeArrowheads="1"/>
            </p:cNvSpPr>
            <p:nvPr/>
          </p:nvSpPr>
          <p:spPr bwMode="auto">
            <a:xfrm>
              <a:off x="4067175" y="2006600"/>
              <a:ext cx="217488" cy="242888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01" name="Oval 24"/>
            <p:cNvSpPr>
              <a:spLocks noChangeArrowheads="1"/>
            </p:cNvSpPr>
            <p:nvPr/>
          </p:nvSpPr>
          <p:spPr bwMode="auto">
            <a:xfrm>
              <a:off x="4502150" y="2538413"/>
              <a:ext cx="217488" cy="244475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02" name="Oval 25"/>
            <p:cNvSpPr>
              <a:spLocks noChangeArrowheads="1"/>
            </p:cNvSpPr>
            <p:nvPr/>
          </p:nvSpPr>
          <p:spPr bwMode="auto">
            <a:xfrm>
              <a:off x="4632325" y="2054225"/>
              <a:ext cx="219075" cy="24447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03" name="Oval 26"/>
            <p:cNvSpPr>
              <a:spLocks noChangeArrowheads="1"/>
            </p:cNvSpPr>
            <p:nvPr/>
          </p:nvSpPr>
          <p:spPr bwMode="auto">
            <a:xfrm>
              <a:off x="4222750" y="1900238"/>
              <a:ext cx="219075" cy="24130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04" name="Oval 27"/>
            <p:cNvSpPr>
              <a:spLocks noChangeArrowheads="1"/>
            </p:cNvSpPr>
            <p:nvPr/>
          </p:nvSpPr>
          <p:spPr bwMode="auto">
            <a:xfrm>
              <a:off x="4376738" y="1947863"/>
              <a:ext cx="217487" cy="242887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05" name="Oval 28"/>
            <p:cNvSpPr>
              <a:spLocks noChangeArrowheads="1"/>
            </p:cNvSpPr>
            <p:nvPr/>
          </p:nvSpPr>
          <p:spPr bwMode="auto">
            <a:xfrm>
              <a:off x="4541838" y="1919288"/>
              <a:ext cx="215900" cy="244475"/>
            </a:xfrm>
            <a:prstGeom prst="ellipse">
              <a:avLst/>
            </a:prstGeom>
            <a:solidFill>
              <a:srgbClr val="CC00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06" name="Oval 29"/>
            <p:cNvSpPr>
              <a:spLocks noChangeArrowheads="1"/>
            </p:cNvSpPr>
            <p:nvPr/>
          </p:nvSpPr>
          <p:spPr bwMode="auto">
            <a:xfrm>
              <a:off x="4662488" y="2136775"/>
              <a:ext cx="219075" cy="24447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07" name="Oval 30"/>
            <p:cNvSpPr>
              <a:spLocks noChangeArrowheads="1"/>
            </p:cNvSpPr>
            <p:nvPr/>
          </p:nvSpPr>
          <p:spPr bwMode="auto">
            <a:xfrm>
              <a:off x="4629150" y="2352675"/>
              <a:ext cx="217488" cy="244475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08" name="Oval 31"/>
            <p:cNvSpPr>
              <a:spLocks noChangeArrowheads="1"/>
            </p:cNvSpPr>
            <p:nvPr/>
          </p:nvSpPr>
          <p:spPr bwMode="auto">
            <a:xfrm>
              <a:off x="4354513" y="2411413"/>
              <a:ext cx="219075" cy="242887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09" name="Oval 32"/>
            <p:cNvSpPr>
              <a:spLocks noChangeArrowheads="1"/>
            </p:cNvSpPr>
            <p:nvPr/>
          </p:nvSpPr>
          <p:spPr bwMode="auto">
            <a:xfrm>
              <a:off x="4497388" y="2079625"/>
              <a:ext cx="219075" cy="242888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10" name="Oval 33"/>
            <p:cNvSpPr>
              <a:spLocks noChangeArrowheads="1"/>
            </p:cNvSpPr>
            <p:nvPr/>
          </p:nvSpPr>
          <p:spPr bwMode="auto">
            <a:xfrm>
              <a:off x="4227513" y="2079625"/>
              <a:ext cx="219075" cy="24288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11" name="Oval 34"/>
            <p:cNvSpPr>
              <a:spLocks noChangeArrowheads="1"/>
            </p:cNvSpPr>
            <p:nvPr/>
          </p:nvSpPr>
          <p:spPr bwMode="auto">
            <a:xfrm>
              <a:off x="4508500" y="2322513"/>
              <a:ext cx="215900" cy="244475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12" name="Oval 35"/>
            <p:cNvSpPr>
              <a:spLocks noChangeArrowheads="1"/>
            </p:cNvSpPr>
            <p:nvPr/>
          </p:nvSpPr>
          <p:spPr bwMode="auto">
            <a:xfrm>
              <a:off x="4227513" y="2273300"/>
              <a:ext cx="219075" cy="244475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13" name="Oval 36"/>
            <p:cNvSpPr>
              <a:spLocks noChangeArrowheads="1"/>
            </p:cNvSpPr>
            <p:nvPr/>
          </p:nvSpPr>
          <p:spPr bwMode="auto">
            <a:xfrm>
              <a:off x="4384675" y="2171700"/>
              <a:ext cx="219075" cy="244475"/>
            </a:xfrm>
            <a:prstGeom prst="ellipse">
              <a:avLst/>
            </a:prstGeom>
            <a:solidFill>
              <a:srgbClr val="CC00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</p:grpSp>
      <p:grpSp>
        <p:nvGrpSpPr>
          <p:cNvPr id="214" name="Group 213"/>
          <p:cNvGrpSpPr/>
          <p:nvPr/>
        </p:nvGrpSpPr>
        <p:grpSpPr>
          <a:xfrm rot="16771095">
            <a:off x="6101391" y="4408719"/>
            <a:ext cx="681516" cy="767532"/>
            <a:chOff x="7397750" y="1317625"/>
            <a:chExt cx="817563" cy="920750"/>
          </a:xfrm>
        </p:grpSpPr>
        <p:sp>
          <p:nvSpPr>
            <p:cNvPr id="215" name="Oval 214"/>
            <p:cNvSpPr>
              <a:spLocks noChangeArrowheads="1"/>
            </p:cNvSpPr>
            <p:nvPr/>
          </p:nvSpPr>
          <p:spPr bwMode="auto">
            <a:xfrm>
              <a:off x="7666038" y="1992313"/>
              <a:ext cx="219075" cy="246062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16" name="Oval 215"/>
            <p:cNvSpPr>
              <a:spLocks noChangeArrowheads="1"/>
            </p:cNvSpPr>
            <p:nvPr/>
          </p:nvSpPr>
          <p:spPr bwMode="auto">
            <a:xfrm>
              <a:off x="7545388" y="1881188"/>
              <a:ext cx="217487" cy="24447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17" name="Oval 216"/>
            <p:cNvSpPr>
              <a:spLocks noChangeArrowheads="1"/>
            </p:cNvSpPr>
            <p:nvPr/>
          </p:nvSpPr>
          <p:spPr bwMode="auto">
            <a:xfrm>
              <a:off x="7415213" y="1760538"/>
              <a:ext cx="217487" cy="242887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18" name="Oval 217"/>
            <p:cNvSpPr>
              <a:spLocks noChangeArrowheads="1"/>
            </p:cNvSpPr>
            <p:nvPr/>
          </p:nvSpPr>
          <p:spPr bwMode="auto">
            <a:xfrm>
              <a:off x="7397750" y="1598613"/>
              <a:ext cx="217488" cy="242887"/>
            </a:xfrm>
            <a:prstGeom prst="ellipse">
              <a:avLst/>
            </a:prstGeom>
            <a:solidFill>
              <a:srgbClr val="CC00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19" name="Oval 218"/>
            <p:cNvSpPr>
              <a:spLocks noChangeArrowheads="1"/>
            </p:cNvSpPr>
            <p:nvPr/>
          </p:nvSpPr>
          <p:spPr bwMode="auto">
            <a:xfrm>
              <a:off x="7400925" y="1423988"/>
              <a:ext cx="219075" cy="242887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20" name="Oval 219"/>
            <p:cNvSpPr>
              <a:spLocks noChangeArrowheads="1"/>
            </p:cNvSpPr>
            <p:nvPr/>
          </p:nvSpPr>
          <p:spPr bwMode="auto">
            <a:xfrm>
              <a:off x="7835900" y="1954213"/>
              <a:ext cx="217488" cy="244475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21" name="Oval 220"/>
            <p:cNvSpPr>
              <a:spLocks noChangeArrowheads="1"/>
            </p:cNvSpPr>
            <p:nvPr/>
          </p:nvSpPr>
          <p:spPr bwMode="auto">
            <a:xfrm>
              <a:off x="7966075" y="1471613"/>
              <a:ext cx="219075" cy="24447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22" name="Oval 221"/>
            <p:cNvSpPr>
              <a:spLocks noChangeArrowheads="1"/>
            </p:cNvSpPr>
            <p:nvPr/>
          </p:nvSpPr>
          <p:spPr bwMode="auto">
            <a:xfrm>
              <a:off x="7559675" y="1317625"/>
              <a:ext cx="215900" cy="24130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23" name="Oval 222"/>
            <p:cNvSpPr>
              <a:spLocks noChangeArrowheads="1"/>
            </p:cNvSpPr>
            <p:nvPr/>
          </p:nvSpPr>
          <p:spPr bwMode="auto">
            <a:xfrm>
              <a:off x="7710488" y="1365250"/>
              <a:ext cx="217487" cy="242888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24" name="Oval 223"/>
            <p:cNvSpPr>
              <a:spLocks noChangeArrowheads="1"/>
            </p:cNvSpPr>
            <p:nvPr/>
          </p:nvSpPr>
          <p:spPr bwMode="auto">
            <a:xfrm>
              <a:off x="7877175" y="1335088"/>
              <a:ext cx="215900" cy="244475"/>
            </a:xfrm>
            <a:prstGeom prst="ellipse">
              <a:avLst/>
            </a:prstGeom>
            <a:solidFill>
              <a:srgbClr val="CC00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25" name="Oval 224"/>
            <p:cNvSpPr>
              <a:spLocks noChangeArrowheads="1"/>
            </p:cNvSpPr>
            <p:nvPr/>
          </p:nvSpPr>
          <p:spPr bwMode="auto">
            <a:xfrm>
              <a:off x="7997825" y="1554163"/>
              <a:ext cx="217488" cy="24447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26" name="Oval 225"/>
            <p:cNvSpPr>
              <a:spLocks noChangeArrowheads="1"/>
            </p:cNvSpPr>
            <p:nvPr/>
          </p:nvSpPr>
          <p:spPr bwMode="auto">
            <a:xfrm>
              <a:off x="7962900" y="1768475"/>
              <a:ext cx="217488" cy="244475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27" name="Oval 226"/>
            <p:cNvSpPr>
              <a:spLocks noChangeArrowheads="1"/>
            </p:cNvSpPr>
            <p:nvPr/>
          </p:nvSpPr>
          <p:spPr bwMode="auto">
            <a:xfrm>
              <a:off x="7688263" y="1828800"/>
              <a:ext cx="219075" cy="241300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28" name="Oval 227"/>
            <p:cNvSpPr>
              <a:spLocks noChangeArrowheads="1"/>
            </p:cNvSpPr>
            <p:nvPr/>
          </p:nvSpPr>
          <p:spPr bwMode="auto">
            <a:xfrm>
              <a:off x="7832725" y="1498600"/>
              <a:ext cx="217488" cy="241300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29" name="Oval 228"/>
            <p:cNvSpPr>
              <a:spLocks noChangeArrowheads="1"/>
            </p:cNvSpPr>
            <p:nvPr/>
          </p:nvSpPr>
          <p:spPr bwMode="auto">
            <a:xfrm>
              <a:off x="7562850" y="1498600"/>
              <a:ext cx="217488" cy="2413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30" name="Oval 229"/>
            <p:cNvSpPr>
              <a:spLocks noChangeArrowheads="1"/>
            </p:cNvSpPr>
            <p:nvPr/>
          </p:nvSpPr>
          <p:spPr bwMode="auto">
            <a:xfrm>
              <a:off x="7842250" y="1739900"/>
              <a:ext cx="215900" cy="244475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31" name="Oval 230"/>
            <p:cNvSpPr>
              <a:spLocks noChangeArrowheads="1"/>
            </p:cNvSpPr>
            <p:nvPr/>
          </p:nvSpPr>
          <p:spPr bwMode="auto">
            <a:xfrm>
              <a:off x="7562850" y="1692275"/>
              <a:ext cx="217488" cy="242888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32" name="Oval 231"/>
            <p:cNvSpPr>
              <a:spLocks noChangeArrowheads="1"/>
            </p:cNvSpPr>
            <p:nvPr/>
          </p:nvSpPr>
          <p:spPr bwMode="auto">
            <a:xfrm>
              <a:off x="7720013" y="1587500"/>
              <a:ext cx="217487" cy="244475"/>
            </a:xfrm>
            <a:prstGeom prst="ellipse">
              <a:avLst/>
            </a:prstGeom>
            <a:solidFill>
              <a:srgbClr val="CC00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1905344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67362E-19 -3.7037E-7 C -0.00833 0.0074 -0.02135 0.00439 -0.03125 0.00694 C -0.03455 0.00763 -0.0375 0.00972 -0.04062 0.00972 C -0.07812 0.01111 -0.11562 0.01064 -0.15312 0.01111 C -0.16059 0.0125 -0.16666 0.0162 -0.17395 0.01805 C -0.17968 0.02175 -0.18437 0.02569 -0.19062 0.02777 C -0.20295 0.04004 -0.21944 0.05046 -0.23333 0.05972 C -0.24114 0.06504 -0.24861 0.07407 -0.25729 0.07638 C -0.26336 0.08263 -0.271 0.08472 -0.27812 0.08888 C -0.28316 0.09189 -0.28784 0.0956 -0.2927 0.09861 C -0.29826 0.10185 -0.30451 0.10439 -0.30937 0.10972 C -0.31389 0.11481 -0.31718 0.12175 -0.32187 0.12638 C -0.3335 0.13796 -0.34375 0.1537 -0.35208 0.16944 C -0.35694 0.1787 -0.36336 0.18588 -0.3677 0.19583 C -0.37291 0.20787 -0.375 0.2206 -0.38125 0.23194 C -0.38385 0.24606 -0.39097 0.2581 -0.39583 0.27083 C -0.39878 0.2787 -0.4026 0.28796 -0.40833 0.29305 C -0.41128 0.30092 -0.41527 0.30902 -0.42083 0.31388 C -0.42152 0.31527 -0.42187 0.31689 -0.42291 0.31805 C -0.42378 0.31898 -0.42604 0.31944 -0.42604 0.31944 " pathEditMode="relative" ptsTypes="fffffffffffffffffffA">
                                      <p:cBhvr>
                                        <p:cTn id="48" dur="2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6 -1.85185E-6 C -0.03332 -0.00208 -0.06249 -0.00162 -0.09687 -1.85185E-6 C -0.12933 0.01737 -0.15919 0.03936 -0.18853 0.06389 C -0.19878 0.07246 -0.18732 0.06366 -0.19582 0.07223 C -0.20277 0.07917 -0.21041 0.08565 -0.2177 0.09167 C -0.22204 0.09537 -0.22464 0.09977 -0.22916 0.10278 C -0.23385 0.11204 -0.24096 0.11852 -0.24582 0.12778 C -0.2493 0.13426 -0.2526 0.14283 -0.2552 0.15 C -0.25902 0.16042 -0.26319 0.17153 -0.26666 0.18195 C -0.2703 0.1926 -0.26683 0.18774 -0.26978 0.19167 " pathEditMode="relative" ptsTypes="fffffffffA">
                                      <p:cBhvr>
                                        <p:cTn id="50" dur="2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" grpId="0" animBg="1"/>
      <p:bldP spid="104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46746" y="773704"/>
            <a:ext cx="8645733" cy="6084296"/>
          </a:xfrm>
        </p:spPr>
        <p:txBody>
          <a:bodyPr/>
          <a:lstStyle/>
          <a:p>
            <a:r>
              <a:rPr lang="en-US" dirty="0" smtClean="0"/>
              <a:t>The population simulation goes into steady state, concerning the frequencies of </a:t>
            </a:r>
            <a:r>
              <a:rPr lang="en-US" b="1" dirty="0" smtClean="0"/>
              <a:t>compotypes </a:t>
            </a:r>
            <a:r>
              <a:rPr lang="en-US" dirty="0" smtClean="0"/>
              <a:t>(as shown by O. </a:t>
            </a:r>
            <a:r>
              <a:rPr lang="en-US" dirty="0" err="1" smtClean="0"/>
              <a:t>Markovitch</a:t>
            </a:r>
            <a:r>
              <a:rPr lang="en-US" dirty="0" smtClean="0"/>
              <a:t>)</a:t>
            </a:r>
            <a:endParaRPr lang="en-US" b="1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distribution of distances from the eigenvector was calculated for the population steady state, and </a:t>
            </a:r>
            <a:r>
              <a:rPr lang="en-US" dirty="0" smtClean="0"/>
              <a:t>compared with prediction.</a:t>
            </a:r>
            <a:endParaRPr lang="en-US" b="1" dirty="0"/>
          </a:p>
          <a:p>
            <a:endParaRPr lang="en-US" dirty="0" smtClean="0"/>
          </a:p>
          <a:p>
            <a:endParaRPr lang="en-US" sz="1600" dirty="0" smtClean="0"/>
          </a:p>
          <a:p>
            <a:endParaRPr lang="en-US" dirty="0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0" y="0"/>
            <a:ext cx="9144000" cy="5191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dirty="0" smtClean="0"/>
              <a:t>GARD and Quasispecies</a:t>
            </a:r>
            <a:endParaRPr lang="en-US" dirty="0"/>
          </a:p>
        </p:txBody>
      </p:sp>
      <p:sp>
        <p:nvSpPr>
          <p:cNvPr id="29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/>
          <a:p>
            <a:pPr>
              <a:defRPr/>
            </a:pPr>
            <a:fld id="{F2544E85-F912-4753-BFF7-F50557FD6477}" type="slidenum">
              <a:rPr lang="he-IL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2343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46746" y="773704"/>
            <a:ext cx="8645733" cy="5322295"/>
          </a:xfrm>
        </p:spPr>
        <p:txBody>
          <a:bodyPr/>
          <a:lstStyle/>
          <a:p>
            <a:endParaRPr lang="en-US" dirty="0" smtClean="0"/>
          </a:p>
          <a:p>
            <a:endParaRPr lang="en-US" sz="1600" dirty="0" smtClean="0"/>
          </a:p>
          <a:p>
            <a:endParaRPr lang="en-US" dirty="0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0" y="0"/>
            <a:ext cx="9144000" cy="5191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dirty="0" smtClean="0"/>
              <a:t>GARD and Quasispecies</a:t>
            </a:r>
            <a:endParaRPr lang="en-US" dirty="0"/>
          </a:p>
        </p:txBody>
      </p:sp>
      <p:sp>
        <p:nvSpPr>
          <p:cNvPr id="29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/>
          <a:p>
            <a:pPr>
              <a:defRPr/>
            </a:pPr>
            <a:fld id="{F2544E85-F912-4753-BFF7-F50557FD6477}" type="slidenum">
              <a:rPr lang="he-IL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096725" y="3068959"/>
            <a:ext cx="55402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&lt;&lt;Data removed from published version&gt;&gt;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80359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46746" y="773704"/>
            <a:ext cx="8645733" cy="5322295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baseline="-25000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544E85-F912-4753-BFF7-F50557FD6477}" type="slidenum">
              <a:rPr lang="he-IL" smtClean="0"/>
              <a:pPr>
                <a:defRPr/>
              </a:pPr>
              <a:t>26</a:t>
            </a:fld>
            <a:endParaRPr lang="en-US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0" y="0"/>
            <a:ext cx="9144000" cy="5191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dirty="0"/>
              <a:t>GARD and Quasispecies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96725" y="3068959"/>
            <a:ext cx="58481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&lt;&lt;Data removed from published version&gt;&gt;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77628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46746" y="773704"/>
            <a:ext cx="8645733" cy="5322295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baseline="-25000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544E85-F912-4753-BFF7-F50557FD6477}" type="slidenum">
              <a:rPr lang="he-IL" smtClean="0"/>
              <a:pPr>
                <a:defRPr/>
              </a:pPr>
              <a:t>27</a:t>
            </a:fld>
            <a:endParaRPr lang="en-US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0" y="0"/>
            <a:ext cx="9144000" cy="5191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dirty="0"/>
              <a:t>GARD and Quasispecies</a:t>
            </a:r>
          </a:p>
        </p:txBody>
      </p:sp>
      <p:sp>
        <p:nvSpPr>
          <p:cNvPr id="7" name="Content Placeholder 5"/>
          <p:cNvSpPr txBox="1">
            <a:spLocks/>
          </p:cNvSpPr>
          <p:nvPr/>
        </p:nvSpPr>
        <p:spPr bwMode="auto">
          <a:xfrm>
            <a:off x="201742" y="773703"/>
            <a:ext cx="8645733" cy="5322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US" kern="0" dirty="0" smtClean="0"/>
              <a:t>Correlations</a:t>
            </a:r>
          </a:p>
          <a:p>
            <a:r>
              <a:rPr lang="en-US" kern="0" dirty="0" smtClean="0"/>
              <a:t>About 0.7 are above 0.8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96725" y="3068959"/>
            <a:ext cx="55402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&lt;&lt;Data removed from published version&gt;&gt;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29543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46746" y="773704"/>
            <a:ext cx="8645733" cy="5322295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baseline="-25000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544E85-F912-4753-BFF7-F50557FD6477}" type="slidenum">
              <a:rPr lang="he-IL" smtClean="0"/>
              <a:pPr>
                <a:defRPr/>
              </a:pPr>
              <a:t>28</a:t>
            </a:fld>
            <a:endParaRPr lang="en-US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0" y="0"/>
            <a:ext cx="9144000" cy="5191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dirty="0"/>
              <a:t>GARD and Quasispecies</a:t>
            </a:r>
          </a:p>
        </p:txBody>
      </p:sp>
      <p:sp>
        <p:nvSpPr>
          <p:cNvPr id="7" name="Content Placeholder 5"/>
          <p:cNvSpPr txBox="1">
            <a:spLocks/>
          </p:cNvSpPr>
          <p:nvPr/>
        </p:nvSpPr>
        <p:spPr bwMode="auto">
          <a:xfrm>
            <a:off x="201742" y="773703"/>
            <a:ext cx="8645733" cy="5322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US" sz="2800" kern="0" dirty="0" smtClean="0"/>
              <a:t>There is a dependence on the number of compotypes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96725" y="3068959"/>
            <a:ext cx="55402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&lt;&lt;Data removed from published version&gt;&gt;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04874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46746" y="773704"/>
            <a:ext cx="8645733" cy="5322295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baseline="-25000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544E85-F912-4753-BFF7-F50557FD6477}" type="slidenum">
              <a:rPr lang="he-IL" smtClean="0"/>
              <a:pPr>
                <a:defRPr/>
              </a:pPr>
              <a:t>29</a:t>
            </a:fld>
            <a:endParaRPr lang="en-US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0" y="0"/>
            <a:ext cx="9144000" cy="5191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dirty="0"/>
              <a:t>GARD and Quasispecies</a:t>
            </a:r>
          </a:p>
        </p:txBody>
      </p:sp>
      <p:sp>
        <p:nvSpPr>
          <p:cNvPr id="7" name="Content Placeholder 5"/>
          <p:cNvSpPr txBox="1">
            <a:spLocks/>
          </p:cNvSpPr>
          <p:nvPr/>
        </p:nvSpPr>
        <p:spPr bwMode="auto">
          <a:xfrm>
            <a:off x="201742" y="773703"/>
            <a:ext cx="8645733" cy="5322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US" kern="0" dirty="0" smtClean="0"/>
              <a:t>Dynamics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96725" y="3068959"/>
            <a:ext cx="55402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&lt;&lt;Data removed from published version&gt;&gt;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1839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A91F6F-AF93-400A-9F40-10D3382ABC45}" type="slidenum">
              <a:rPr lang="he-IL" smtClean="0"/>
              <a:pPr>
                <a:defRPr/>
              </a:pPr>
              <a:t>30</a:t>
            </a:fld>
            <a:endParaRPr lang="en-US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0" y="0"/>
            <a:ext cx="9144000" cy="5191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dirty="0"/>
              <a:t>Error Catastrophe in GARD</a:t>
            </a:r>
          </a:p>
        </p:txBody>
      </p:sp>
      <p:sp>
        <p:nvSpPr>
          <p:cNvPr id="6" name="Content Placeholder 5"/>
          <p:cNvSpPr txBox="1">
            <a:spLocks/>
          </p:cNvSpPr>
          <p:nvPr/>
        </p:nvSpPr>
        <p:spPr bwMode="auto">
          <a:xfrm>
            <a:off x="201742" y="773703"/>
            <a:ext cx="8645733" cy="5322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US" kern="0" dirty="0" smtClean="0"/>
              <a:t>The GARD equation:</a:t>
            </a:r>
          </a:p>
          <a:p>
            <a:endParaRPr lang="en-US" kern="0" dirty="0" smtClean="0"/>
          </a:p>
          <a:p>
            <a:endParaRPr lang="en-US" kern="0" dirty="0" smtClean="0"/>
          </a:p>
          <a:p>
            <a:endParaRPr lang="en-US" kern="0" dirty="0" smtClean="0"/>
          </a:p>
          <a:p>
            <a:r>
              <a:rPr lang="en-US" kern="0" dirty="0" smtClean="0"/>
              <a:t>Includes two parameters</a:t>
            </a:r>
          </a:p>
          <a:p>
            <a:r>
              <a:rPr lang="en-US" kern="0" dirty="0" smtClean="0"/>
              <a:t>How do </a:t>
            </a:r>
            <a:r>
              <a:rPr lang="en-US" kern="0" dirty="0" err="1" smtClean="0"/>
              <a:t>k</a:t>
            </a:r>
            <a:r>
              <a:rPr lang="en-US" kern="0" baseline="-25000" dirty="0" err="1" smtClean="0"/>
              <a:t>f</a:t>
            </a:r>
            <a:r>
              <a:rPr lang="en-US" kern="0" dirty="0" smtClean="0"/>
              <a:t> and k</a:t>
            </a:r>
            <a:r>
              <a:rPr lang="en-US" kern="0" baseline="-25000" dirty="0" smtClean="0"/>
              <a:t>b</a:t>
            </a:r>
            <a:r>
              <a:rPr lang="en-US" kern="0" dirty="0" smtClean="0"/>
              <a:t> affect the population dynamics?</a:t>
            </a:r>
          </a:p>
          <a:p>
            <a:endParaRPr lang="en-US" dirty="0"/>
          </a:p>
        </p:txBody>
      </p:sp>
      <p:graphicFrame>
        <p:nvGraphicFramePr>
          <p:cNvPr id="101378" name="Object 2"/>
          <p:cNvGraphicFramePr>
            <a:graphicFrameLocks noChangeAspect="1"/>
          </p:cNvGraphicFramePr>
          <p:nvPr/>
        </p:nvGraphicFramePr>
        <p:xfrm>
          <a:off x="438150" y="1612900"/>
          <a:ext cx="741680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379" name="משוואה" r:id="rId3" imgW="3124200" imgH="482600" progId="Equation.3">
                  <p:embed/>
                </p:oleObj>
              </mc:Choice>
              <mc:Fallback>
                <p:oleObj name="משוואה" r:id="rId3" imgW="3124200" imgH="482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150" y="1612900"/>
                        <a:ext cx="7416800" cy="1143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839789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A91F6F-AF93-400A-9F40-10D3382ABC45}" type="slidenum">
              <a:rPr lang="he-IL" smtClean="0"/>
              <a:pPr>
                <a:defRPr/>
              </a:pPr>
              <a:t>31</a:t>
            </a:fld>
            <a:endParaRPr lang="en-US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0" y="0"/>
            <a:ext cx="9144000" cy="5191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dirty="0"/>
              <a:t>Error Catastrophe in GARD</a:t>
            </a:r>
          </a:p>
        </p:txBody>
      </p:sp>
      <p:sp>
        <p:nvSpPr>
          <p:cNvPr id="6" name="Content Placeholder 5"/>
          <p:cNvSpPr txBox="1">
            <a:spLocks/>
          </p:cNvSpPr>
          <p:nvPr/>
        </p:nvSpPr>
        <p:spPr bwMode="auto">
          <a:xfrm>
            <a:off x="201742" y="773703"/>
            <a:ext cx="8645733" cy="5322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US" kern="0" dirty="0" smtClean="0"/>
              <a:t>The GARD equation contains two parameters which dictate how fast molecules flow in and out</a:t>
            </a:r>
          </a:p>
          <a:p>
            <a:r>
              <a:rPr lang="en-US" kern="0" dirty="0" smtClean="0"/>
              <a:t>How do </a:t>
            </a:r>
            <a:r>
              <a:rPr lang="en-US" kern="0" dirty="0" err="1" smtClean="0"/>
              <a:t>k</a:t>
            </a:r>
            <a:r>
              <a:rPr lang="en-US" kern="0" baseline="-25000" dirty="0" err="1" smtClean="0"/>
              <a:t>f</a:t>
            </a:r>
            <a:r>
              <a:rPr lang="en-US" kern="0" dirty="0" smtClean="0"/>
              <a:t> and k</a:t>
            </a:r>
            <a:r>
              <a:rPr lang="en-US" kern="0" baseline="-25000" dirty="0" smtClean="0"/>
              <a:t>b</a:t>
            </a:r>
            <a:r>
              <a:rPr lang="en-US" kern="0" dirty="0" smtClean="0"/>
              <a:t> affect the population dynamics?</a:t>
            </a:r>
          </a:p>
          <a:p>
            <a:endParaRPr lang="en-US" dirty="0"/>
          </a:p>
        </p:txBody>
      </p:sp>
      <p:graphicFrame>
        <p:nvGraphicFramePr>
          <p:cNvPr id="101378" name="Object 2"/>
          <p:cNvGraphicFramePr>
            <a:graphicFrameLocks noChangeAspect="1"/>
          </p:cNvGraphicFramePr>
          <p:nvPr/>
        </p:nvGraphicFramePr>
        <p:xfrm>
          <a:off x="660400" y="4273550"/>
          <a:ext cx="741680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507" name="משוואה" r:id="rId3" imgW="3124200" imgH="482600" progId="Equation.3">
                  <p:embed/>
                </p:oleObj>
              </mc:Choice>
              <mc:Fallback>
                <p:oleObj name="משוואה" r:id="rId3" imgW="3124200" imgH="482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0400" y="4273550"/>
                        <a:ext cx="7416800" cy="1143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83978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A91F6F-AF93-400A-9F40-10D3382ABC45}" type="slidenum">
              <a:rPr lang="he-IL" smtClean="0"/>
              <a:pPr>
                <a:defRPr/>
              </a:pPr>
              <a:t>32</a:t>
            </a:fld>
            <a:endParaRPr lang="en-US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0" y="0"/>
            <a:ext cx="9144000" cy="5191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dirty="0"/>
              <a:t>Error Catastrophe in GARD</a:t>
            </a:r>
          </a:p>
        </p:txBody>
      </p:sp>
      <p:sp>
        <p:nvSpPr>
          <p:cNvPr id="6" name="Content Placeholder 5"/>
          <p:cNvSpPr txBox="1">
            <a:spLocks/>
          </p:cNvSpPr>
          <p:nvPr/>
        </p:nvSpPr>
        <p:spPr bwMode="auto">
          <a:xfrm>
            <a:off x="201742" y="773703"/>
            <a:ext cx="8645733" cy="5322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US" dirty="0" smtClean="0"/>
              <a:t>What happens if you lower </a:t>
            </a:r>
            <a:r>
              <a:rPr lang="en-US" dirty="0" err="1" smtClean="0"/>
              <a:t>k</a:t>
            </a:r>
            <a:r>
              <a:rPr lang="en-US" baseline="-25000" dirty="0" err="1" smtClean="0"/>
              <a:t>f</a:t>
            </a:r>
            <a:r>
              <a:rPr lang="en-US" dirty="0"/>
              <a:t> </a:t>
            </a:r>
            <a:r>
              <a:rPr lang="en-US" dirty="0" smtClean="0"/>
              <a:t>?</a:t>
            </a:r>
          </a:p>
          <a:p>
            <a:r>
              <a:rPr lang="en-US" dirty="0" smtClean="0"/>
              <a:t>Run single lineage simulation with different </a:t>
            </a:r>
            <a:r>
              <a:rPr lang="en-US" dirty="0" err="1" smtClean="0"/>
              <a:t>k</a:t>
            </a:r>
            <a:r>
              <a:rPr lang="en-US" baseline="-25000" dirty="0" err="1" smtClean="0"/>
              <a:t>f</a:t>
            </a:r>
            <a:r>
              <a:rPr lang="en-US" dirty="0" smtClean="0"/>
              <a:t> values.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096725" y="3068959"/>
            <a:ext cx="55402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&lt;&lt;Data removed from published version&gt;&gt;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18609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A91F6F-AF93-400A-9F40-10D3382ABC45}" type="slidenum">
              <a:rPr lang="he-IL" smtClean="0"/>
              <a:pPr>
                <a:defRPr/>
              </a:pPr>
              <a:t>33</a:t>
            </a:fld>
            <a:endParaRPr lang="en-US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0" y="0"/>
            <a:ext cx="9144000" cy="5191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dirty="0"/>
              <a:t>Error Catastrophe in GARD</a:t>
            </a:r>
          </a:p>
        </p:txBody>
      </p:sp>
      <p:sp>
        <p:nvSpPr>
          <p:cNvPr id="6" name="Content Placeholder 5"/>
          <p:cNvSpPr txBox="1">
            <a:spLocks/>
          </p:cNvSpPr>
          <p:nvPr/>
        </p:nvSpPr>
        <p:spPr bwMode="auto">
          <a:xfrm>
            <a:off x="201742" y="762000"/>
            <a:ext cx="8645733" cy="5322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US" dirty="0" smtClean="0"/>
              <a:t>Since the most common compotype frequency decreases drastically, there is a high increase in drift </a:t>
            </a:r>
            <a:r>
              <a:rPr lang="en-US" dirty="0" smtClean="0">
                <a:sym typeface="Wingdings" panose="05000000000000000000" pitchFamily="2" charset="2"/>
              </a:rPr>
              <a:t> no composomes.</a:t>
            </a:r>
          </a:p>
          <a:p>
            <a:endParaRPr lang="en-US" dirty="0" smtClean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Conclusion: </a:t>
            </a:r>
            <a:r>
              <a:rPr lang="en-US" dirty="0" err="1" smtClean="0">
                <a:sym typeface="Wingdings" panose="05000000000000000000" pitchFamily="2" charset="2"/>
              </a:rPr>
              <a:t>k</a:t>
            </a:r>
            <a:r>
              <a:rPr lang="en-US" baseline="-25000" dirty="0" err="1" smtClean="0">
                <a:sym typeface="Wingdings" panose="05000000000000000000" pitchFamily="2" charset="2"/>
              </a:rPr>
              <a:t>f</a:t>
            </a:r>
            <a:r>
              <a:rPr lang="en-US" dirty="0" smtClean="0">
                <a:sym typeface="Wingdings" panose="05000000000000000000" pitchFamily="2" charset="2"/>
              </a:rPr>
              <a:t> and k</a:t>
            </a:r>
            <a:r>
              <a:rPr lang="en-US" baseline="-25000" dirty="0" smtClean="0">
                <a:sym typeface="Wingdings" panose="05000000000000000000" pitchFamily="2" charset="2"/>
              </a:rPr>
              <a:t>b</a:t>
            </a:r>
            <a:r>
              <a:rPr lang="en-US" dirty="0" smtClean="0">
                <a:sym typeface="Wingdings" panose="05000000000000000000" pitchFamily="2" charset="2"/>
              </a:rPr>
              <a:t> affect replication fidelity.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84538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A91F6F-AF93-400A-9F40-10D3382ABC45}" type="slidenum">
              <a:rPr lang="he-IL" smtClean="0"/>
              <a:pPr>
                <a:defRPr/>
              </a:pPr>
              <a:t>34</a:t>
            </a:fld>
            <a:endParaRPr lang="en-US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0" y="0"/>
            <a:ext cx="9144000" cy="5191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dirty="0"/>
              <a:t>Error Catastrophe in GARD</a:t>
            </a:r>
          </a:p>
        </p:txBody>
      </p:sp>
      <p:sp>
        <p:nvSpPr>
          <p:cNvPr id="6" name="Content Placeholder 5"/>
          <p:cNvSpPr txBox="1">
            <a:spLocks/>
          </p:cNvSpPr>
          <p:nvPr/>
        </p:nvSpPr>
        <p:spPr bwMode="auto">
          <a:xfrm>
            <a:off x="201742" y="762000"/>
            <a:ext cx="8645733" cy="5322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US" dirty="0" smtClean="0"/>
              <a:t>What happens in quasispecies model?</a:t>
            </a:r>
          </a:p>
          <a:p>
            <a:pPr lvl="1"/>
            <a:r>
              <a:rPr lang="en-US" dirty="0" smtClean="0"/>
              <a:t>We obtained </a:t>
            </a:r>
            <a:r>
              <a:rPr lang="en-US" b="1" dirty="0" smtClean="0"/>
              <a:t>Q</a:t>
            </a:r>
            <a:r>
              <a:rPr lang="en-US" dirty="0" smtClean="0"/>
              <a:t> and </a:t>
            </a:r>
            <a:r>
              <a:rPr lang="en-US" b="1" dirty="0" smtClean="0"/>
              <a:t>A</a:t>
            </a:r>
            <a:r>
              <a:rPr lang="en-US" dirty="0" smtClean="0"/>
              <a:t> for lower </a:t>
            </a:r>
            <a:r>
              <a:rPr lang="en-US" dirty="0" err="1" smtClean="0"/>
              <a:t>k</a:t>
            </a:r>
            <a:r>
              <a:rPr lang="en-US" baseline="-25000" dirty="0" err="1" smtClean="0"/>
              <a:t>f</a:t>
            </a:r>
            <a:r>
              <a:rPr lang="en-US" dirty="0" smtClean="0"/>
              <a:t> values.</a:t>
            </a:r>
          </a:p>
          <a:p>
            <a:r>
              <a:rPr lang="en-US" dirty="0" smtClean="0"/>
              <a:t>Two types of results:</a:t>
            </a:r>
          </a:p>
          <a:p>
            <a:r>
              <a:rPr lang="en-US" dirty="0" smtClean="0"/>
              <a:t>Seed = 12 				Seed = 15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54458" y="3969060"/>
            <a:ext cx="55402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&lt;&lt;Data removed from published version&gt;&gt;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60555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A91F6F-AF93-400A-9F40-10D3382ABC45}" type="slidenum">
              <a:rPr lang="he-IL" smtClean="0"/>
              <a:pPr>
                <a:defRPr/>
              </a:pPr>
              <a:t>35</a:t>
            </a:fld>
            <a:endParaRPr lang="en-US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0" y="0"/>
            <a:ext cx="9144000" cy="5191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dirty="0"/>
              <a:t>Error Catastrophe in GARD</a:t>
            </a:r>
          </a:p>
        </p:txBody>
      </p:sp>
      <p:sp>
        <p:nvSpPr>
          <p:cNvPr id="6" name="Content Placeholder 5"/>
          <p:cNvSpPr txBox="1">
            <a:spLocks/>
          </p:cNvSpPr>
          <p:nvPr/>
        </p:nvSpPr>
        <p:spPr bwMode="auto">
          <a:xfrm>
            <a:off x="201742" y="762000"/>
            <a:ext cx="8645733" cy="5322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 difference seems to relate to the </a:t>
            </a:r>
            <a:r>
              <a:rPr lang="en-US" b="1" dirty="0" smtClean="0"/>
              <a:t>size</a:t>
            </a:r>
            <a:r>
              <a:rPr lang="en-US" dirty="0" smtClean="0"/>
              <a:t> of the compotype. </a:t>
            </a:r>
            <a:endParaRPr lang="en-US" b="1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2096725" y="3068959"/>
            <a:ext cx="55402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&lt;&lt;Data removed from published version&gt;&gt;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13080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A91F6F-AF93-400A-9F40-10D3382ABC45}" type="slidenum">
              <a:rPr lang="he-IL" smtClean="0"/>
              <a:pPr>
                <a:defRPr/>
              </a:pPr>
              <a:t>36</a:t>
            </a:fld>
            <a:endParaRPr lang="en-US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0" y="0"/>
            <a:ext cx="9144000" cy="5191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6" name="Content Placeholder 5"/>
          <p:cNvSpPr txBox="1">
            <a:spLocks/>
          </p:cNvSpPr>
          <p:nvPr/>
        </p:nvSpPr>
        <p:spPr bwMode="auto">
          <a:xfrm>
            <a:off x="111560" y="761999"/>
            <a:ext cx="8645733" cy="5817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US" dirty="0" smtClean="0">
                <a:sym typeface="Wingdings" panose="05000000000000000000" pitchFamily="2" charset="2"/>
              </a:rPr>
              <a:t>GARD constant population models give distance distributions that are similar to those generated by the quasispecies model.</a:t>
            </a:r>
          </a:p>
          <a:p>
            <a:endParaRPr lang="en-US" dirty="0" smtClean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GARD replication fidelity shows sensitivity to </a:t>
            </a:r>
            <a:r>
              <a:rPr lang="en-US" dirty="0" err="1" smtClean="0">
                <a:sym typeface="Wingdings" panose="05000000000000000000" pitchFamily="2" charset="2"/>
              </a:rPr>
              <a:t>k</a:t>
            </a:r>
            <a:r>
              <a:rPr lang="en-US" baseline="-25000" dirty="0" err="1" smtClean="0">
                <a:sym typeface="Wingdings" panose="05000000000000000000" pitchFamily="2" charset="2"/>
              </a:rPr>
              <a:t>f</a:t>
            </a:r>
            <a:r>
              <a:rPr lang="en-US" dirty="0" smtClean="0">
                <a:sym typeface="Wingdings" panose="05000000000000000000" pitchFamily="2" charset="2"/>
              </a:rPr>
              <a:t> and k</a:t>
            </a:r>
            <a:r>
              <a:rPr lang="en-US" baseline="-25000" dirty="0" smtClean="0">
                <a:sym typeface="Wingdings" panose="05000000000000000000" pitchFamily="2" charset="2"/>
              </a:rPr>
              <a:t>b</a:t>
            </a:r>
            <a:r>
              <a:rPr lang="en-US" dirty="0" smtClean="0">
                <a:sym typeface="Wingdings" panose="05000000000000000000" pitchFamily="2" charset="2"/>
              </a:rPr>
              <a:t>. Low </a:t>
            </a:r>
            <a:r>
              <a:rPr lang="en-US" dirty="0" err="1" smtClean="0">
                <a:sym typeface="Wingdings" panose="05000000000000000000" pitchFamily="2" charset="2"/>
              </a:rPr>
              <a:t>k</a:t>
            </a:r>
            <a:r>
              <a:rPr lang="en-US" baseline="-25000" dirty="0" err="1" smtClean="0">
                <a:sym typeface="Wingdings" panose="05000000000000000000" pitchFamily="2" charset="2"/>
              </a:rPr>
              <a:t>f</a:t>
            </a:r>
            <a:r>
              <a:rPr lang="en-US" dirty="0" smtClean="0">
                <a:sym typeface="Wingdings" panose="05000000000000000000" pitchFamily="2" charset="2"/>
              </a:rPr>
              <a:t> results in loss of compotype dominance, just like high single digit error results in loss of master sequence.</a:t>
            </a:r>
          </a:p>
          <a:p>
            <a:pPr marL="0" indent="0" algn="ctr">
              <a:buNone/>
            </a:pPr>
            <a:r>
              <a:rPr lang="en-US" sz="4800" dirty="0" smtClean="0"/>
              <a:t>∴</a:t>
            </a:r>
            <a:r>
              <a:rPr lang="en-US" sz="3600" baseline="-25000" dirty="0" smtClean="0">
                <a:sym typeface="Wingdings" panose="05000000000000000000" pitchFamily="2" charset="2"/>
              </a:rPr>
              <a:t> </a:t>
            </a:r>
            <a:r>
              <a:rPr lang="en-US" sz="3600" b="1" dirty="0" smtClean="0">
                <a:sym typeface="Wingdings" panose="05000000000000000000" pitchFamily="2" charset="2"/>
              </a:rPr>
              <a:t>Compotypes/composomes behave similarly to quasispecies.</a:t>
            </a:r>
          </a:p>
        </p:txBody>
      </p:sp>
    </p:spTree>
    <p:extLst>
      <p:ext uri="{BB962C8B-B14F-4D97-AF65-F5344CB8AC3E}">
        <p14:creationId xmlns:p14="http://schemas.microsoft.com/office/powerpoint/2010/main" val="2666898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635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rgbClr val="C0C0C0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rtlCol="0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5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Arial" charset="0"/>
          </a:defRPr>
        </a:defPPr>
      </a:lstStyle>
    </a:spDef>
    <a:lnDef>
      <a:spPr bwMode="auto">
        <a:noFill/>
        <a:ln w="635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rgbClr val="C0C0C0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/>
      <a:lstStyle/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0</TotalTime>
  <Words>1388</Words>
  <Application>Microsoft Office PowerPoint</Application>
  <PresentationFormat>On-screen Show (4:3)</PresentationFormat>
  <Paragraphs>284</Paragraphs>
  <Slides>36</Slides>
  <Notes>4</Notes>
  <HiddenSlides>1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8" baseType="lpstr">
      <vt:lpstr>Default Design</vt:lpstr>
      <vt:lpstr>משוואה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/>
  <cp:revision>1283</cp:revision>
  <cp:lastPrinted>1601-01-01T00:00:00Z</cp:lastPrinted>
  <dcterms:created xsi:type="dcterms:W3CDTF">1601-01-01T00:00:00Z</dcterms:created>
  <dcterms:modified xsi:type="dcterms:W3CDTF">2013-12-02T08:38:50Z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LCID">
    <vt:i4>1037</vt:i4>
  </property>
</Properties>
</file>