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1"/>
  </p:notesMasterIdLst>
  <p:sldIdLst>
    <p:sldId id="292" r:id="rId2"/>
    <p:sldId id="293" r:id="rId3"/>
    <p:sldId id="256" r:id="rId4"/>
    <p:sldId id="266" r:id="rId5"/>
    <p:sldId id="270" r:id="rId6"/>
    <p:sldId id="288" r:id="rId7"/>
    <p:sldId id="290" r:id="rId8"/>
    <p:sldId id="268" r:id="rId9"/>
    <p:sldId id="272" r:id="rId10"/>
    <p:sldId id="282" r:id="rId11"/>
    <p:sldId id="283" r:id="rId12"/>
    <p:sldId id="289" r:id="rId13"/>
    <p:sldId id="285" r:id="rId14"/>
    <p:sldId id="286" r:id="rId15"/>
    <p:sldId id="287" r:id="rId16"/>
    <p:sldId id="277" r:id="rId17"/>
    <p:sldId id="279" r:id="rId18"/>
    <p:sldId id="291" r:id="rId19"/>
    <p:sldId id="281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9999FF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361" autoAdjust="0"/>
    <p:restoredTop sz="94709" autoAdjust="0"/>
  </p:normalViewPr>
  <p:slideViewPr>
    <p:cSldViewPr>
      <p:cViewPr varScale="1">
        <p:scale>
          <a:sx n="103" d="100"/>
          <a:sy n="103" d="100"/>
        </p:scale>
        <p:origin x="-40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B6D0C1-0477-4A5B-9602-3BD8E9064172}" type="doc">
      <dgm:prSet loTypeId="urn:microsoft.com/office/officeart/2005/8/layout/hProcess11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98B18321-A493-407E-B295-4189F6220135}">
      <dgm:prSet custT="1"/>
      <dgm:spPr/>
      <dgm:t>
        <a:bodyPr/>
        <a:lstStyle/>
        <a:p>
          <a:pPr rtl="0"/>
          <a:r>
            <a:rPr lang="en-US" sz="2000" dirty="0" smtClean="0"/>
            <a:t>Small size fruit</a:t>
          </a:r>
          <a:endParaRPr lang="en-US" sz="2000" dirty="0"/>
        </a:p>
      </dgm:t>
    </dgm:pt>
    <dgm:pt modelId="{CC4BD6B2-8BD5-48E4-A67D-04BDDC997853}" type="parTrans" cxnId="{7E1C1BCF-4F25-40C6-B3AE-2F4DFA997FCE}">
      <dgm:prSet/>
      <dgm:spPr/>
      <dgm:t>
        <a:bodyPr/>
        <a:lstStyle/>
        <a:p>
          <a:endParaRPr lang="en-US"/>
        </a:p>
      </dgm:t>
    </dgm:pt>
    <dgm:pt modelId="{8EB1D6D4-F4D2-41A9-899A-251EFB01FF58}" type="sibTrans" cxnId="{7E1C1BCF-4F25-40C6-B3AE-2F4DFA997FCE}">
      <dgm:prSet/>
      <dgm:spPr/>
      <dgm:t>
        <a:bodyPr/>
        <a:lstStyle/>
        <a:p>
          <a:endParaRPr lang="en-US"/>
        </a:p>
      </dgm:t>
    </dgm:pt>
    <dgm:pt modelId="{DD2E3E19-185F-448D-BDCF-B83BEB2D5510}">
      <dgm:prSet custT="1"/>
      <dgm:spPr/>
      <dgm:t>
        <a:bodyPr/>
        <a:lstStyle/>
        <a:p>
          <a:pPr rtl="0"/>
          <a:r>
            <a:rPr lang="en-US" sz="2000" dirty="0" smtClean="0"/>
            <a:t>High rate of damaged fruit</a:t>
          </a:r>
          <a:endParaRPr lang="en-US" sz="2000" dirty="0"/>
        </a:p>
      </dgm:t>
    </dgm:pt>
    <dgm:pt modelId="{85DE797B-87B2-41DE-BDE1-8E863A7F6B1F}" type="parTrans" cxnId="{C626D90D-316C-4BD6-A7FC-19A134EAD1E4}">
      <dgm:prSet/>
      <dgm:spPr/>
      <dgm:t>
        <a:bodyPr/>
        <a:lstStyle/>
        <a:p>
          <a:endParaRPr lang="en-US"/>
        </a:p>
      </dgm:t>
    </dgm:pt>
    <dgm:pt modelId="{3AF73EFF-90E4-497C-B7A4-A29BF7DF4591}" type="sibTrans" cxnId="{C626D90D-316C-4BD6-A7FC-19A134EAD1E4}">
      <dgm:prSet/>
      <dgm:spPr/>
      <dgm:t>
        <a:bodyPr/>
        <a:lstStyle/>
        <a:p>
          <a:endParaRPr lang="en-US"/>
        </a:p>
      </dgm:t>
    </dgm:pt>
    <dgm:pt modelId="{CEAB03C2-EE82-46EF-8D90-E9F61A787F19}">
      <dgm:prSet custT="1"/>
      <dgm:spPr/>
      <dgm:t>
        <a:bodyPr/>
        <a:lstStyle/>
        <a:p>
          <a:pPr rtl="0"/>
          <a:r>
            <a:rPr lang="en-US" sz="2000" dirty="0" smtClean="0"/>
            <a:t>Rough and unattractive peal</a:t>
          </a:r>
          <a:endParaRPr lang="en-US" sz="2000" dirty="0"/>
        </a:p>
      </dgm:t>
    </dgm:pt>
    <dgm:pt modelId="{16BD8B9E-A50F-4C6A-8CD9-6F9E3866D041}" type="parTrans" cxnId="{5DBBF2CD-3C07-4040-8FE1-8346E5A2ECFA}">
      <dgm:prSet/>
      <dgm:spPr/>
      <dgm:t>
        <a:bodyPr/>
        <a:lstStyle/>
        <a:p>
          <a:endParaRPr lang="en-US"/>
        </a:p>
      </dgm:t>
    </dgm:pt>
    <dgm:pt modelId="{C8D20902-9258-4391-AC1E-320A3064F91C}" type="sibTrans" cxnId="{5DBBF2CD-3C07-4040-8FE1-8346E5A2ECFA}">
      <dgm:prSet/>
      <dgm:spPr/>
      <dgm:t>
        <a:bodyPr/>
        <a:lstStyle/>
        <a:p>
          <a:endParaRPr lang="en-US"/>
        </a:p>
      </dgm:t>
    </dgm:pt>
    <dgm:pt modelId="{BFE7653C-1178-49EA-8A57-E0896F60D8D2}">
      <dgm:prSet custT="1"/>
      <dgm:spPr/>
      <dgm:t>
        <a:bodyPr/>
        <a:lstStyle/>
        <a:p>
          <a:pPr rtl="0"/>
          <a:r>
            <a:rPr lang="en-US" sz="2000" dirty="0" smtClean="0"/>
            <a:t>Low yield</a:t>
          </a:r>
          <a:endParaRPr lang="en-US" sz="2000" dirty="0"/>
        </a:p>
      </dgm:t>
    </dgm:pt>
    <dgm:pt modelId="{7827505C-BC72-4F6C-A118-1DC5B190688C}" type="parTrans" cxnId="{B44FE9DD-225D-4C79-AE6F-E2E4872FF423}">
      <dgm:prSet/>
      <dgm:spPr/>
      <dgm:t>
        <a:bodyPr/>
        <a:lstStyle/>
        <a:p>
          <a:endParaRPr lang="en-US"/>
        </a:p>
      </dgm:t>
    </dgm:pt>
    <dgm:pt modelId="{EE99E423-28C4-403D-9CFA-992273B0C585}" type="sibTrans" cxnId="{B44FE9DD-225D-4C79-AE6F-E2E4872FF423}">
      <dgm:prSet/>
      <dgm:spPr/>
      <dgm:t>
        <a:bodyPr/>
        <a:lstStyle/>
        <a:p>
          <a:endParaRPr lang="en-US"/>
        </a:p>
      </dgm:t>
    </dgm:pt>
    <dgm:pt modelId="{523D4BA8-17AF-4A21-B744-B3933CF4B55D}">
      <dgm:prSet custT="1"/>
      <dgm:spPr/>
      <dgm:t>
        <a:bodyPr/>
        <a:lstStyle/>
        <a:p>
          <a:pPr rtl="0"/>
          <a:r>
            <a:rPr lang="en-US" sz="2000" dirty="0" smtClean="0"/>
            <a:t>Outdated ways for fruit handlings</a:t>
          </a:r>
          <a:endParaRPr lang="en-US" sz="2000" dirty="0"/>
        </a:p>
      </dgm:t>
    </dgm:pt>
    <dgm:pt modelId="{32C2F12F-A754-4854-A115-2F7341C699CA}" type="parTrans" cxnId="{416FB767-9756-4C5F-883D-432511F18CFD}">
      <dgm:prSet/>
      <dgm:spPr/>
      <dgm:t>
        <a:bodyPr/>
        <a:lstStyle/>
        <a:p>
          <a:endParaRPr lang="en-US"/>
        </a:p>
      </dgm:t>
    </dgm:pt>
    <dgm:pt modelId="{E5736965-7D9B-43D1-BD5F-2541185A697D}" type="sibTrans" cxnId="{416FB767-9756-4C5F-883D-432511F18CFD}">
      <dgm:prSet/>
      <dgm:spPr/>
      <dgm:t>
        <a:bodyPr/>
        <a:lstStyle/>
        <a:p>
          <a:endParaRPr lang="en-US"/>
        </a:p>
      </dgm:t>
    </dgm:pt>
    <dgm:pt modelId="{6577FDFF-621C-48B7-BE53-648F6490F9DC}">
      <dgm:prSet/>
      <dgm:spPr/>
      <dgm:t>
        <a:bodyPr/>
        <a:lstStyle/>
        <a:p>
          <a:pPr rtl="0"/>
          <a:endParaRPr lang="en-US" dirty="0"/>
        </a:p>
      </dgm:t>
    </dgm:pt>
    <dgm:pt modelId="{81E801BC-C385-4945-A5C2-6492C7DCB42A}" type="parTrans" cxnId="{B5946D50-E1A1-4CF4-968C-1830823E56D2}">
      <dgm:prSet/>
      <dgm:spPr/>
      <dgm:t>
        <a:bodyPr/>
        <a:lstStyle/>
        <a:p>
          <a:endParaRPr lang="en-US"/>
        </a:p>
      </dgm:t>
    </dgm:pt>
    <dgm:pt modelId="{2F31FDB4-D28C-40CD-814B-A8D21519A0E9}" type="sibTrans" cxnId="{B5946D50-E1A1-4CF4-968C-1830823E56D2}">
      <dgm:prSet/>
      <dgm:spPr/>
      <dgm:t>
        <a:bodyPr/>
        <a:lstStyle/>
        <a:p>
          <a:endParaRPr lang="en-US"/>
        </a:p>
      </dgm:t>
    </dgm:pt>
    <dgm:pt modelId="{10FACB63-7D0A-446D-A841-3E5DAEF12C0F}" type="pres">
      <dgm:prSet presAssocID="{70B6D0C1-0477-4A5B-9602-3BD8E906417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CD6CA0-E201-4200-999D-81FE033FFD7C}" type="pres">
      <dgm:prSet presAssocID="{70B6D0C1-0477-4A5B-9602-3BD8E9064172}" presName="arrow" presStyleLbl="bgShp" presStyleIdx="0" presStyleCnt="1"/>
      <dgm:spPr/>
    </dgm:pt>
    <dgm:pt modelId="{70EF22E1-914B-46FC-AFEF-C9E56974C0EB}" type="pres">
      <dgm:prSet presAssocID="{70B6D0C1-0477-4A5B-9602-3BD8E9064172}" presName="points" presStyleCnt="0"/>
      <dgm:spPr/>
    </dgm:pt>
    <dgm:pt modelId="{A9D6C159-9A26-4580-AA0A-E5700DC45373}" type="pres">
      <dgm:prSet presAssocID="{98B18321-A493-407E-B295-4189F6220135}" presName="compositeA" presStyleCnt="0"/>
      <dgm:spPr/>
    </dgm:pt>
    <dgm:pt modelId="{EDD263BD-82A4-47E2-9B9B-EFF809D5703E}" type="pres">
      <dgm:prSet presAssocID="{98B18321-A493-407E-B295-4189F6220135}" presName="textA" presStyleLbl="revTx" presStyleIdx="0" presStyleCnt="6" custScaleX="936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EBE94C-783A-4CBB-8A5B-113DEB9F65C9}" type="pres">
      <dgm:prSet presAssocID="{98B18321-A493-407E-B295-4189F6220135}" presName="circleA" presStyleLbl="node1" presStyleIdx="0" presStyleCnt="6"/>
      <dgm:spPr/>
    </dgm:pt>
    <dgm:pt modelId="{BC998253-252C-47AF-BFC4-DD6F422CEAA4}" type="pres">
      <dgm:prSet presAssocID="{98B18321-A493-407E-B295-4189F6220135}" presName="spaceA" presStyleCnt="0"/>
      <dgm:spPr/>
    </dgm:pt>
    <dgm:pt modelId="{3A1A030A-E9DC-4A07-8B5B-AC94EFDC794F}" type="pres">
      <dgm:prSet presAssocID="{8EB1D6D4-F4D2-41A9-899A-251EFB01FF58}" presName="space" presStyleCnt="0"/>
      <dgm:spPr/>
    </dgm:pt>
    <dgm:pt modelId="{2B2BB992-67E5-4013-8F98-401F74B07C07}" type="pres">
      <dgm:prSet presAssocID="{DD2E3E19-185F-448D-BDCF-B83BEB2D5510}" presName="compositeB" presStyleCnt="0"/>
      <dgm:spPr/>
    </dgm:pt>
    <dgm:pt modelId="{34F222E2-5702-4374-8954-B444463CE963}" type="pres">
      <dgm:prSet presAssocID="{DD2E3E19-185F-448D-BDCF-B83BEB2D5510}" presName="textB" presStyleLbl="revTx" presStyleIdx="1" presStyleCnt="6" custScaleX="1502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685189-5A23-44E3-8E77-9BF23824E8F6}" type="pres">
      <dgm:prSet presAssocID="{DD2E3E19-185F-448D-BDCF-B83BEB2D5510}" presName="circleB" presStyleLbl="node1" presStyleIdx="1" presStyleCnt="6"/>
      <dgm:spPr/>
    </dgm:pt>
    <dgm:pt modelId="{9840AA70-AE68-4B4B-BDAF-73C5436C3889}" type="pres">
      <dgm:prSet presAssocID="{DD2E3E19-185F-448D-BDCF-B83BEB2D5510}" presName="spaceB" presStyleCnt="0"/>
      <dgm:spPr/>
    </dgm:pt>
    <dgm:pt modelId="{B74C3E69-0854-49E3-8DF7-E5F9ACCC6E9A}" type="pres">
      <dgm:prSet presAssocID="{3AF73EFF-90E4-497C-B7A4-A29BF7DF4591}" presName="space" presStyleCnt="0"/>
      <dgm:spPr/>
    </dgm:pt>
    <dgm:pt modelId="{9F79B051-35B4-4BA2-A3DF-60CE363904EB}" type="pres">
      <dgm:prSet presAssocID="{CEAB03C2-EE82-46EF-8D90-E9F61A787F19}" presName="compositeA" presStyleCnt="0"/>
      <dgm:spPr/>
    </dgm:pt>
    <dgm:pt modelId="{F9453A51-CC82-4885-AD02-D5F33C648ABC}" type="pres">
      <dgm:prSet presAssocID="{CEAB03C2-EE82-46EF-8D90-E9F61A787F19}" presName="textA" presStyleLbl="revTx" presStyleIdx="2" presStyleCnt="6" custScaleX="1687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5E07D6-9195-43C5-A667-BBF297C06018}" type="pres">
      <dgm:prSet presAssocID="{CEAB03C2-EE82-46EF-8D90-E9F61A787F19}" presName="circleA" presStyleLbl="node1" presStyleIdx="2" presStyleCnt="6"/>
      <dgm:spPr/>
    </dgm:pt>
    <dgm:pt modelId="{E9FC2C28-6C4D-4EDC-9BB2-B6107361F59F}" type="pres">
      <dgm:prSet presAssocID="{CEAB03C2-EE82-46EF-8D90-E9F61A787F19}" presName="spaceA" presStyleCnt="0"/>
      <dgm:spPr/>
    </dgm:pt>
    <dgm:pt modelId="{27072C6B-D7D4-4CF6-8608-DF9D253A8D69}" type="pres">
      <dgm:prSet presAssocID="{C8D20902-9258-4391-AC1E-320A3064F91C}" presName="space" presStyleCnt="0"/>
      <dgm:spPr/>
    </dgm:pt>
    <dgm:pt modelId="{3ECE3830-D5A8-4E71-9A01-ADEEBB05FBDD}" type="pres">
      <dgm:prSet presAssocID="{BFE7653C-1178-49EA-8A57-E0896F60D8D2}" presName="compositeB" presStyleCnt="0"/>
      <dgm:spPr/>
    </dgm:pt>
    <dgm:pt modelId="{ED582C94-4DC0-4C95-B91A-80F958C72C74}" type="pres">
      <dgm:prSet presAssocID="{BFE7653C-1178-49EA-8A57-E0896F60D8D2}" presName="textB" presStyleLbl="revTx" presStyleIdx="3" presStyleCnt="6" custScaleX="1049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4AF604-F6CC-4B2E-9FC3-56ACB74E3C37}" type="pres">
      <dgm:prSet presAssocID="{BFE7653C-1178-49EA-8A57-E0896F60D8D2}" presName="circleB" presStyleLbl="node1" presStyleIdx="3" presStyleCnt="6"/>
      <dgm:spPr/>
    </dgm:pt>
    <dgm:pt modelId="{7F49F0D6-0425-4B99-9C7F-7520344B7CFE}" type="pres">
      <dgm:prSet presAssocID="{BFE7653C-1178-49EA-8A57-E0896F60D8D2}" presName="spaceB" presStyleCnt="0"/>
      <dgm:spPr/>
    </dgm:pt>
    <dgm:pt modelId="{062CCB4F-D0BC-4E95-85E0-0DFDABB81B50}" type="pres">
      <dgm:prSet presAssocID="{EE99E423-28C4-403D-9CFA-992273B0C585}" presName="space" presStyleCnt="0"/>
      <dgm:spPr/>
    </dgm:pt>
    <dgm:pt modelId="{79223C3F-CF42-429D-A931-3BC1B7A23383}" type="pres">
      <dgm:prSet presAssocID="{523D4BA8-17AF-4A21-B744-B3933CF4B55D}" presName="compositeA" presStyleCnt="0"/>
      <dgm:spPr/>
    </dgm:pt>
    <dgm:pt modelId="{77EF4B55-6683-4264-83A7-A9B47EA7C2BF}" type="pres">
      <dgm:prSet presAssocID="{523D4BA8-17AF-4A21-B744-B3933CF4B55D}" presName="textA" presStyleLbl="revTx" presStyleIdx="4" presStyleCnt="6" custScaleX="148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D1955F-AC62-48CF-B45E-D2A9D0267DD9}" type="pres">
      <dgm:prSet presAssocID="{523D4BA8-17AF-4A21-B744-B3933CF4B55D}" presName="circleA" presStyleLbl="node1" presStyleIdx="4" presStyleCnt="6"/>
      <dgm:spPr/>
    </dgm:pt>
    <dgm:pt modelId="{EF132942-804A-4533-B3CB-699F5FCD40BC}" type="pres">
      <dgm:prSet presAssocID="{523D4BA8-17AF-4A21-B744-B3933CF4B55D}" presName="spaceA" presStyleCnt="0"/>
      <dgm:spPr/>
    </dgm:pt>
    <dgm:pt modelId="{E2815DFC-736E-4A1F-B85C-CF22E02E3295}" type="pres">
      <dgm:prSet presAssocID="{E5736965-7D9B-43D1-BD5F-2541185A697D}" presName="space" presStyleCnt="0"/>
      <dgm:spPr/>
    </dgm:pt>
    <dgm:pt modelId="{06391673-34F5-4A7B-8F82-5CEF000DF703}" type="pres">
      <dgm:prSet presAssocID="{6577FDFF-621C-48B7-BE53-648F6490F9DC}" presName="compositeB" presStyleCnt="0"/>
      <dgm:spPr/>
    </dgm:pt>
    <dgm:pt modelId="{DA32854C-3AB5-4BA1-B62D-C7B32DA3BFD4}" type="pres">
      <dgm:prSet presAssocID="{6577FDFF-621C-48B7-BE53-648F6490F9DC}" presName="textB" presStyleLbl="revTx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DD6F55-6C49-482D-8B2C-BE6D4B8C716F}" type="pres">
      <dgm:prSet presAssocID="{6577FDFF-621C-48B7-BE53-648F6490F9DC}" presName="circleB" presStyleLbl="node1" presStyleIdx="5" presStyleCnt="6" custLinFactNeighborX="-25154" custLinFactNeighborY="1421"/>
      <dgm:spPr/>
    </dgm:pt>
    <dgm:pt modelId="{2C534559-8016-4704-8926-AD6E21E942FF}" type="pres">
      <dgm:prSet presAssocID="{6577FDFF-621C-48B7-BE53-648F6490F9DC}" presName="spaceB" presStyleCnt="0"/>
      <dgm:spPr/>
    </dgm:pt>
  </dgm:ptLst>
  <dgm:cxnLst>
    <dgm:cxn modelId="{7E1C1BCF-4F25-40C6-B3AE-2F4DFA997FCE}" srcId="{70B6D0C1-0477-4A5B-9602-3BD8E9064172}" destId="{98B18321-A493-407E-B295-4189F6220135}" srcOrd="0" destOrd="0" parTransId="{CC4BD6B2-8BD5-48E4-A67D-04BDDC997853}" sibTransId="{8EB1D6D4-F4D2-41A9-899A-251EFB01FF58}"/>
    <dgm:cxn modelId="{B5946D50-E1A1-4CF4-968C-1830823E56D2}" srcId="{70B6D0C1-0477-4A5B-9602-3BD8E9064172}" destId="{6577FDFF-621C-48B7-BE53-648F6490F9DC}" srcOrd="5" destOrd="0" parTransId="{81E801BC-C385-4945-A5C2-6492C7DCB42A}" sibTransId="{2F31FDB4-D28C-40CD-814B-A8D21519A0E9}"/>
    <dgm:cxn modelId="{23222C22-37CB-4AC9-8FB1-1320E04E84F3}" type="presOf" srcId="{CEAB03C2-EE82-46EF-8D90-E9F61A787F19}" destId="{F9453A51-CC82-4885-AD02-D5F33C648ABC}" srcOrd="0" destOrd="0" presId="urn:microsoft.com/office/officeart/2005/8/layout/hProcess11"/>
    <dgm:cxn modelId="{B44FE9DD-225D-4C79-AE6F-E2E4872FF423}" srcId="{70B6D0C1-0477-4A5B-9602-3BD8E9064172}" destId="{BFE7653C-1178-49EA-8A57-E0896F60D8D2}" srcOrd="3" destOrd="0" parTransId="{7827505C-BC72-4F6C-A118-1DC5B190688C}" sibTransId="{EE99E423-28C4-403D-9CFA-992273B0C585}"/>
    <dgm:cxn modelId="{C626D90D-316C-4BD6-A7FC-19A134EAD1E4}" srcId="{70B6D0C1-0477-4A5B-9602-3BD8E9064172}" destId="{DD2E3E19-185F-448D-BDCF-B83BEB2D5510}" srcOrd="1" destOrd="0" parTransId="{85DE797B-87B2-41DE-BDE1-8E863A7F6B1F}" sibTransId="{3AF73EFF-90E4-497C-B7A4-A29BF7DF4591}"/>
    <dgm:cxn modelId="{416FB767-9756-4C5F-883D-432511F18CFD}" srcId="{70B6D0C1-0477-4A5B-9602-3BD8E9064172}" destId="{523D4BA8-17AF-4A21-B744-B3933CF4B55D}" srcOrd="4" destOrd="0" parTransId="{32C2F12F-A754-4854-A115-2F7341C699CA}" sibTransId="{E5736965-7D9B-43D1-BD5F-2541185A697D}"/>
    <dgm:cxn modelId="{9FD87574-9E5C-406C-8E3C-06D8E73E4CBE}" type="presOf" srcId="{98B18321-A493-407E-B295-4189F6220135}" destId="{EDD263BD-82A4-47E2-9B9B-EFF809D5703E}" srcOrd="0" destOrd="0" presId="urn:microsoft.com/office/officeart/2005/8/layout/hProcess11"/>
    <dgm:cxn modelId="{5DBBF2CD-3C07-4040-8FE1-8346E5A2ECFA}" srcId="{70B6D0C1-0477-4A5B-9602-3BD8E9064172}" destId="{CEAB03C2-EE82-46EF-8D90-E9F61A787F19}" srcOrd="2" destOrd="0" parTransId="{16BD8B9E-A50F-4C6A-8CD9-6F9E3866D041}" sibTransId="{C8D20902-9258-4391-AC1E-320A3064F91C}"/>
    <dgm:cxn modelId="{0FB58FDB-80BE-446D-AE64-00F1989F0BB9}" type="presOf" srcId="{70B6D0C1-0477-4A5B-9602-3BD8E9064172}" destId="{10FACB63-7D0A-446D-A841-3E5DAEF12C0F}" srcOrd="0" destOrd="0" presId="urn:microsoft.com/office/officeart/2005/8/layout/hProcess11"/>
    <dgm:cxn modelId="{9E2A5D20-0BB8-48DE-B342-7E26A699445F}" type="presOf" srcId="{BFE7653C-1178-49EA-8A57-E0896F60D8D2}" destId="{ED582C94-4DC0-4C95-B91A-80F958C72C74}" srcOrd="0" destOrd="0" presId="urn:microsoft.com/office/officeart/2005/8/layout/hProcess11"/>
    <dgm:cxn modelId="{4252A660-2B62-4280-BE60-4DE119A489FF}" type="presOf" srcId="{523D4BA8-17AF-4A21-B744-B3933CF4B55D}" destId="{77EF4B55-6683-4264-83A7-A9B47EA7C2BF}" srcOrd="0" destOrd="0" presId="urn:microsoft.com/office/officeart/2005/8/layout/hProcess11"/>
    <dgm:cxn modelId="{A01AD73F-B5A5-4E49-89BA-63F63BB14FEE}" type="presOf" srcId="{DD2E3E19-185F-448D-BDCF-B83BEB2D5510}" destId="{34F222E2-5702-4374-8954-B444463CE963}" srcOrd="0" destOrd="0" presId="urn:microsoft.com/office/officeart/2005/8/layout/hProcess11"/>
    <dgm:cxn modelId="{2218E937-08D0-4D29-B2EB-346618171248}" type="presOf" srcId="{6577FDFF-621C-48B7-BE53-648F6490F9DC}" destId="{DA32854C-3AB5-4BA1-B62D-C7B32DA3BFD4}" srcOrd="0" destOrd="0" presId="urn:microsoft.com/office/officeart/2005/8/layout/hProcess11"/>
    <dgm:cxn modelId="{7D5AE0E0-4672-4C2F-B29E-4971B826CF98}" type="presParOf" srcId="{10FACB63-7D0A-446D-A841-3E5DAEF12C0F}" destId="{11CD6CA0-E201-4200-999D-81FE033FFD7C}" srcOrd="0" destOrd="0" presId="urn:microsoft.com/office/officeart/2005/8/layout/hProcess11"/>
    <dgm:cxn modelId="{CAE985E0-3918-4D61-9F5B-31748F698626}" type="presParOf" srcId="{10FACB63-7D0A-446D-A841-3E5DAEF12C0F}" destId="{70EF22E1-914B-46FC-AFEF-C9E56974C0EB}" srcOrd="1" destOrd="0" presId="urn:microsoft.com/office/officeart/2005/8/layout/hProcess11"/>
    <dgm:cxn modelId="{FBEF3C1C-2956-4E47-A940-934B687D4CF4}" type="presParOf" srcId="{70EF22E1-914B-46FC-AFEF-C9E56974C0EB}" destId="{A9D6C159-9A26-4580-AA0A-E5700DC45373}" srcOrd="0" destOrd="0" presId="urn:microsoft.com/office/officeart/2005/8/layout/hProcess11"/>
    <dgm:cxn modelId="{90E5BBBB-8F85-4006-956C-8842ABE70CA7}" type="presParOf" srcId="{A9D6C159-9A26-4580-AA0A-E5700DC45373}" destId="{EDD263BD-82A4-47E2-9B9B-EFF809D5703E}" srcOrd="0" destOrd="0" presId="urn:microsoft.com/office/officeart/2005/8/layout/hProcess11"/>
    <dgm:cxn modelId="{F497C2FF-8532-4AC1-A1FF-7DF97640854A}" type="presParOf" srcId="{A9D6C159-9A26-4580-AA0A-E5700DC45373}" destId="{C5EBE94C-783A-4CBB-8A5B-113DEB9F65C9}" srcOrd="1" destOrd="0" presId="urn:microsoft.com/office/officeart/2005/8/layout/hProcess11"/>
    <dgm:cxn modelId="{4B7430C5-2E60-4900-91A3-2DF4EFDF1FC8}" type="presParOf" srcId="{A9D6C159-9A26-4580-AA0A-E5700DC45373}" destId="{BC998253-252C-47AF-BFC4-DD6F422CEAA4}" srcOrd="2" destOrd="0" presId="urn:microsoft.com/office/officeart/2005/8/layout/hProcess11"/>
    <dgm:cxn modelId="{CFDEAE80-E374-4483-B1E1-388045D89C35}" type="presParOf" srcId="{70EF22E1-914B-46FC-AFEF-C9E56974C0EB}" destId="{3A1A030A-E9DC-4A07-8B5B-AC94EFDC794F}" srcOrd="1" destOrd="0" presId="urn:microsoft.com/office/officeart/2005/8/layout/hProcess11"/>
    <dgm:cxn modelId="{B1CA2675-2711-4EA6-B907-51A049C54E7B}" type="presParOf" srcId="{70EF22E1-914B-46FC-AFEF-C9E56974C0EB}" destId="{2B2BB992-67E5-4013-8F98-401F74B07C07}" srcOrd="2" destOrd="0" presId="urn:microsoft.com/office/officeart/2005/8/layout/hProcess11"/>
    <dgm:cxn modelId="{D8224087-8877-4373-8C02-57CB3D318914}" type="presParOf" srcId="{2B2BB992-67E5-4013-8F98-401F74B07C07}" destId="{34F222E2-5702-4374-8954-B444463CE963}" srcOrd="0" destOrd="0" presId="urn:microsoft.com/office/officeart/2005/8/layout/hProcess11"/>
    <dgm:cxn modelId="{2AA6E4BC-2698-490B-8B08-3D82601AFC1D}" type="presParOf" srcId="{2B2BB992-67E5-4013-8F98-401F74B07C07}" destId="{C7685189-5A23-44E3-8E77-9BF23824E8F6}" srcOrd="1" destOrd="0" presId="urn:microsoft.com/office/officeart/2005/8/layout/hProcess11"/>
    <dgm:cxn modelId="{2AF191F6-DB35-465B-9080-C347B02EFB25}" type="presParOf" srcId="{2B2BB992-67E5-4013-8F98-401F74B07C07}" destId="{9840AA70-AE68-4B4B-BDAF-73C5436C3889}" srcOrd="2" destOrd="0" presId="urn:microsoft.com/office/officeart/2005/8/layout/hProcess11"/>
    <dgm:cxn modelId="{876AA63E-EFB7-43CE-8848-421C19AA4809}" type="presParOf" srcId="{70EF22E1-914B-46FC-AFEF-C9E56974C0EB}" destId="{B74C3E69-0854-49E3-8DF7-E5F9ACCC6E9A}" srcOrd="3" destOrd="0" presId="urn:microsoft.com/office/officeart/2005/8/layout/hProcess11"/>
    <dgm:cxn modelId="{48A68176-C60B-42B3-80D8-488538A5FA98}" type="presParOf" srcId="{70EF22E1-914B-46FC-AFEF-C9E56974C0EB}" destId="{9F79B051-35B4-4BA2-A3DF-60CE363904EB}" srcOrd="4" destOrd="0" presId="urn:microsoft.com/office/officeart/2005/8/layout/hProcess11"/>
    <dgm:cxn modelId="{EE54051E-F79C-46DE-9270-39B773A69026}" type="presParOf" srcId="{9F79B051-35B4-4BA2-A3DF-60CE363904EB}" destId="{F9453A51-CC82-4885-AD02-D5F33C648ABC}" srcOrd="0" destOrd="0" presId="urn:microsoft.com/office/officeart/2005/8/layout/hProcess11"/>
    <dgm:cxn modelId="{3E594A8B-DE13-4804-BB84-C02E46DE06B1}" type="presParOf" srcId="{9F79B051-35B4-4BA2-A3DF-60CE363904EB}" destId="{1A5E07D6-9195-43C5-A667-BBF297C06018}" srcOrd="1" destOrd="0" presId="urn:microsoft.com/office/officeart/2005/8/layout/hProcess11"/>
    <dgm:cxn modelId="{4F6601E6-8ABA-4720-AEAA-FF933B03BA3D}" type="presParOf" srcId="{9F79B051-35B4-4BA2-A3DF-60CE363904EB}" destId="{E9FC2C28-6C4D-4EDC-9BB2-B6107361F59F}" srcOrd="2" destOrd="0" presId="urn:microsoft.com/office/officeart/2005/8/layout/hProcess11"/>
    <dgm:cxn modelId="{FF16C477-12FE-4492-818B-94E80A20D4A7}" type="presParOf" srcId="{70EF22E1-914B-46FC-AFEF-C9E56974C0EB}" destId="{27072C6B-D7D4-4CF6-8608-DF9D253A8D69}" srcOrd="5" destOrd="0" presId="urn:microsoft.com/office/officeart/2005/8/layout/hProcess11"/>
    <dgm:cxn modelId="{B515B2F2-D55A-4B58-B31B-AB0072D60BD7}" type="presParOf" srcId="{70EF22E1-914B-46FC-AFEF-C9E56974C0EB}" destId="{3ECE3830-D5A8-4E71-9A01-ADEEBB05FBDD}" srcOrd="6" destOrd="0" presId="urn:microsoft.com/office/officeart/2005/8/layout/hProcess11"/>
    <dgm:cxn modelId="{26502A2F-56DB-4FBD-AAE2-ED2A902B2DCA}" type="presParOf" srcId="{3ECE3830-D5A8-4E71-9A01-ADEEBB05FBDD}" destId="{ED582C94-4DC0-4C95-B91A-80F958C72C74}" srcOrd="0" destOrd="0" presId="urn:microsoft.com/office/officeart/2005/8/layout/hProcess11"/>
    <dgm:cxn modelId="{166359C3-49AE-4C1D-AF69-911BC075294A}" type="presParOf" srcId="{3ECE3830-D5A8-4E71-9A01-ADEEBB05FBDD}" destId="{7C4AF604-F6CC-4B2E-9FC3-56ACB74E3C37}" srcOrd="1" destOrd="0" presId="urn:microsoft.com/office/officeart/2005/8/layout/hProcess11"/>
    <dgm:cxn modelId="{5A801CE4-0A4A-400B-AED5-58488BDE58AD}" type="presParOf" srcId="{3ECE3830-D5A8-4E71-9A01-ADEEBB05FBDD}" destId="{7F49F0D6-0425-4B99-9C7F-7520344B7CFE}" srcOrd="2" destOrd="0" presId="urn:microsoft.com/office/officeart/2005/8/layout/hProcess11"/>
    <dgm:cxn modelId="{E3C25716-422D-42CB-9487-4F2A358EBD43}" type="presParOf" srcId="{70EF22E1-914B-46FC-AFEF-C9E56974C0EB}" destId="{062CCB4F-D0BC-4E95-85E0-0DFDABB81B50}" srcOrd="7" destOrd="0" presId="urn:microsoft.com/office/officeart/2005/8/layout/hProcess11"/>
    <dgm:cxn modelId="{7C3E87EC-A25D-4011-84F2-EB2275EAE9BA}" type="presParOf" srcId="{70EF22E1-914B-46FC-AFEF-C9E56974C0EB}" destId="{79223C3F-CF42-429D-A931-3BC1B7A23383}" srcOrd="8" destOrd="0" presId="urn:microsoft.com/office/officeart/2005/8/layout/hProcess11"/>
    <dgm:cxn modelId="{D26B6AA9-B10F-485A-B1AF-326867E4DB53}" type="presParOf" srcId="{79223C3F-CF42-429D-A931-3BC1B7A23383}" destId="{77EF4B55-6683-4264-83A7-A9B47EA7C2BF}" srcOrd="0" destOrd="0" presId="urn:microsoft.com/office/officeart/2005/8/layout/hProcess11"/>
    <dgm:cxn modelId="{20326309-0316-4194-BCCC-86C554EC9D01}" type="presParOf" srcId="{79223C3F-CF42-429D-A931-3BC1B7A23383}" destId="{87D1955F-AC62-48CF-B45E-D2A9D0267DD9}" srcOrd="1" destOrd="0" presId="urn:microsoft.com/office/officeart/2005/8/layout/hProcess11"/>
    <dgm:cxn modelId="{7B1A11F3-506A-43FE-94E4-FEB151D74617}" type="presParOf" srcId="{79223C3F-CF42-429D-A931-3BC1B7A23383}" destId="{EF132942-804A-4533-B3CB-699F5FCD40BC}" srcOrd="2" destOrd="0" presId="urn:microsoft.com/office/officeart/2005/8/layout/hProcess11"/>
    <dgm:cxn modelId="{55D42B39-B47E-450D-8716-C8CF70403A9A}" type="presParOf" srcId="{70EF22E1-914B-46FC-AFEF-C9E56974C0EB}" destId="{E2815DFC-736E-4A1F-B85C-CF22E02E3295}" srcOrd="9" destOrd="0" presId="urn:microsoft.com/office/officeart/2005/8/layout/hProcess11"/>
    <dgm:cxn modelId="{DC488B55-E438-4F36-A93A-38740458D366}" type="presParOf" srcId="{70EF22E1-914B-46FC-AFEF-C9E56974C0EB}" destId="{06391673-34F5-4A7B-8F82-5CEF000DF703}" srcOrd="10" destOrd="0" presId="urn:microsoft.com/office/officeart/2005/8/layout/hProcess11"/>
    <dgm:cxn modelId="{1AC78608-C4A9-450B-82EC-A4CAD8419077}" type="presParOf" srcId="{06391673-34F5-4A7B-8F82-5CEF000DF703}" destId="{DA32854C-3AB5-4BA1-B62D-C7B32DA3BFD4}" srcOrd="0" destOrd="0" presId="urn:microsoft.com/office/officeart/2005/8/layout/hProcess11"/>
    <dgm:cxn modelId="{E2693CF1-701E-4DF4-A1B9-FCF69E6E9036}" type="presParOf" srcId="{06391673-34F5-4A7B-8F82-5CEF000DF703}" destId="{9CDD6F55-6C49-482D-8B2C-BE6D4B8C716F}" srcOrd="1" destOrd="0" presId="urn:microsoft.com/office/officeart/2005/8/layout/hProcess11"/>
    <dgm:cxn modelId="{1AB7208E-D67D-4F7D-BFE7-7210637626A3}" type="presParOf" srcId="{06391673-34F5-4A7B-8F82-5CEF000DF703}" destId="{2C534559-8016-4704-8926-AD6E21E942FF}" srcOrd="2" destOrd="0" presId="urn:microsoft.com/office/officeart/2005/8/layout/hProcess11"/>
  </dgm:cxnLst>
  <dgm:bg/>
  <dgm:whole/>
  <dgm:extLst>
    <a:ext uri="http://schemas.microsoft.com/office/drawing/2008/diagram"/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BBC037-34B0-4DA6-8819-112F9DB88858}" type="doc">
      <dgm:prSet loTypeId="urn:microsoft.com/office/officeart/2005/8/layout/arrow2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428AEC2E-55C1-4AA0-8240-81C206482364}">
      <dgm:prSet custT="1"/>
      <dgm:spPr/>
      <dgm:t>
        <a:bodyPr/>
        <a:lstStyle/>
        <a:p>
          <a:pPr rtl="0"/>
          <a:r>
            <a:rPr lang="en-US" sz="2400" dirty="0" smtClean="0">
              <a:solidFill>
                <a:srgbClr val="C00000"/>
              </a:solidFill>
            </a:rPr>
            <a:t>Big fruit</a:t>
          </a:r>
          <a:endParaRPr lang="en-US" sz="2400" dirty="0">
            <a:solidFill>
              <a:srgbClr val="C00000"/>
            </a:solidFill>
          </a:endParaRPr>
        </a:p>
      </dgm:t>
    </dgm:pt>
    <dgm:pt modelId="{4347A6DF-C401-44E3-96EC-1201B6B91964}" type="parTrans" cxnId="{41053086-B173-40E6-BB46-628B32D27681}">
      <dgm:prSet/>
      <dgm:spPr/>
      <dgm:t>
        <a:bodyPr/>
        <a:lstStyle/>
        <a:p>
          <a:endParaRPr lang="en-US"/>
        </a:p>
      </dgm:t>
    </dgm:pt>
    <dgm:pt modelId="{6D60C8A5-7CF9-4882-9B76-FB6C1802D3EE}" type="sibTrans" cxnId="{41053086-B173-40E6-BB46-628B32D27681}">
      <dgm:prSet/>
      <dgm:spPr/>
      <dgm:t>
        <a:bodyPr/>
        <a:lstStyle/>
        <a:p>
          <a:endParaRPr lang="en-US"/>
        </a:p>
      </dgm:t>
    </dgm:pt>
    <dgm:pt modelId="{FB27131F-B091-4BD4-9745-A077BFC603CF}">
      <dgm:prSet custT="1"/>
      <dgm:spPr/>
      <dgm:t>
        <a:bodyPr/>
        <a:lstStyle/>
        <a:p>
          <a:pPr rtl="0"/>
          <a:r>
            <a:rPr lang="en-US" sz="2400" dirty="0" smtClean="0">
              <a:solidFill>
                <a:srgbClr val="C00000"/>
              </a:solidFill>
            </a:rPr>
            <a:t>High quality</a:t>
          </a:r>
          <a:endParaRPr lang="en-US" sz="2400" dirty="0">
            <a:solidFill>
              <a:srgbClr val="C00000"/>
            </a:solidFill>
          </a:endParaRPr>
        </a:p>
      </dgm:t>
    </dgm:pt>
    <dgm:pt modelId="{EFAA9498-8B75-4461-8F34-209E846C4F9A}" type="parTrans" cxnId="{C7E56951-534A-45C1-9C60-781F7CE0E35F}">
      <dgm:prSet/>
      <dgm:spPr/>
      <dgm:t>
        <a:bodyPr/>
        <a:lstStyle/>
        <a:p>
          <a:endParaRPr lang="en-US"/>
        </a:p>
      </dgm:t>
    </dgm:pt>
    <dgm:pt modelId="{D411B9DE-ADB6-437C-8555-CCAEFE83BB36}" type="sibTrans" cxnId="{C7E56951-534A-45C1-9C60-781F7CE0E35F}">
      <dgm:prSet/>
      <dgm:spPr/>
      <dgm:t>
        <a:bodyPr/>
        <a:lstStyle/>
        <a:p>
          <a:endParaRPr lang="en-US"/>
        </a:p>
      </dgm:t>
    </dgm:pt>
    <dgm:pt modelId="{55A9337F-06FA-4122-98C0-1E805414FFAC}">
      <dgm:prSet custT="1"/>
      <dgm:spPr/>
      <dgm:t>
        <a:bodyPr/>
        <a:lstStyle/>
        <a:p>
          <a:pPr rtl="0"/>
          <a:r>
            <a:rPr lang="en-US" sz="2400" dirty="0" smtClean="0">
              <a:solidFill>
                <a:srgbClr val="C00000"/>
              </a:solidFill>
            </a:rPr>
            <a:t>Beautiful &amp; Attractive</a:t>
          </a:r>
          <a:endParaRPr lang="en-US" sz="2400" dirty="0">
            <a:solidFill>
              <a:srgbClr val="C00000"/>
            </a:solidFill>
          </a:endParaRPr>
        </a:p>
      </dgm:t>
    </dgm:pt>
    <dgm:pt modelId="{146BD49D-6B78-4F61-816B-B53BA8B4FC81}" type="parTrans" cxnId="{834723D0-0A63-4F33-BFE1-89F825C3860B}">
      <dgm:prSet/>
      <dgm:spPr/>
      <dgm:t>
        <a:bodyPr/>
        <a:lstStyle/>
        <a:p>
          <a:endParaRPr lang="en-US"/>
        </a:p>
      </dgm:t>
    </dgm:pt>
    <dgm:pt modelId="{BF223846-4B77-4AC1-A0AD-99FFEB26BA7C}" type="sibTrans" cxnId="{834723D0-0A63-4F33-BFE1-89F825C3860B}">
      <dgm:prSet/>
      <dgm:spPr/>
      <dgm:t>
        <a:bodyPr/>
        <a:lstStyle/>
        <a:p>
          <a:endParaRPr lang="en-US"/>
        </a:p>
      </dgm:t>
    </dgm:pt>
    <dgm:pt modelId="{4F25C55B-97D4-4743-9BDE-A7870B0BFAE9}">
      <dgm:prSet custT="1"/>
      <dgm:spPr/>
      <dgm:t>
        <a:bodyPr/>
        <a:lstStyle/>
        <a:p>
          <a:pPr rtl="0"/>
          <a:r>
            <a:rPr lang="en-US" sz="2400" dirty="0" smtClean="0">
              <a:solidFill>
                <a:srgbClr val="C00000"/>
              </a:solidFill>
            </a:rPr>
            <a:t>High yield</a:t>
          </a:r>
          <a:endParaRPr lang="en-US" sz="2400" dirty="0">
            <a:solidFill>
              <a:srgbClr val="C00000"/>
            </a:solidFill>
          </a:endParaRPr>
        </a:p>
      </dgm:t>
    </dgm:pt>
    <dgm:pt modelId="{04311421-E9B8-48FF-81A8-5D2DA01A5E1D}" type="parTrans" cxnId="{59715AE9-9620-4F40-909E-813822910ADF}">
      <dgm:prSet/>
      <dgm:spPr/>
      <dgm:t>
        <a:bodyPr/>
        <a:lstStyle/>
        <a:p>
          <a:endParaRPr lang="en-US"/>
        </a:p>
      </dgm:t>
    </dgm:pt>
    <dgm:pt modelId="{3A6789E2-C072-49E6-ACE4-BF6A1362447F}" type="sibTrans" cxnId="{59715AE9-9620-4F40-909E-813822910ADF}">
      <dgm:prSet/>
      <dgm:spPr/>
      <dgm:t>
        <a:bodyPr/>
        <a:lstStyle/>
        <a:p>
          <a:endParaRPr lang="en-US"/>
        </a:p>
      </dgm:t>
    </dgm:pt>
    <dgm:pt modelId="{FDAE1A42-0555-4EC8-95E2-1405D479D793}">
      <dgm:prSet custT="1"/>
      <dgm:spPr/>
      <dgm:t>
        <a:bodyPr/>
        <a:lstStyle/>
        <a:p>
          <a:pPr rtl="0"/>
          <a:r>
            <a:rPr lang="en-US" sz="2400" dirty="0" smtClean="0">
              <a:solidFill>
                <a:srgbClr val="C00000"/>
              </a:solidFill>
            </a:rPr>
            <a:t>High technology in all levels of process</a:t>
          </a:r>
          <a:endParaRPr lang="en-US" sz="2400" dirty="0">
            <a:solidFill>
              <a:srgbClr val="C00000"/>
            </a:solidFill>
          </a:endParaRPr>
        </a:p>
      </dgm:t>
    </dgm:pt>
    <dgm:pt modelId="{B049FC01-07F9-4B2A-AEA4-95534149F991}" type="parTrans" cxnId="{F2192DDA-3356-4905-8ABB-1E0E3F5CDF43}">
      <dgm:prSet/>
      <dgm:spPr/>
      <dgm:t>
        <a:bodyPr/>
        <a:lstStyle/>
        <a:p>
          <a:endParaRPr lang="en-US"/>
        </a:p>
      </dgm:t>
    </dgm:pt>
    <dgm:pt modelId="{96844961-B978-4CDF-B5DB-7B6029BD27AD}" type="sibTrans" cxnId="{F2192DDA-3356-4905-8ABB-1E0E3F5CDF43}">
      <dgm:prSet/>
      <dgm:spPr/>
      <dgm:t>
        <a:bodyPr/>
        <a:lstStyle/>
        <a:p>
          <a:endParaRPr lang="en-US"/>
        </a:p>
      </dgm:t>
    </dgm:pt>
    <dgm:pt modelId="{EC0DB299-052D-44C7-B03C-93860CF363FF}">
      <dgm:prSet/>
      <dgm:spPr/>
      <dgm:t>
        <a:bodyPr/>
        <a:lstStyle/>
        <a:p>
          <a:pPr rtl="0"/>
          <a:endParaRPr lang="en-US" dirty="0"/>
        </a:p>
      </dgm:t>
    </dgm:pt>
    <dgm:pt modelId="{5760004E-3C14-4539-9A7C-9212278307AA}" type="parTrans" cxnId="{D1A7950F-20E8-47AF-9818-23925A61C8A3}">
      <dgm:prSet/>
      <dgm:spPr/>
      <dgm:t>
        <a:bodyPr/>
        <a:lstStyle/>
        <a:p>
          <a:endParaRPr lang="en-US"/>
        </a:p>
      </dgm:t>
    </dgm:pt>
    <dgm:pt modelId="{861B65F6-96FD-45B9-94FA-5319C82AAA27}" type="sibTrans" cxnId="{D1A7950F-20E8-47AF-9818-23925A61C8A3}">
      <dgm:prSet/>
      <dgm:spPr/>
      <dgm:t>
        <a:bodyPr/>
        <a:lstStyle/>
        <a:p>
          <a:endParaRPr lang="en-US"/>
        </a:p>
      </dgm:t>
    </dgm:pt>
    <dgm:pt modelId="{AA2913E0-A915-4F68-8631-56469FB0A4E9}" type="pres">
      <dgm:prSet presAssocID="{1DBBC037-34B0-4DA6-8819-112F9DB88858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58566F3-A765-4DC8-A3CD-ABE4C389169A}" type="pres">
      <dgm:prSet presAssocID="{1DBBC037-34B0-4DA6-8819-112F9DB88858}" presName="arrow" presStyleLbl="bgShp" presStyleIdx="0" presStyleCnt="1"/>
      <dgm:spPr/>
    </dgm:pt>
    <dgm:pt modelId="{A65C12C9-1810-45EE-8C4F-44D747BDE611}" type="pres">
      <dgm:prSet presAssocID="{1DBBC037-34B0-4DA6-8819-112F9DB88858}" presName="arrowDiagram5" presStyleCnt="0"/>
      <dgm:spPr/>
    </dgm:pt>
    <dgm:pt modelId="{7280EA28-4749-4BE2-81F8-E1E592D1776F}" type="pres">
      <dgm:prSet presAssocID="{428AEC2E-55C1-4AA0-8240-81C206482364}" presName="bullet5a" presStyleLbl="node1" presStyleIdx="0" presStyleCnt="5"/>
      <dgm:spPr/>
    </dgm:pt>
    <dgm:pt modelId="{5899FC40-5C9C-4B6C-9719-BF88A3A9ADBF}" type="pres">
      <dgm:prSet presAssocID="{428AEC2E-55C1-4AA0-8240-81C206482364}" presName="textBox5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D80909-9D02-4C8F-8266-6E8CFFF0B668}" type="pres">
      <dgm:prSet presAssocID="{FB27131F-B091-4BD4-9745-A077BFC603CF}" presName="bullet5b" presStyleLbl="node1" presStyleIdx="1" presStyleCnt="5"/>
      <dgm:spPr/>
    </dgm:pt>
    <dgm:pt modelId="{2953F61E-DA4E-4E7D-A78C-B00EF2F92921}" type="pres">
      <dgm:prSet presAssocID="{FB27131F-B091-4BD4-9745-A077BFC603CF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E54A4E-81DA-4137-9332-B452D9EFF199}" type="pres">
      <dgm:prSet presAssocID="{55A9337F-06FA-4122-98C0-1E805414FFAC}" presName="bullet5c" presStyleLbl="node1" presStyleIdx="2" presStyleCnt="5" custLinFactNeighborX="8245" custLinFactNeighborY="6494"/>
      <dgm:spPr/>
    </dgm:pt>
    <dgm:pt modelId="{AA2E9F72-5575-4C66-BA2E-8DC6B2A60BAE}" type="pres">
      <dgm:prSet presAssocID="{55A9337F-06FA-4122-98C0-1E805414FFAC}" presName="textBox5c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9109B3-7703-47FB-A660-E7034452F3AE}" type="pres">
      <dgm:prSet presAssocID="{4F25C55B-97D4-4743-9BDE-A7870B0BFAE9}" presName="bullet5d" presStyleLbl="node1" presStyleIdx="3" presStyleCnt="5"/>
      <dgm:spPr/>
    </dgm:pt>
    <dgm:pt modelId="{B7CE0585-C56E-49CF-B860-FE900E0C7A08}" type="pres">
      <dgm:prSet presAssocID="{4F25C55B-97D4-4743-9BDE-A7870B0BFAE9}" presName="textBox5d" presStyleLbl="revTx" presStyleIdx="3" presStyleCnt="5" custScaleX="69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2C1D24-8B9B-4383-B990-36E2CAB0A801}" type="pres">
      <dgm:prSet presAssocID="{FDAE1A42-0555-4EC8-95E2-1405D479D793}" presName="bullet5e" presStyleLbl="node1" presStyleIdx="4" presStyleCnt="5"/>
      <dgm:spPr/>
    </dgm:pt>
    <dgm:pt modelId="{86B052A4-1A12-430A-ACE1-E72CF746BFBB}" type="pres">
      <dgm:prSet presAssocID="{FDAE1A42-0555-4EC8-95E2-1405D479D793}" presName="textBox5e" presStyleLbl="revTx" presStyleIdx="4" presStyleCnt="5" custScaleX="1216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B54055-ADBF-4D4C-9BEB-68C5B0B272A7}" type="presOf" srcId="{4F25C55B-97D4-4743-9BDE-A7870B0BFAE9}" destId="{B7CE0585-C56E-49CF-B860-FE900E0C7A08}" srcOrd="0" destOrd="0" presId="urn:microsoft.com/office/officeart/2005/8/layout/arrow2"/>
    <dgm:cxn modelId="{EF2BA086-0715-442F-8C75-3CCA5FAC3091}" type="presOf" srcId="{1DBBC037-34B0-4DA6-8819-112F9DB88858}" destId="{AA2913E0-A915-4F68-8631-56469FB0A4E9}" srcOrd="0" destOrd="0" presId="urn:microsoft.com/office/officeart/2005/8/layout/arrow2"/>
    <dgm:cxn modelId="{7DDA7C20-685B-4A81-A8D2-C5D8B22960AD}" type="presOf" srcId="{55A9337F-06FA-4122-98C0-1E805414FFAC}" destId="{AA2E9F72-5575-4C66-BA2E-8DC6B2A60BAE}" srcOrd="0" destOrd="0" presId="urn:microsoft.com/office/officeart/2005/8/layout/arrow2"/>
    <dgm:cxn modelId="{41053086-B173-40E6-BB46-628B32D27681}" srcId="{1DBBC037-34B0-4DA6-8819-112F9DB88858}" destId="{428AEC2E-55C1-4AA0-8240-81C206482364}" srcOrd="0" destOrd="0" parTransId="{4347A6DF-C401-44E3-96EC-1201B6B91964}" sibTransId="{6D60C8A5-7CF9-4882-9B76-FB6C1802D3EE}"/>
    <dgm:cxn modelId="{A439F572-C258-4469-91DF-1869592014E6}" type="presOf" srcId="{FDAE1A42-0555-4EC8-95E2-1405D479D793}" destId="{86B052A4-1A12-430A-ACE1-E72CF746BFBB}" srcOrd="0" destOrd="0" presId="urn:microsoft.com/office/officeart/2005/8/layout/arrow2"/>
    <dgm:cxn modelId="{D1A7950F-20E8-47AF-9818-23925A61C8A3}" srcId="{1DBBC037-34B0-4DA6-8819-112F9DB88858}" destId="{EC0DB299-052D-44C7-B03C-93860CF363FF}" srcOrd="5" destOrd="0" parTransId="{5760004E-3C14-4539-9A7C-9212278307AA}" sibTransId="{861B65F6-96FD-45B9-94FA-5319C82AAA27}"/>
    <dgm:cxn modelId="{F2192DDA-3356-4905-8ABB-1E0E3F5CDF43}" srcId="{1DBBC037-34B0-4DA6-8819-112F9DB88858}" destId="{FDAE1A42-0555-4EC8-95E2-1405D479D793}" srcOrd="4" destOrd="0" parTransId="{B049FC01-07F9-4B2A-AEA4-95534149F991}" sibTransId="{96844961-B978-4CDF-B5DB-7B6029BD27AD}"/>
    <dgm:cxn modelId="{361CBC91-A34C-479F-BE45-07E8D9E9C682}" type="presOf" srcId="{FB27131F-B091-4BD4-9745-A077BFC603CF}" destId="{2953F61E-DA4E-4E7D-A78C-B00EF2F92921}" srcOrd="0" destOrd="0" presId="urn:microsoft.com/office/officeart/2005/8/layout/arrow2"/>
    <dgm:cxn modelId="{C7E56951-534A-45C1-9C60-781F7CE0E35F}" srcId="{1DBBC037-34B0-4DA6-8819-112F9DB88858}" destId="{FB27131F-B091-4BD4-9745-A077BFC603CF}" srcOrd="1" destOrd="0" parTransId="{EFAA9498-8B75-4461-8F34-209E846C4F9A}" sibTransId="{D411B9DE-ADB6-437C-8555-CCAEFE83BB36}"/>
    <dgm:cxn modelId="{834723D0-0A63-4F33-BFE1-89F825C3860B}" srcId="{1DBBC037-34B0-4DA6-8819-112F9DB88858}" destId="{55A9337F-06FA-4122-98C0-1E805414FFAC}" srcOrd="2" destOrd="0" parTransId="{146BD49D-6B78-4F61-816B-B53BA8B4FC81}" sibTransId="{BF223846-4B77-4AC1-A0AD-99FFEB26BA7C}"/>
    <dgm:cxn modelId="{97E69A65-46BE-4B92-816A-2680236D5E22}" type="presOf" srcId="{428AEC2E-55C1-4AA0-8240-81C206482364}" destId="{5899FC40-5C9C-4B6C-9719-BF88A3A9ADBF}" srcOrd="0" destOrd="0" presId="urn:microsoft.com/office/officeart/2005/8/layout/arrow2"/>
    <dgm:cxn modelId="{59715AE9-9620-4F40-909E-813822910ADF}" srcId="{1DBBC037-34B0-4DA6-8819-112F9DB88858}" destId="{4F25C55B-97D4-4743-9BDE-A7870B0BFAE9}" srcOrd="3" destOrd="0" parTransId="{04311421-E9B8-48FF-81A8-5D2DA01A5E1D}" sibTransId="{3A6789E2-C072-49E6-ACE4-BF6A1362447F}"/>
    <dgm:cxn modelId="{2E85D1E3-9C64-4F03-9F07-19FD9CB92175}" type="presParOf" srcId="{AA2913E0-A915-4F68-8631-56469FB0A4E9}" destId="{B58566F3-A765-4DC8-A3CD-ABE4C389169A}" srcOrd="0" destOrd="0" presId="urn:microsoft.com/office/officeart/2005/8/layout/arrow2"/>
    <dgm:cxn modelId="{6E0A8D6D-98C8-4F3F-A2C5-72611A113426}" type="presParOf" srcId="{AA2913E0-A915-4F68-8631-56469FB0A4E9}" destId="{A65C12C9-1810-45EE-8C4F-44D747BDE611}" srcOrd="1" destOrd="0" presId="urn:microsoft.com/office/officeart/2005/8/layout/arrow2"/>
    <dgm:cxn modelId="{F8BDD27A-C414-4751-8E93-FEC37E4C1C69}" type="presParOf" srcId="{A65C12C9-1810-45EE-8C4F-44D747BDE611}" destId="{7280EA28-4749-4BE2-81F8-E1E592D1776F}" srcOrd="0" destOrd="0" presId="urn:microsoft.com/office/officeart/2005/8/layout/arrow2"/>
    <dgm:cxn modelId="{E7586B81-809A-4F85-AB00-AF28D00F0A32}" type="presParOf" srcId="{A65C12C9-1810-45EE-8C4F-44D747BDE611}" destId="{5899FC40-5C9C-4B6C-9719-BF88A3A9ADBF}" srcOrd="1" destOrd="0" presId="urn:microsoft.com/office/officeart/2005/8/layout/arrow2"/>
    <dgm:cxn modelId="{CC9E84E6-C4AF-471B-8D9F-0FCD691CE8C8}" type="presParOf" srcId="{A65C12C9-1810-45EE-8C4F-44D747BDE611}" destId="{97D80909-9D02-4C8F-8266-6E8CFFF0B668}" srcOrd="2" destOrd="0" presId="urn:microsoft.com/office/officeart/2005/8/layout/arrow2"/>
    <dgm:cxn modelId="{97EF306C-2133-468C-80D1-DE372DD06267}" type="presParOf" srcId="{A65C12C9-1810-45EE-8C4F-44D747BDE611}" destId="{2953F61E-DA4E-4E7D-A78C-B00EF2F92921}" srcOrd="3" destOrd="0" presId="urn:microsoft.com/office/officeart/2005/8/layout/arrow2"/>
    <dgm:cxn modelId="{8C6A1183-8539-46E0-961A-0BB8CE9FEBDD}" type="presParOf" srcId="{A65C12C9-1810-45EE-8C4F-44D747BDE611}" destId="{31E54A4E-81DA-4137-9332-B452D9EFF199}" srcOrd="4" destOrd="0" presId="urn:microsoft.com/office/officeart/2005/8/layout/arrow2"/>
    <dgm:cxn modelId="{9AC8D16E-3B5B-4BFD-96A8-FF7630499A3E}" type="presParOf" srcId="{A65C12C9-1810-45EE-8C4F-44D747BDE611}" destId="{AA2E9F72-5575-4C66-BA2E-8DC6B2A60BAE}" srcOrd="5" destOrd="0" presId="urn:microsoft.com/office/officeart/2005/8/layout/arrow2"/>
    <dgm:cxn modelId="{5B52A1B2-AE18-4624-B4F8-89D4E1B7FA38}" type="presParOf" srcId="{A65C12C9-1810-45EE-8C4F-44D747BDE611}" destId="{689109B3-7703-47FB-A660-E7034452F3AE}" srcOrd="6" destOrd="0" presId="urn:microsoft.com/office/officeart/2005/8/layout/arrow2"/>
    <dgm:cxn modelId="{040EFFDA-D277-4AF2-BA19-B525CF8EC451}" type="presParOf" srcId="{A65C12C9-1810-45EE-8C4F-44D747BDE611}" destId="{B7CE0585-C56E-49CF-B860-FE900E0C7A08}" srcOrd="7" destOrd="0" presId="urn:microsoft.com/office/officeart/2005/8/layout/arrow2"/>
    <dgm:cxn modelId="{EB8F36B1-442C-4B27-AFE5-92A1B2BFA676}" type="presParOf" srcId="{A65C12C9-1810-45EE-8C4F-44D747BDE611}" destId="{A82C1D24-8B9B-4383-B990-36E2CAB0A801}" srcOrd="8" destOrd="0" presId="urn:microsoft.com/office/officeart/2005/8/layout/arrow2"/>
    <dgm:cxn modelId="{7FC4C552-C634-4255-BBB8-AC7D1619A92A}" type="presParOf" srcId="{A65C12C9-1810-45EE-8C4F-44D747BDE611}" destId="{86B052A4-1A12-430A-ACE1-E72CF746BFBB}" srcOrd="9" destOrd="0" presId="urn:microsoft.com/office/officeart/2005/8/layout/arrow2"/>
  </dgm:cxnLst>
  <dgm:bg/>
  <dgm:whole/>
  <dgm:extLst>
    <a:ext uri="http://schemas.microsoft.com/office/drawing/2008/diagram"/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509ED5-0E87-4BE4-A266-B2D498EBE467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6412BC8-18D2-4A6B-92EF-CA887B16CCEB}">
      <dgm:prSet phldrT="[Text]" phldr="1"/>
      <dgm:spPr/>
      <dgm:t>
        <a:bodyPr/>
        <a:lstStyle/>
        <a:p>
          <a:endParaRPr lang="en-US" dirty="0"/>
        </a:p>
      </dgm:t>
    </dgm:pt>
    <dgm:pt modelId="{24489575-48BE-4A37-A4BF-1E29DADE0F5B}" type="parTrans" cxnId="{7B6C7C10-D363-4444-91CF-9CCCB6793F58}">
      <dgm:prSet/>
      <dgm:spPr/>
      <dgm:t>
        <a:bodyPr/>
        <a:lstStyle/>
        <a:p>
          <a:endParaRPr lang="en-US"/>
        </a:p>
      </dgm:t>
    </dgm:pt>
    <dgm:pt modelId="{C26716C2-6F6A-4490-B215-9B235555559F}" type="sibTrans" cxnId="{7B6C7C10-D363-4444-91CF-9CCCB6793F58}">
      <dgm:prSet/>
      <dgm:spPr/>
      <dgm:t>
        <a:bodyPr/>
        <a:lstStyle/>
        <a:p>
          <a:endParaRPr lang="en-US"/>
        </a:p>
      </dgm:t>
    </dgm:pt>
    <dgm:pt modelId="{6D2C1682-D67D-4EFE-AD55-6F39306DBE8C}">
      <dgm:prSet phldrT="[Text]"/>
      <dgm:spPr/>
      <dgm:t>
        <a:bodyPr/>
        <a:lstStyle/>
        <a:p>
          <a:r>
            <a:rPr lang="en-US" b="1" dirty="0" smtClean="0">
              <a:latin typeface="Candara" pitchFamily="34" charset="0"/>
            </a:rPr>
            <a:t>marketing</a:t>
          </a:r>
          <a:endParaRPr lang="en-US" b="1" dirty="0">
            <a:latin typeface="Candara" pitchFamily="34" charset="0"/>
          </a:endParaRPr>
        </a:p>
      </dgm:t>
    </dgm:pt>
    <dgm:pt modelId="{C0F162ED-AC0A-41FB-BF8E-7B21A2C2EA32}" type="parTrans" cxnId="{46F211B4-A096-4B35-93C8-3B354E6474E6}">
      <dgm:prSet/>
      <dgm:spPr/>
      <dgm:t>
        <a:bodyPr/>
        <a:lstStyle/>
        <a:p>
          <a:endParaRPr lang="en-US"/>
        </a:p>
      </dgm:t>
    </dgm:pt>
    <dgm:pt modelId="{CEC8D5B7-3807-4099-9EE7-28A0C92F8120}" type="sibTrans" cxnId="{46F211B4-A096-4B35-93C8-3B354E6474E6}">
      <dgm:prSet/>
      <dgm:spPr/>
      <dgm:t>
        <a:bodyPr/>
        <a:lstStyle/>
        <a:p>
          <a:endParaRPr lang="en-US"/>
        </a:p>
      </dgm:t>
    </dgm:pt>
    <dgm:pt modelId="{048ECA65-4B8B-4599-A2E2-E3955E1E48AC}">
      <dgm:prSet phldrT="[Text]" phldr="1"/>
      <dgm:spPr/>
      <dgm:t>
        <a:bodyPr/>
        <a:lstStyle/>
        <a:p>
          <a:endParaRPr lang="en-US" dirty="0"/>
        </a:p>
      </dgm:t>
    </dgm:pt>
    <dgm:pt modelId="{5E759AC6-69D5-4B0F-A384-D630746B1236}" type="parTrans" cxnId="{457996B0-F79B-4B65-9924-060792C55D01}">
      <dgm:prSet/>
      <dgm:spPr/>
      <dgm:t>
        <a:bodyPr/>
        <a:lstStyle/>
        <a:p>
          <a:endParaRPr lang="en-US"/>
        </a:p>
      </dgm:t>
    </dgm:pt>
    <dgm:pt modelId="{3C71405C-39C8-4BF1-983C-4D7AB14991E8}" type="sibTrans" cxnId="{457996B0-F79B-4B65-9924-060792C55D01}">
      <dgm:prSet/>
      <dgm:spPr/>
      <dgm:t>
        <a:bodyPr/>
        <a:lstStyle/>
        <a:p>
          <a:endParaRPr lang="en-US"/>
        </a:p>
      </dgm:t>
    </dgm:pt>
    <dgm:pt modelId="{12A23CDE-268D-4442-B40C-58A357F7EEFA}">
      <dgm:prSet phldrT="[Text]"/>
      <dgm:spPr/>
      <dgm:t>
        <a:bodyPr/>
        <a:lstStyle/>
        <a:p>
          <a:r>
            <a:rPr lang="en-US" b="1" dirty="0" smtClean="0"/>
            <a:t>infrastructure</a:t>
          </a:r>
          <a:endParaRPr lang="en-US" b="1" dirty="0"/>
        </a:p>
      </dgm:t>
    </dgm:pt>
    <dgm:pt modelId="{2B4E3912-C9E3-4A22-B480-2EDB3C7ED04C}" type="parTrans" cxnId="{6C186A04-42E5-4160-94BB-297D4EA3E4A9}">
      <dgm:prSet/>
      <dgm:spPr/>
      <dgm:t>
        <a:bodyPr/>
        <a:lstStyle/>
        <a:p>
          <a:endParaRPr lang="en-US"/>
        </a:p>
      </dgm:t>
    </dgm:pt>
    <dgm:pt modelId="{5050A380-14BF-4170-B3DF-B5669DB4E68E}" type="sibTrans" cxnId="{6C186A04-42E5-4160-94BB-297D4EA3E4A9}">
      <dgm:prSet/>
      <dgm:spPr/>
      <dgm:t>
        <a:bodyPr/>
        <a:lstStyle/>
        <a:p>
          <a:endParaRPr lang="en-US"/>
        </a:p>
      </dgm:t>
    </dgm:pt>
    <dgm:pt modelId="{41D23888-BFE9-467C-B790-CCCFFD917A04}">
      <dgm:prSet phldrT="[Text]" phldr="1"/>
      <dgm:spPr/>
      <dgm:t>
        <a:bodyPr/>
        <a:lstStyle/>
        <a:p>
          <a:endParaRPr lang="en-US"/>
        </a:p>
      </dgm:t>
    </dgm:pt>
    <dgm:pt modelId="{34EBF6EF-8FDA-4166-8CF8-1E2E6189C754}" type="parTrans" cxnId="{7FFC228D-F3E9-478C-918F-1FAA06ACA1A9}">
      <dgm:prSet/>
      <dgm:spPr/>
      <dgm:t>
        <a:bodyPr/>
        <a:lstStyle/>
        <a:p>
          <a:endParaRPr lang="en-US"/>
        </a:p>
      </dgm:t>
    </dgm:pt>
    <dgm:pt modelId="{AA284C70-951C-4966-ABE4-89CF3ECB2126}" type="sibTrans" cxnId="{7FFC228D-F3E9-478C-918F-1FAA06ACA1A9}">
      <dgm:prSet/>
      <dgm:spPr/>
      <dgm:t>
        <a:bodyPr/>
        <a:lstStyle/>
        <a:p>
          <a:endParaRPr lang="en-US"/>
        </a:p>
      </dgm:t>
    </dgm:pt>
    <dgm:pt modelId="{A9211F5D-7416-45CC-BC33-FF161FEB74FE}">
      <dgm:prSet phldrT="[Text]"/>
      <dgm:spPr/>
      <dgm:t>
        <a:bodyPr/>
        <a:lstStyle/>
        <a:p>
          <a:r>
            <a:rPr lang="en-US" b="1" dirty="0" smtClean="0"/>
            <a:t>Investment</a:t>
          </a:r>
          <a:endParaRPr lang="en-US" b="1" dirty="0"/>
        </a:p>
      </dgm:t>
    </dgm:pt>
    <dgm:pt modelId="{C0F27623-0AD3-4C92-9705-C0B4191BB288}" type="parTrans" cxnId="{28DA842C-BDC7-479E-ABBA-06AA905F55BE}">
      <dgm:prSet/>
      <dgm:spPr/>
      <dgm:t>
        <a:bodyPr/>
        <a:lstStyle/>
        <a:p>
          <a:endParaRPr lang="en-US"/>
        </a:p>
      </dgm:t>
    </dgm:pt>
    <dgm:pt modelId="{5E713818-D23D-4339-A542-4B64210BEDBF}" type="sibTrans" cxnId="{28DA842C-BDC7-479E-ABBA-06AA905F55BE}">
      <dgm:prSet/>
      <dgm:spPr/>
      <dgm:t>
        <a:bodyPr/>
        <a:lstStyle/>
        <a:p>
          <a:endParaRPr lang="en-US"/>
        </a:p>
      </dgm:t>
    </dgm:pt>
    <dgm:pt modelId="{CBFF8540-9CF5-437D-9B20-0F31405A173E}" type="pres">
      <dgm:prSet presAssocID="{BC509ED5-0E87-4BE4-A266-B2D498EBE4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EBA2B9D-7B72-414E-BED5-8652B938549A}" type="pres">
      <dgm:prSet presAssocID="{B6412BC8-18D2-4A6B-92EF-CA887B16CCEB}" presName="composite" presStyleCnt="0"/>
      <dgm:spPr/>
    </dgm:pt>
    <dgm:pt modelId="{07454020-7E3B-4C6C-B307-40FCD8B68D08}" type="pres">
      <dgm:prSet presAssocID="{B6412BC8-18D2-4A6B-92EF-CA887B16CCEB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D55406-236E-494B-9F46-8B29EDEC1925}" type="pres">
      <dgm:prSet presAssocID="{B6412BC8-18D2-4A6B-92EF-CA887B16CCEB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6D6DC8-CD1F-4EB9-A2AA-F65314247937}" type="pres">
      <dgm:prSet presAssocID="{C26716C2-6F6A-4490-B215-9B235555559F}" presName="sp" presStyleCnt="0"/>
      <dgm:spPr/>
    </dgm:pt>
    <dgm:pt modelId="{FDF98587-51B4-45FD-8F50-5A5698532F4C}" type="pres">
      <dgm:prSet presAssocID="{048ECA65-4B8B-4599-A2E2-E3955E1E48AC}" presName="composite" presStyleCnt="0"/>
      <dgm:spPr/>
    </dgm:pt>
    <dgm:pt modelId="{C439392A-B52D-41D5-A4FC-F8D5CB6E1837}" type="pres">
      <dgm:prSet presAssocID="{048ECA65-4B8B-4599-A2E2-E3955E1E48A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8009CD-4C60-4DE8-AB63-70F7EAD40B41}" type="pres">
      <dgm:prSet presAssocID="{048ECA65-4B8B-4599-A2E2-E3955E1E48A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3F57BE-DE92-418F-B360-528DCFC4DDC5}" type="pres">
      <dgm:prSet presAssocID="{3C71405C-39C8-4BF1-983C-4D7AB14991E8}" presName="sp" presStyleCnt="0"/>
      <dgm:spPr/>
    </dgm:pt>
    <dgm:pt modelId="{FE6E37FA-2000-4A11-AA84-70E4A9E0C32B}" type="pres">
      <dgm:prSet presAssocID="{41D23888-BFE9-467C-B790-CCCFFD917A04}" presName="composite" presStyleCnt="0"/>
      <dgm:spPr/>
    </dgm:pt>
    <dgm:pt modelId="{CB656695-840E-46F8-A0AA-C48C0B428B51}" type="pres">
      <dgm:prSet presAssocID="{41D23888-BFE9-467C-B790-CCCFFD917A0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1E2030-BBA9-4682-88BB-DF60027CA3B7}" type="pres">
      <dgm:prSet presAssocID="{41D23888-BFE9-467C-B790-CCCFFD917A0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F6B20D8-3DFE-492B-A6F8-C42062D93624}" type="presOf" srcId="{B6412BC8-18D2-4A6B-92EF-CA887B16CCEB}" destId="{07454020-7E3B-4C6C-B307-40FCD8B68D08}" srcOrd="0" destOrd="0" presId="urn:microsoft.com/office/officeart/2005/8/layout/chevron2"/>
    <dgm:cxn modelId="{6C186A04-42E5-4160-94BB-297D4EA3E4A9}" srcId="{048ECA65-4B8B-4599-A2E2-E3955E1E48AC}" destId="{12A23CDE-268D-4442-B40C-58A357F7EEFA}" srcOrd="0" destOrd="0" parTransId="{2B4E3912-C9E3-4A22-B480-2EDB3C7ED04C}" sibTransId="{5050A380-14BF-4170-B3DF-B5669DB4E68E}"/>
    <dgm:cxn modelId="{7FFC228D-F3E9-478C-918F-1FAA06ACA1A9}" srcId="{BC509ED5-0E87-4BE4-A266-B2D498EBE467}" destId="{41D23888-BFE9-467C-B790-CCCFFD917A04}" srcOrd="2" destOrd="0" parTransId="{34EBF6EF-8FDA-4166-8CF8-1E2E6189C754}" sibTransId="{AA284C70-951C-4966-ABE4-89CF3ECB2126}"/>
    <dgm:cxn modelId="{751BE29F-FBF1-4208-88B7-06503C07A361}" type="presOf" srcId="{A9211F5D-7416-45CC-BC33-FF161FEB74FE}" destId="{671E2030-BBA9-4682-88BB-DF60027CA3B7}" srcOrd="0" destOrd="0" presId="urn:microsoft.com/office/officeart/2005/8/layout/chevron2"/>
    <dgm:cxn modelId="{B60A5B43-4EEA-4F97-B0ED-C0ECE25869B9}" type="presOf" srcId="{12A23CDE-268D-4442-B40C-58A357F7EEFA}" destId="{3A8009CD-4C60-4DE8-AB63-70F7EAD40B41}" srcOrd="0" destOrd="0" presId="urn:microsoft.com/office/officeart/2005/8/layout/chevron2"/>
    <dgm:cxn modelId="{28DA842C-BDC7-479E-ABBA-06AA905F55BE}" srcId="{41D23888-BFE9-467C-B790-CCCFFD917A04}" destId="{A9211F5D-7416-45CC-BC33-FF161FEB74FE}" srcOrd="0" destOrd="0" parTransId="{C0F27623-0AD3-4C92-9705-C0B4191BB288}" sibTransId="{5E713818-D23D-4339-A542-4B64210BEDBF}"/>
    <dgm:cxn modelId="{D7CB6E90-708D-4F87-BDD0-5BCB27D5E866}" type="presOf" srcId="{BC509ED5-0E87-4BE4-A266-B2D498EBE467}" destId="{CBFF8540-9CF5-437D-9B20-0F31405A173E}" srcOrd="0" destOrd="0" presId="urn:microsoft.com/office/officeart/2005/8/layout/chevron2"/>
    <dgm:cxn modelId="{7B6C7C10-D363-4444-91CF-9CCCB6793F58}" srcId="{BC509ED5-0E87-4BE4-A266-B2D498EBE467}" destId="{B6412BC8-18D2-4A6B-92EF-CA887B16CCEB}" srcOrd="0" destOrd="0" parTransId="{24489575-48BE-4A37-A4BF-1E29DADE0F5B}" sibTransId="{C26716C2-6F6A-4490-B215-9B235555559F}"/>
    <dgm:cxn modelId="{457996B0-F79B-4B65-9924-060792C55D01}" srcId="{BC509ED5-0E87-4BE4-A266-B2D498EBE467}" destId="{048ECA65-4B8B-4599-A2E2-E3955E1E48AC}" srcOrd="1" destOrd="0" parTransId="{5E759AC6-69D5-4B0F-A384-D630746B1236}" sibTransId="{3C71405C-39C8-4BF1-983C-4D7AB14991E8}"/>
    <dgm:cxn modelId="{E7821EDF-65E2-44FD-93B7-55BB64EA481A}" type="presOf" srcId="{41D23888-BFE9-467C-B790-CCCFFD917A04}" destId="{CB656695-840E-46F8-A0AA-C48C0B428B51}" srcOrd="0" destOrd="0" presId="urn:microsoft.com/office/officeart/2005/8/layout/chevron2"/>
    <dgm:cxn modelId="{5993F91E-2848-46B5-A668-932B5EB1C401}" type="presOf" srcId="{6D2C1682-D67D-4EFE-AD55-6F39306DBE8C}" destId="{43D55406-236E-494B-9F46-8B29EDEC1925}" srcOrd="0" destOrd="0" presId="urn:microsoft.com/office/officeart/2005/8/layout/chevron2"/>
    <dgm:cxn modelId="{197F5413-CF74-4EB4-B373-25B89224EB62}" type="presOf" srcId="{048ECA65-4B8B-4599-A2E2-E3955E1E48AC}" destId="{C439392A-B52D-41D5-A4FC-F8D5CB6E1837}" srcOrd="0" destOrd="0" presId="urn:microsoft.com/office/officeart/2005/8/layout/chevron2"/>
    <dgm:cxn modelId="{46F211B4-A096-4B35-93C8-3B354E6474E6}" srcId="{B6412BC8-18D2-4A6B-92EF-CA887B16CCEB}" destId="{6D2C1682-D67D-4EFE-AD55-6F39306DBE8C}" srcOrd="0" destOrd="0" parTransId="{C0F162ED-AC0A-41FB-BF8E-7B21A2C2EA32}" sibTransId="{CEC8D5B7-3807-4099-9EE7-28A0C92F8120}"/>
    <dgm:cxn modelId="{6D89EE16-6601-4336-AFFF-9BA013018B26}" type="presParOf" srcId="{CBFF8540-9CF5-437D-9B20-0F31405A173E}" destId="{CEBA2B9D-7B72-414E-BED5-8652B938549A}" srcOrd="0" destOrd="0" presId="urn:microsoft.com/office/officeart/2005/8/layout/chevron2"/>
    <dgm:cxn modelId="{88EE7CB8-D733-4460-9742-CFE3E824B742}" type="presParOf" srcId="{CEBA2B9D-7B72-414E-BED5-8652B938549A}" destId="{07454020-7E3B-4C6C-B307-40FCD8B68D08}" srcOrd="0" destOrd="0" presId="urn:microsoft.com/office/officeart/2005/8/layout/chevron2"/>
    <dgm:cxn modelId="{E1B564AC-415F-4640-A819-94E9DDD315F6}" type="presParOf" srcId="{CEBA2B9D-7B72-414E-BED5-8652B938549A}" destId="{43D55406-236E-494B-9F46-8B29EDEC1925}" srcOrd="1" destOrd="0" presId="urn:microsoft.com/office/officeart/2005/8/layout/chevron2"/>
    <dgm:cxn modelId="{BC7405F9-D88F-46BB-95F8-780909DE8E99}" type="presParOf" srcId="{CBFF8540-9CF5-437D-9B20-0F31405A173E}" destId="{306D6DC8-CD1F-4EB9-A2AA-F65314247937}" srcOrd="1" destOrd="0" presId="urn:microsoft.com/office/officeart/2005/8/layout/chevron2"/>
    <dgm:cxn modelId="{30856F51-0EB4-4DF0-9173-27C7C2B3F06A}" type="presParOf" srcId="{CBFF8540-9CF5-437D-9B20-0F31405A173E}" destId="{FDF98587-51B4-45FD-8F50-5A5698532F4C}" srcOrd="2" destOrd="0" presId="urn:microsoft.com/office/officeart/2005/8/layout/chevron2"/>
    <dgm:cxn modelId="{4C21F56D-7C56-4D25-B758-A07947216CA8}" type="presParOf" srcId="{FDF98587-51B4-45FD-8F50-5A5698532F4C}" destId="{C439392A-B52D-41D5-A4FC-F8D5CB6E1837}" srcOrd="0" destOrd="0" presId="urn:microsoft.com/office/officeart/2005/8/layout/chevron2"/>
    <dgm:cxn modelId="{A58C723F-6081-4F5A-8260-C96F3DAA2392}" type="presParOf" srcId="{FDF98587-51B4-45FD-8F50-5A5698532F4C}" destId="{3A8009CD-4C60-4DE8-AB63-70F7EAD40B41}" srcOrd="1" destOrd="0" presId="urn:microsoft.com/office/officeart/2005/8/layout/chevron2"/>
    <dgm:cxn modelId="{9684D7AC-BFF0-4430-8246-D9C5A4917F03}" type="presParOf" srcId="{CBFF8540-9CF5-437D-9B20-0F31405A173E}" destId="{773F57BE-DE92-418F-B360-528DCFC4DDC5}" srcOrd="3" destOrd="0" presId="urn:microsoft.com/office/officeart/2005/8/layout/chevron2"/>
    <dgm:cxn modelId="{C0A8915E-D098-457C-9B11-27865298C2ED}" type="presParOf" srcId="{CBFF8540-9CF5-437D-9B20-0F31405A173E}" destId="{FE6E37FA-2000-4A11-AA84-70E4A9E0C32B}" srcOrd="4" destOrd="0" presId="urn:microsoft.com/office/officeart/2005/8/layout/chevron2"/>
    <dgm:cxn modelId="{6AD3DE11-A1F3-45F7-872C-E9D0362849E7}" type="presParOf" srcId="{FE6E37FA-2000-4A11-AA84-70E4A9E0C32B}" destId="{CB656695-840E-46F8-A0AA-C48C0B428B51}" srcOrd="0" destOrd="0" presId="urn:microsoft.com/office/officeart/2005/8/layout/chevron2"/>
    <dgm:cxn modelId="{DD27AFCE-C932-446C-8EE0-81703F0A4CA3}" type="presParOf" srcId="{FE6E37FA-2000-4A11-AA84-70E4A9E0C32B}" destId="{671E2030-BBA9-4682-88BB-DF60027CA3B7}" srcOrd="1" destOrd="0" presId="urn:microsoft.com/office/officeart/2005/8/layout/chevron2"/>
  </dgm:cxnLst>
  <dgm:bg/>
  <dgm:whole/>
  <dgm:extLst>
    <a:ext uri="http://schemas.microsoft.com/office/drawing/2008/diagram"/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39849A9-297E-4BDE-ACD3-62ACB162C287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87588B-1B6D-44F1-A49F-448C9ADF9BEF}">
      <dgm:prSet phldrT="[Text]"/>
      <dgm:spPr>
        <a:solidFill>
          <a:srgbClr val="00B0F0"/>
        </a:solidFill>
      </dgm:spPr>
      <dgm:t>
        <a:bodyPr/>
        <a:lstStyle/>
        <a:p>
          <a:r>
            <a:rPr lang="en-US" dirty="0" smtClean="0">
              <a:latin typeface="Eras Medium ITC" pitchFamily="34" charset="0"/>
            </a:rPr>
            <a:t>Working production line</a:t>
          </a:r>
        </a:p>
      </dgm:t>
    </dgm:pt>
    <dgm:pt modelId="{44DF9A15-942F-4622-BD7B-0E61190DB825}" type="parTrans" cxnId="{04227BA0-6B6D-49CE-9894-9F6C7DD513FE}">
      <dgm:prSet/>
      <dgm:spPr/>
      <dgm:t>
        <a:bodyPr/>
        <a:lstStyle/>
        <a:p>
          <a:endParaRPr lang="en-US"/>
        </a:p>
      </dgm:t>
    </dgm:pt>
    <dgm:pt modelId="{22E0F76C-A953-474A-9F5E-935F49EBE811}" type="sibTrans" cxnId="{04227BA0-6B6D-49CE-9894-9F6C7DD513FE}">
      <dgm:prSet/>
      <dgm:spPr/>
      <dgm:t>
        <a:bodyPr/>
        <a:lstStyle/>
        <a:p>
          <a:endParaRPr lang="en-US"/>
        </a:p>
      </dgm:t>
    </dgm:pt>
    <dgm:pt modelId="{FFBCA1DD-F3B9-430F-BC17-03F45A2344E5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dirty="0" smtClean="0">
              <a:latin typeface="Eras Medium ITC" pitchFamily="34" charset="0"/>
            </a:rPr>
            <a:t>know-how for end products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dirty="0"/>
        </a:p>
      </dgm:t>
    </dgm:pt>
    <dgm:pt modelId="{5F19B0B0-2F02-4059-AFBA-74610B91A336}" type="parTrans" cxnId="{12BFA629-3C09-4D92-80D7-6D85CF6D1D37}">
      <dgm:prSet/>
      <dgm:spPr/>
      <dgm:t>
        <a:bodyPr/>
        <a:lstStyle/>
        <a:p>
          <a:endParaRPr lang="en-US"/>
        </a:p>
      </dgm:t>
    </dgm:pt>
    <dgm:pt modelId="{BB134878-1AD9-4E3A-A957-ED743531E982}" type="sibTrans" cxnId="{12BFA629-3C09-4D92-80D7-6D85CF6D1D37}">
      <dgm:prSet/>
      <dgm:spPr/>
      <dgm:t>
        <a:bodyPr/>
        <a:lstStyle/>
        <a:p>
          <a:endParaRPr lang="en-US"/>
        </a:p>
      </dgm:t>
    </dgm:pt>
    <dgm:pt modelId="{F4DF0C07-8084-43FF-BE5C-EC5BFCECA671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smtClean="0">
              <a:latin typeface="Eras Medium ITC" pitchFamily="34" charset="0"/>
            </a:rPr>
            <a:t>Wide Market</a:t>
          </a:r>
        </a:p>
        <a:p>
          <a:endParaRPr lang="en-US" dirty="0" smtClean="0"/>
        </a:p>
      </dgm:t>
    </dgm:pt>
    <dgm:pt modelId="{6673D8CF-F495-4FF7-9F73-E0555A10E4E3}" type="parTrans" cxnId="{ADF91FEA-84BF-4A15-9426-E0B1B2410F00}">
      <dgm:prSet/>
      <dgm:spPr/>
      <dgm:t>
        <a:bodyPr/>
        <a:lstStyle/>
        <a:p>
          <a:endParaRPr lang="en-US"/>
        </a:p>
      </dgm:t>
    </dgm:pt>
    <dgm:pt modelId="{DDC5D7D4-BB0B-405A-A794-3E37E5481DD7}" type="sibTrans" cxnId="{ADF91FEA-84BF-4A15-9426-E0B1B2410F00}">
      <dgm:prSet/>
      <dgm:spPr/>
      <dgm:t>
        <a:bodyPr/>
        <a:lstStyle/>
        <a:p>
          <a:endParaRPr lang="en-US"/>
        </a:p>
      </dgm:t>
    </dgm:pt>
    <dgm:pt modelId="{FBA1C0C2-CC2C-442F-8434-2031FBD65282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 smtClean="0">
              <a:latin typeface="Eras Medium ITC" pitchFamily="34" charset="0"/>
            </a:rPr>
            <a:t>Agro-technology</a:t>
          </a:r>
          <a:endParaRPr lang="en-US" dirty="0">
            <a:latin typeface="Eras Medium ITC" pitchFamily="34" charset="0"/>
          </a:endParaRPr>
        </a:p>
      </dgm:t>
    </dgm:pt>
    <dgm:pt modelId="{BEC334A5-BB00-4440-9228-E61A67F875CF}" type="sibTrans" cxnId="{B77852F9-B50E-4546-83B6-260F26FBD4D6}">
      <dgm:prSet/>
      <dgm:spPr/>
      <dgm:t>
        <a:bodyPr/>
        <a:lstStyle/>
        <a:p>
          <a:endParaRPr lang="en-US"/>
        </a:p>
      </dgm:t>
    </dgm:pt>
    <dgm:pt modelId="{B72CE575-D8CF-42D3-A80F-FB889B345684}" type="parTrans" cxnId="{B77852F9-B50E-4546-83B6-260F26FBD4D6}">
      <dgm:prSet/>
      <dgm:spPr/>
      <dgm:t>
        <a:bodyPr/>
        <a:lstStyle/>
        <a:p>
          <a:endParaRPr lang="en-US"/>
        </a:p>
      </dgm:t>
    </dgm:pt>
    <dgm:pt modelId="{9D95EF45-9EE1-4653-8222-A73AB522CFAE}" type="pres">
      <dgm:prSet presAssocID="{F39849A9-297E-4BDE-ACD3-62ACB162C287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772403-959D-4B1C-BD5F-FEA69F0B0849}" type="pres">
      <dgm:prSet presAssocID="{F39849A9-297E-4BDE-ACD3-62ACB162C287}" presName="diamond" presStyleLbl="bgShp" presStyleIdx="0" presStyleCnt="1"/>
      <dgm:spPr>
        <a:solidFill>
          <a:schemeClr val="accent2">
            <a:lumMod val="50000"/>
          </a:schemeClr>
        </a:solidFill>
      </dgm:spPr>
    </dgm:pt>
    <dgm:pt modelId="{29CDEE7B-4E02-4BCF-8B19-B28BD6DA3D37}" type="pres">
      <dgm:prSet presAssocID="{F39849A9-297E-4BDE-ACD3-62ACB162C287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56C70F-3C8E-4ECB-BF02-3DA39D3621D1}" type="pres">
      <dgm:prSet presAssocID="{F39849A9-297E-4BDE-ACD3-62ACB162C287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745BF7-6520-4C43-AD87-438A1E1A9625}" type="pres">
      <dgm:prSet presAssocID="{F39849A9-297E-4BDE-ACD3-62ACB162C287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1E2BE9-B040-414F-BF77-E3B69E702C3A}" type="pres">
      <dgm:prSet presAssocID="{F39849A9-297E-4BDE-ACD3-62ACB162C287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7C6996-6B3C-403D-87B1-ED80E4065028}" type="presOf" srcId="{8387588B-1B6D-44F1-A49F-448C9ADF9BEF}" destId="{CB56C70F-3C8E-4ECB-BF02-3DA39D3621D1}" srcOrd="0" destOrd="0" presId="urn:microsoft.com/office/officeart/2005/8/layout/matrix3"/>
    <dgm:cxn modelId="{04227BA0-6B6D-49CE-9894-9F6C7DD513FE}" srcId="{F39849A9-297E-4BDE-ACD3-62ACB162C287}" destId="{8387588B-1B6D-44F1-A49F-448C9ADF9BEF}" srcOrd="1" destOrd="0" parTransId="{44DF9A15-942F-4622-BD7B-0E61190DB825}" sibTransId="{22E0F76C-A953-474A-9F5E-935F49EBE811}"/>
    <dgm:cxn modelId="{BB05DFAF-9A5C-4F5C-B336-617431D40FA7}" type="presOf" srcId="{FBA1C0C2-CC2C-442F-8434-2031FBD65282}" destId="{29CDEE7B-4E02-4BCF-8B19-B28BD6DA3D37}" srcOrd="0" destOrd="0" presId="urn:microsoft.com/office/officeart/2005/8/layout/matrix3"/>
    <dgm:cxn modelId="{B77852F9-B50E-4546-83B6-260F26FBD4D6}" srcId="{F39849A9-297E-4BDE-ACD3-62ACB162C287}" destId="{FBA1C0C2-CC2C-442F-8434-2031FBD65282}" srcOrd="0" destOrd="0" parTransId="{B72CE575-D8CF-42D3-A80F-FB889B345684}" sibTransId="{BEC334A5-BB00-4440-9228-E61A67F875CF}"/>
    <dgm:cxn modelId="{12BFA629-3C09-4D92-80D7-6D85CF6D1D37}" srcId="{F39849A9-297E-4BDE-ACD3-62ACB162C287}" destId="{FFBCA1DD-F3B9-430F-BC17-03F45A2344E5}" srcOrd="2" destOrd="0" parTransId="{5F19B0B0-2F02-4059-AFBA-74610B91A336}" sibTransId="{BB134878-1AD9-4E3A-A957-ED743531E982}"/>
    <dgm:cxn modelId="{273C07D4-D627-4756-B42C-0DFA8CA006FC}" type="presOf" srcId="{F4DF0C07-8084-43FF-BE5C-EC5BFCECA671}" destId="{981E2BE9-B040-414F-BF77-E3B69E702C3A}" srcOrd="0" destOrd="0" presId="urn:microsoft.com/office/officeart/2005/8/layout/matrix3"/>
    <dgm:cxn modelId="{29FFB5E5-10F2-481B-ACA5-866B8F10E328}" type="presOf" srcId="{F39849A9-297E-4BDE-ACD3-62ACB162C287}" destId="{9D95EF45-9EE1-4653-8222-A73AB522CFAE}" srcOrd="0" destOrd="0" presId="urn:microsoft.com/office/officeart/2005/8/layout/matrix3"/>
    <dgm:cxn modelId="{1D5F3426-6A3D-4AC2-9977-059ED551FEA6}" type="presOf" srcId="{FFBCA1DD-F3B9-430F-BC17-03F45A2344E5}" destId="{A8745BF7-6520-4C43-AD87-438A1E1A9625}" srcOrd="0" destOrd="0" presId="urn:microsoft.com/office/officeart/2005/8/layout/matrix3"/>
    <dgm:cxn modelId="{ADF91FEA-84BF-4A15-9426-E0B1B2410F00}" srcId="{F39849A9-297E-4BDE-ACD3-62ACB162C287}" destId="{F4DF0C07-8084-43FF-BE5C-EC5BFCECA671}" srcOrd="3" destOrd="0" parTransId="{6673D8CF-F495-4FF7-9F73-E0555A10E4E3}" sibTransId="{DDC5D7D4-BB0B-405A-A794-3E37E5481DD7}"/>
    <dgm:cxn modelId="{4F5A7389-FF57-45F9-90B9-AE0117313595}" type="presParOf" srcId="{9D95EF45-9EE1-4653-8222-A73AB522CFAE}" destId="{E0772403-959D-4B1C-BD5F-FEA69F0B0849}" srcOrd="0" destOrd="0" presId="urn:microsoft.com/office/officeart/2005/8/layout/matrix3"/>
    <dgm:cxn modelId="{71ECB443-AE72-4B67-8EC8-7D25A4F06E79}" type="presParOf" srcId="{9D95EF45-9EE1-4653-8222-A73AB522CFAE}" destId="{29CDEE7B-4E02-4BCF-8B19-B28BD6DA3D37}" srcOrd="1" destOrd="0" presId="urn:microsoft.com/office/officeart/2005/8/layout/matrix3"/>
    <dgm:cxn modelId="{14BE7DD8-05F0-4A6E-BC27-1EBEED0804A5}" type="presParOf" srcId="{9D95EF45-9EE1-4653-8222-A73AB522CFAE}" destId="{CB56C70F-3C8E-4ECB-BF02-3DA39D3621D1}" srcOrd="2" destOrd="0" presId="urn:microsoft.com/office/officeart/2005/8/layout/matrix3"/>
    <dgm:cxn modelId="{428B64A9-1C43-4439-8191-E3F330BC28E4}" type="presParOf" srcId="{9D95EF45-9EE1-4653-8222-A73AB522CFAE}" destId="{A8745BF7-6520-4C43-AD87-438A1E1A9625}" srcOrd="3" destOrd="0" presId="urn:microsoft.com/office/officeart/2005/8/layout/matrix3"/>
    <dgm:cxn modelId="{8C47861D-0492-4CEA-BA3B-2E886662BE46}" type="presParOf" srcId="{9D95EF45-9EE1-4653-8222-A73AB522CFAE}" destId="{981E2BE9-B040-414F-BF77-E3B69E702C3A}" srcOrd="4" destOrd="0" presId="urn:microsoft.com/office/officeart/2005/8/layout/matrix3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AE1D90F-0193-42C5-9498-CFF488D1FB31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0BA6C7E-D72B-4837-8540-832E3528F2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Explain ???????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7775EDE-6C2A-42FE-846A-15B28896B645}" type="slidenum">
              <a:rPr lang="en-US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e-IL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65F8C1-9A63-40A2-BCE4-98386088C1F3}" type="slidenum">
              <a:rPr lang="en-US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e-IL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B2194EF-2E54-4DFE-8F7A-9210150D9457}" type="slidenum">
              <a:rPr lang="en-US" smtClean="0">
                <a:latin typeface="Arial" pitchFamily="34" charset="0"/>
                <a:cs typeface="Arial" pitchFamily="34" charset="0"/>
              </a:rPr>
              <a:pPr/>
              <a:t>11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89399-4FD0-48FD-8FA7-619A480A9E1B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FEF17-DC35-4FE3-BB90-C5EB085216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3E4E3-F32A-453A-84B1-BCC364795A5E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18FE9-5FDC-45CB-8B0E-D1EC981096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21881-50FF-4D78-8465-5AAE7EF4B2A1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B79D6-C2E8-4518-B63F-4B0663FA6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8DF91-DBEE-42DF-AE24-2298D5F8CE9F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7A0A7-CF52-48A1-847C-FBBEA2AAA2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8F974-024A-4FEE-8C30-0C5A975F4AC6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59DA7-9F55-4101-9FC3-6CE8E42C36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F3D69-0B51-4DD4-BC7D-60A390C2F8FC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2993C-20FB-447C-8BB4-F18250957F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60131-094F-4377-9BDE-EA43A4855BCF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A175F-3851-4389-AB99-96B3705C37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29774-8994-497D-921F-5BE88FE10995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07865-F175-447D-8755-CCD21A2938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DBB14-A008-4907-8A5C-0187A7FEDD7D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969AF-5B54-4051-BC97-C78B3EE401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0EEB5-E242-40B7-95CA-C34008CE2F68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E2F93-7F60-4D6F-93B8-4EE2FD54F8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DD7CA-B752-4622-992F-7F31C6E29E18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453B-374C-4EA0-BB65-A9DC54E7AF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2051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  <a:endParaRPr lang="en-US" smtClean="0"/>
          </a:p>
          <a:p>
            <a:pPr lvl="1"/>
            <a:r>
              <a:rPr lang="he-IL" smtClean="0"/>
              <a:t>רמה שנייה</a:t>
            </a:r>
            <a:endParaRPr lang="en-US" smtClean="0"/>
          </a:p>
          <a:p>
            <a:pPr lvl="2"/>
            <a:r>
              <a:rPr lang="he-IL" smtClean="0"/>
              <a:t>רמה שלישית</a:t>
            </a:r>
            <a:endParaRPr lang="en-US" smtClean="0"/>
          </a:p>
          <a:p>
            <a:pPr lvl="3"/>
            <a:r>
              <a:rPr lang="he-IL" smtClean="0"/>
              <a:t>רמה רביעית</a:t>
            </a:r>
            <a:endParaRPr lang="en-US" smtClean="0"/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A85305-2831-4366-89B8-F5D6B9328621}" type="datetimeFigureOut">
              <a:rPr lang="en-US"/>
              <a:pPr>
                <a:defRPr/>
              </a:pPr>
              <a:t>2/3/2015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A9592A9-D468-4F5B-856F-3603A25C85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Arial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97-2003_Worksheet1.xls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image" Target="../media/image11.png"/><Relationship Id="rId3" Type="http://schemas.openxmlformats.org/officeDocument/2006/relationships/image" Target="../media/image9.png"/><Relationship Id="rId7" Type="http://schemas.openxmlformats.org/officeDocument/2006/relationships/diagramQuickStyle" Target="../diagrams/quickStyle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11" Type="http://schemas.openxmlformats.org/officeDocument/2006/relationships/diagramQuickStyle" Target="../diagrams/quickStyle2.xml"/><Relationship Id="rId5" Type="http://schemas.openxmlformats.org/officeDocument/2006/relationships/diagramData" Target="../diagrams/data1.xml"/><Relationship Id="rId10" Type="http://schemas.openxmlformats.org/officeDocument/2006/relationships/diagramLayout" Target="../diagrams/layout2.xml"/><Relationship Id="rId4" Type="http://schemas.openxmlformats.org/officeDocument/2006/relationships/image" Target="../media/image10.png"/><Relationship Id="rId9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3.jpeg"/><Relationship Id="rId7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hyperlink" Target="http://images.google.com/imgres?imgurl=http://www.made-in-china.com/image/2f0j00mCjEgFZsSYboM/Pomegranate-Seed-Oil.jpg&amp;imgrefurl=http://www.made-in-china.com/china-products/productviewFMXnYjBvkaWh/Pomegranate-Seed-Oil.html&amp;usg=__cU96ctQtQc7Sv5TXxexMAoj3VF0=&amp;h=425&amp;w=399&amp;sz=17&amp;hl=en&amp;start=7&amp;um=1&amp;tbnid=jTUzX-rFHyZKiM:&amp;tbnh=126&amp;tbnw=118&amp;prev=/images?q=pomegranae+oil&amp;hl=en&amp;rlz=1T4GGLG_en___IL279&amp;sa=N&amp;um=1" TargetMode="External"/><Relationship Id="rId3" Type="http://schemas.openxmlformats.org/officeDocument/2006/relationships/image" Target="../media/image13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2" Type="http://schemas.openxmlformats.org/officeDocument/2006/relationships/image" Target="../media/image16.pn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8.jpeg"/><Relationship Id="rId5" Type="http://schemas.openxmlformats.org/officeDocument/2006/relationships/image" Target="../media/image19.jpeg"/><Relationship Id="rId15" Type="http://schemas.openxmlformats.org/officeDocument/2006/relationships/image" Target="../media/image31.png"/><Relationship Id="rId10" Type="http://schemas.openxmlformats.org/officeDocument/2006/relationships/image" Target="../media/image27.jpeg"/><Relationship Id="rId4" Type="http://schemas.openxmlformats.org/officeDocument/2006/relationships/image" Target="../media/image17.jpeg"/><Relationship Id="rId9" Type="http://schemas.openxmlformats.org/officeDocument/2006/relationships/image" Target="../media/image26.jpeg"/><Relationship Id="rId1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Data" Target="../diagrams/data3.xml"/><Relationship Id="rId7" Type="http://schemas.openxmlformats.org/officeDocument/2006/relationships/diagramData" Target="../diagrams/data4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diagramColors" Target="../diagrams/colors4.xml"/><Relationship Id="rId4" Type="http://schemas.openxmlformats.org/officeDocument/2006/relationships/diagramLayout" Target="../diagrams/layout3.xml"/><Relationship Id="rId9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           .jpg"/>
          <p:cNvPicPr>
            <a:picLocks noChangeAspect="1"/>
          </p:cNvPicPr>
          <p:nvPr/>
        </p:nvPicPr>
        <p:blipFill>
          <a:blip r:embed="rId2">
            <a:lum bright="14000"/>
          </a:blip>
          <a:srcRect/>
          <a:stretch>
            <a:fillRect/>
          </a:stretch>
        </p:blipFill>
        <p:spPr bwMode="auto">
          <a:xfrm>
            <a:off x="1357290" y="2571743"/>
            <a:ext cx="6715172" cy="4286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88" y="5072074"/>
            <a:ext cx="8229600" cy="857256"/>
          </a:xfrm>
        </p:spPr>
        <p:txBody>
          <a:bodyPr rtlCol="0">
            <a:normAutofit/>
          </a:bodyPr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en-US" dirty="0" smtClean="0">
              <a:latin typeface="Bell MT" pitchFamily="18" charset="0"/>
              <a:cs typeface="+mn-cs"/>
            </a:endParaRPr>
          </a:p>
          <a:p>
            <a:pPr algn="ctr" fontAlgn="auto">
              <a:spcAft>
                <a:spcPts val="0"/>
              </a:spcAft>
              <a:defRPr/>
            </a:pPr>
            <a:endParaRPr lang="en-US" dirty="0">
              <a:latin typeface="Bell MT" pitchFamily="18" charset="0"/>
              <a:cs typeface="+mn-cs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2786050" y="5429264"/>
            <a:ext cx="37147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ISRAEL</a:t>
            </a:r>
            <a:endParaRPr lang="he-I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           .jpg"/>
          <p:cNvPicPr>
            <a:picLocks noChangeAspect="1"/>
          </p:cNvPicPr>
          <p:nvPr/>
        </p:nvPicPr>
        <p:blipFill>
          <a:blip r:embed="rId2">
            <a:lum bright="14000"/>
          </a:blip>
          <a:srcRect/>
          <a:stretch>
            <a:fillRect/>
          </a:stretch>
        </p:blipFill>
        <p:spPr bwMode="auto">
          <a:xfrm>
            <a:off x="1357290" y="2643182"/>
            <a:ext cx="6715172" cy="4214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88" y="5072074"/>
            <a:ext cx="8229600" cy="857256"/>
          </a:xfrm>
        </p:spPr>
        <p:txBody>
          <a:bodyPr rtlCol="0">
            <a:normAutofit/>
          </a:bodyPr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en-US" dirty="0" smtClean="0">
              <a:latin typeface="Bell MT" pitchFamily="18" charset="0"/>
              <a:cs typeface="+mn-cs"/>
            </a:endParaRPr>
          </a:p>
          <a:p>
            <a:pPr algn="ctr" fontAlgn="auto">
              <a:spcAft>
                <a:spcPts val="0"/>
              </a:spcAft>
              <a:defRPr/>
            </a:pPr>
            <a:endParaRPr lang="en-US" dirty="0">
              <a:latin typeface="Bell MT" pitchFamily="18" charset="0"/>
              <a:cs typeface="+mn-cs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2786050" y="5429264"/>
            <a:ext cx="37147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ISRAEL</a:t>
            </a:r>
            <a:endParaRPr lang="he-I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857224" y="285728"/>
            <a:ext cx="769313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Growing Pomegranate</a:t>
            </a:r>
          </a:p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 Producing </a:t>
            </a:r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Health</a:t>
            </a:r>
            <a:endParaRPr lang="en-US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Products</a:t>
            </a:r>
            <a:endParaRPr lang="he-I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0"/>
            <a:ext cx="3952875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WordArt 5"/>
          <p:cNvSpPr>
            <a:spLocks noChangeArrowheads="1" noChangeShapeType="1" noTextEdit="1"/>
          </p:cNvSpPr>
          <p:nvPr/>
        </p:nvSpPr>
        <p:spPr bwMode="auto">
          <a:xfrm>
            <a:off x="3071813" y="1357313"/>
            <a:ext cx="242887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he-IL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214313" y="4643438"/>
            <a:ext cx="71278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lvl="2" eaLnBrk="0" hangingPunct="0">
              <a:buFont typeface="Arial" pitchFamily="34" charset="0"/>
              <a:buChar char="•"/>
            </a:pPr>
            <a:endParaRPr lang="en-US" sz="2000" b="1">
              <a:solidFill>
                <a:srgbClr val="002060"/>
              </a:solidFill>
              <a:cs typeface="Times New Roman" pitchFamily="18" charset="0"/>
            </a:endParaRPr>
          </a:p>
          <a:p>
            <a:pPr lvl="2" eaLnBrk="0" hangingPunct="0">
              <a:buFont typeface="Arial" pitchFamily="34" charset="0"/>
              <a:buChar char="•"/>
            </a:pPr>
            <a:r>
              <a:rPr lang="en-US" sz="2000" b="1">
                <a:solidFill>
                  <a:srgbClr val="002060"/>
                </a:solidFill>
                <a:latin typeface="Bell MT" pitchFamily="18" charset="0"/>
                <a:cs typeface="Times New Roman" pitchFamily="18" charset="0"/>
              </a:rPr>
              <a:t> High Tech Plantation Method for multiplied yield</a:t>
            </a:r>
          </a:p>
          <a:p>
            <a:pPr lvl="2" eaLnBrk="0" hangingPunct="0">
              <a:buFont typeface="Arial" pitchFamily="34" charset="0"/>
              <a:buChar char="•"/>
            </a:pPr>
            <a:r>
              <a:rPr lang="en-US" sz="2000" b="1">
                <a:solidFill>
                  <a:srgbClr val="002060"/>
                </a:solidFill>
                <a:latin typeface="Bell MT" pitchFamily="18" charset="0"/>
                <a:cs typeface="Times New Roman" pitchFamily="18" charset="0"/>
              </a:rPr>
              <a:t> Latest  technology for processing &amp; preserving</a:t>
            </a:r>
          </a:p>
          <a:p>
            <a:pPr lvl="2" eaLnBrk="0" hangingPunct="0">
              <a:buFont typeface="Arial" pitchFamily="34" charset="0"/>
              <a:buChar char="•"/>
            </a:pPr>
            <a:r>
              <a:rPr lang="en-US" sz="2000" b="1">
                <a:solidFill>
                  <a:srgbClr val="002060"/>
                </a:solidFill>
                <a:latin typeface="Bell MT" pitchFamily="18" charset="0"/>
                <a:cs typeface="Times New Roman" pitchFamily="18" charset="0"/>
              </a:rPr>
              <a:t> Knowhow for various end products</a:t>
            </a:r>
          </a:p>
          <a:p>
            <a:pPr lvl="2" eaLnBrk="0" hangingPunct="0">
              <a:buFont typeface="Arial" pitchFamily="34" charset="0"/>
              <a:buChar char="•"/>
            </a:pPr>
            <a:r>
              <a:rPr lang="en-US" sz="2000" b="1">
                <a:solidFill>
                  <a:srgbClr val="002060"/>
                </a:solidFill>
                <a:latin typeface="Bell MT" pitchFamily="18" charset="0"/>
                <a:cs typeface="Times New Roman" pitchFamily="18" charset="0"/>
              </a:rPr>
              <a:t> Unique R&amp;D facilities.</a:t>
            </a:r>
            <a:endParaRPr lang="en-US">
              <a:latin typeface="Bell MT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428625"/>
            <a:ext cx="2214563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357554" y="1714488"/>
            <a:ext cx="2928949" cy="338554"/>
          </a:xfrm>
          <a:prstGeom prst="rect">
            <a:avLst/>
          </a:prstGeom>
          <a:noFill/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  <a:cs typeface="Times New Roman" pitchFamily="18" charset="0"/>
              </a:rPr>
              <a:t>From M.D.HAI R&amp;D projects</a:t>
            </a:r>
            <a:endParaRPr lang="en-US" sz="1600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57 0.00092 L 0.29757 0.0009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The legendary pomegranate."/>
          <p:cNvPicPr>
            <a:picLocks noChangeAspect="1" noChangeArrowheads="1"/>
          </p:cNvPicPr>
          <p:nvPr/>
        </p:nvPicPr>
        <p:blipFill>
          <a:blip r:embed="rId2"/>
          <a:srcRect l="8620" r="15762" b="12251"/>
          <a:stretch>
            <a:fillRect/>
          </a:stretch>
        </p:blipFill>
        <p:spPr bwMode="auto">
          <a:xfrm>
            <a:off x="3286125" y="2714625"/>
            <a:ext cx="1806575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sz="5400" dirty="0" smtClean="0">
                <a:solidFill>
                  <a:srgbClr val="C00000"/>
                </a:solidFill>
                <a:latin typeface="Bell MT" pitchFamily="18" charset="0"/>
                <a:cs typeface="+mj-cs"/>
              </a:rPr>
              <a:t>Pomegranate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28625" y="1214438"/>
            <a:ext cx="8215313" cy="435768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endParaRPr lang="en-US" b="1" dirty="0" smtClean="0">
              <a:cs typeface="+mn-cs"/>
            </a:endParaRPr>
          </a:p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b="1" dirty="0" smtClean="0">
                <a:latin typeface="Bell MT" pitchFamily="18" charset="0"/>
                <a:cs typeface="+mn-cs"/>
              </a:rPr>
              <a:t>   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One of the oldest fruits known to humanity, </a:t>
            </a:r>
          </a:p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    Native from Iran to the Himalayas in Northern India &amp; Was recognized in Egyptian Mythology. </a:t>
            </a:r>
          </a:p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b="1" dirty="0" smtClean="0">
                <a:latin typeface="Bell MT" pitchFamily="18" charset="0"/>
                <a:cs typeface="+mn-cs"/>
              </a:rPr>
              <a:t>    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Traditionally known among  all         civilizations  for it’s high health </a:t>
            </a:r>
            <a:r>
              <a:rPr lang="en-US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ell MT" pitchFamily="18" charset="0"/>
                <a:cs typeface="+mn-cs"/>
              </a:rPr>
              <a:t>value.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37 -0.00486 L 0.3592 0.231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" y="1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sz="5400" dirty="0" smtClean="0">
                <a:solidFill>
                  <a:srgbClr val="C00000"/>
                </a:solidFill>
                <a:latin typeface="Bell MT" pitchFamily="18" charset="0"/>
                <a:cs typeface="+mj-cs"/>
              </a:rPr>
              <a:t>Pomegranate – </a:t>
            </a:r>
            <a:r>
              <a:rPr lang="en-US" dirty="0" smtClean="0">
                <a:solidFill>
                  <a:srgbClr val="C00000"/>
                </a:solidFill>
                <a:latin typeface="Bell MT" pitchFamily="18" charset="0"/>
                <a:cs typeface="+mj-cs"/>
              </a:rPr>
              <a:t>Medical Results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800" b="1" dirty="0" err="1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Rappaport</a:t>
            </a:r>
            <a:r>
              <a:rPr lang="en-US" sz="2800" b="1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 faculty of medicine, Israel - Pomegranate juice reduced cholesterol.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800" b="1" dirty="0" err="1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Technion</a:t>
            </a:r>
            <a:r>
              <a:rPr lang="en-US" sz="2800" b="1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, Israel – Pomegranate reverses cancer cell development.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800" b="1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University of Michigan - Seed oil aided in promoting regeneration of the epidermis.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800" b="1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American College of Cardiologists - Reduced Oxygen deficiency to the heart during exercise.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800" b="1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When mother drinks Increase immunity and brain development in embryo.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sz="2800" b="1" dirty="0" smtClean="0">
              <a:solidFill>
                <a:schemeClr val="accent3">
                  <a:lumMod val="75000"/>
                </a:schemeClr>
              </a:solidFill>
              <a:latin typeface="Bell MT" pitchFamily="18" charset="0"/>
              <a:cs typeface="+mn-cs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sz="2800" b="1" dirty="0" smtClean="0">
              <a:solidFill>
                <a:schemeClr val="accent3">
                  <a:lumMod val="75000"/>
                </a:schemeClr>
              </a:solidFill>
              <a:latin typeface="Bell MT" pitchFamily="18" charset="0"/>
              <a:cs typeface="+mn-cs"/>
            </a:endParaRPr>
          </a:p>
          <a:p>
            <a:pPr lvl="1" fontAlgn="auto">
              <a:spcAft>
                <a:spcPts val="0"/>
              </a:spcAft>
              <a:buFont typeface="Arial" charset="0"/>
              <a:buNone/>
              <a:defRPr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00063" y="428625"/>
            <a:ext cx="8229600" cy="857250"/>
          </a:xfrm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Bell MT" pitchFamily="18" charset="0"/>
                <a:cs typeface="+mj-cs"/>
              </a:rPr>
              <a:t/>
            </a:r>
            <a:br>
              <a:rPr lang="en-US" sz="2000" b="1" dirty="0" smtClean="0">
                <a:solidFill>
                  <a:srgbClr val="003300"/>
                </a:solidFill>
                <a:latin typeface="Bell MT" pitchFamily="18" charset="0"/>
                <a:cs typeface="+mj-cs"/>
              </a:rPr>
            </a:br>
            <a:r>
              <a:rPr lang="en-US" sz="2000" b="1" dirty="0" smtClean="0">
                <a:solidFill>
                  <a:srgbClr val="003300"/>
                </a:solidFill>
                <a:latin typeface="Bell MT" pitchFamily="18" charset="0"/>
                <a:cs typeface="+mj-cs"/>
              </a:rPr>
              <a:t/>
            </a:r>
            <a:br>
              <a:rPr lang="en-US" sz="2000" b="1" dirty="0" smtClean="0">
                <a:solidFill>
                  <a:srgbClr val="003300"/>
                </a:solidFill>
                <a:latin typeface="Bell MT" pitchFamily="18" charset="0"/>
                <a:cs typeface="+mj-cs"/>
              </a:rPr>
            </a:br>
            <a:r>
              <a:rPr lang="en-US" sz="2000" b="1" dirty="0" smtClean="0">
                <a:solidFill>
                  <a:srgbClr val="003300"/>
                </a:solidFill>
                <a:latin typeface="Bell MT" pitchFamily="18" charset="0"/>
                <a:cs typeface="+mj-cs"/>
              </a:rPr>
              <a:t>Recent biological studies have been proven that certain compounds in the pomegranate juice has been shown to:</a:t>
            </a:r>
            <a:r>
              <a:rPr lang="en-US" sz="1800" b="1" dirty="0" smtClean="0">
                <a:solidFill>
                  <a:srgbClr val="003300"/>
                </a:solidFill>
                <a:latin typeface="Bell MT" pitchFamily="18" charset="0"/>
                <a:cs typeface="+mj-cs"/>
              </a:rPr>
              <a:t/>
            </a:r>
            <a:br>
              <a:rPr lang="en-US" sz="1800" b="1" dirty="0" smtClean="0">
                <a:solidFill>
                  <a:srgbClr val="003300"/>
                </a:solidFill>
                <a:latin typeface="Bell MT" pitchFamily="18" charset="0"/>
                <a:cs typeface="+mj-cs"/>
              </a:rPr>
            </a:br>
            <a:r>
              <a:rPr lang="en-US" sz="1800" dirty="0" smtClean="0">
                <a:solidFill>
                  <a:srgbClr val="003300"/>
                </a:solidFill>
                <a:latin typeface="Bell MT" pitchFamily="18" charset="0"/>
                <a:cs typeface="+mj-cs"/>
              </a:rPr>
              <a:t/>
            </a:r>
            <a:br>
              <a:rPr lang="en-US" sz="1800" dirty="0" smtClean="0">
                <a:solidFill>
                  <a:srgbClr val="003300"/>
                </a:solidFill>
                <a:latin typeface="Bell MT" pitchFamily="18" charset="0"/>
                <a:cs typeface="+mj-cs"/>
              </a:rPr>
            </a:br>
            <a:endParaRPr lang="en-US" sz="1800" dirty="0" smtClean="0">
              <a:latin typeface="Bell MT" pitchFamily="18" charset="0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6438" y="3214688"/>
            <a:ext cx="2900362" cy="27860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en-US" sz="2400" b="1" smtClean="0">
                <a:solidFill>
                  <a:srgbClr val="C00000"/>
                </a:solidFill>
                <a:latin typeface="Bell MT" pitchFamily="18" charset="0"/>
              </a:rPr>
              <a:t>Moreover: Consumption of pomegranate juice can lead to reduction of the atherosclerosis lesion </a:t>
            </a:r>
            <a:endParaRPr lang="en-US" sz="2400" smtClean="0">
              <a:solidFill>
                <a:srgbClr val="C00000"/>
              </a:solidFill>
              <a:latin typeface="Bell MT" pitchFamily="18" charset="0"/>
            </a:endParaRPr>
          </a:p>
          <a:p>
            <a:pPr>
              <a:buFont typeface="Arial" pitchFamily="34" charset="0"/>
              <a:buNone/>
            </a:pPr>
            <a:endParaRPr lang="en-US" sz="2400" b="1" smtClean="0">
              <a:solidFill>
                <a:srgbClr val="C00000"/>
              </a:solidFill>
              <a:latin typeface="Bell MT" pitchFamily="18" charset="0"/>
            </a:endParaRPr>
          </a:p>
          <a:p>
            <a:pPr>
              <a:buFont typeface="Arial" pitchFamily="34" charset="0"/>
              <a:buNone/>
            </a:pPr>
            <a:endParaRPr lang="en-US" sz="2400" smtClean="0">
              <a:solidFill>
                <a:srgbClr val="C00000"/>
              </a:solidFill>
              <a:latin typeface="Bell MT" pitchFamily="18" charset="0"/>
            </a:endParaRPr>
          </a:p>
        </p:txBody>
      </p:sp>
      <p:pic>
        <p:nvPicPr>
          <p:cNvPr id="4" name="Picture 37" descr="pom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000250"/>
            <a:ext cx="5038725" cy="392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2875" y="1357313"/>
            <a:ext cx="9001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rgbClr val="A50021"/>
                </a:solidFill>
                <a:latin typeface="Bell MT" pitchFamily="18" charset="0"/>
              </a:rPr>
              <a:t>Reduce blood pressure;  </a:t>
            </a:r>
            <a:r>
              <a:rPr lang="en-US" sz="2000">
                <a:solidFill>
                  <a:srgbClr val="FF0000"/>
                </a:solidFill>
                <a:latin typeface="Bell MT" pitchFamily="18" charset="0"/>
              </a:rPr>
              <a:t>Reduce LDL oxidation; </a:t>
            </a:r>
            <a:r>
              <a:rPr lang="en-US" sz="2000">
                <a:solidFill>
                  <a:srgbClr val="800000"/>
                </a:solidFill>
                <a:latin typeface="Bell MT" pitchFamily="18" charset="0"/>
              </a:rPr>
              <a:t>Reduce the atherosclerosis formation</a:t>
            </a:r>
            <a:br>
              <a:rPr lang="en-US" sz="2000">
                <a:solidFill>
                  <a:srgbClr val="800000"/>
                </a:solidFill>
                <a:latin typeface="Bell MT" pitchFamily="18" charset="0"/>
              </a:rPr>
            </a:br>
            <a:endParaRPr lang="en-US" sz="200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17575"/>
          </a:xfrm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C00000"/>
                </a:solidFill>
                <a:latin typeface="Bell MT" pitchFamily="18" charset="0"/>
                <a:cs typeface="+mj-cs"/>
              </a:rPr>
              <a:t>Pomegranate Juice Consumption </a:t>
            </a:r>
            <a:r>
              <a:rPr lang="en-US" sz="2400" b="1" dirty="0" smtClean="0">
                <a:latin typeface="Bell MT" pitchFamily="18" charset="0"/>
                <a:cs typeface="+mj-cs"/>
              </a:rPr>
              <a:t>by Patients with Carotid Artery Stenos is Reduces Carotid </a:t>
            </a:r>
            <a:r>
              <a:rPr lang="en-US" sz="2400" b="1" dirty="0" err="1" smtClean="0">
                <a:latin typeface="Bell MT" pitchFamily="18" charset="0"/>
                <a:cs typeface="+mj-cs"/>
              </a:rPr>
              <a:t>Intima</a:t>
            </a:r>
            <a:r>
              <a:rPr lang="en-US" sz="2400" b="1" dirty="0" smtClean="0">
                <a:latin typeface="Bell MT" pitchFamily="18" charset="0"/>
                <a:cs typeface="+mj-cs"/>
              </a:rPr>
              <a:t>-Media Thickness </a:t>
            </a:r>
            <a:endParaRPr lang="en-US" sz="2400" dirty="0" smtClean="0">
              <a:latin typeface="Bell MT" pitchFamily="18" charset="0"/>
              <a:cs typeface="+mj-cs"/>
            </a:endParaRPr>
          </a:p>
        </p:txBody>
      </p:sp>
      <p:grpSp>
        <p:nvGrpSpPr>
          <p:cNvPr id="2" name="Group 112"/>
          <p:cNvGrpSpPr>
            <a:grpSpLocks noGrp="1"/>
          </p:cNvGrpSpPr>
          <p:nvPr>
            <p:ph idx="1"/>
          </p:nvPr>
        </p:nvGrpSpPr>
        <p:grpSpPr bwMode="auto">
          <a:xfrm>
            <a:off x="457200" y="1600200"/>
            <a:ext cx="6115050" cy="4525963"/>
            <a:chOff x="703" y="571"/>
            <a:chExt cx="3843" cy="3616"/>
          </a:xfrm>
        </p:grpSpPr>
        <p:sp>
          <p:nvSpPr>
            <p:cNvPr id="7174" name="Rectangle 2"/>
            <p:cNvSpPr>
              <a:spLocks noChangeArrowheads="1"/>
            </p:cNvSpPr>
            <p:nvPr/>
          </p:nvSpPr>
          <p:spPr bwMode="auto">
            <a:xfrm>
              <a:off x="1283" y="571"/>
              <a:ext cx="3208" cy="1612"/>
            </a:xfrm>
            <a:prstGeom prst="rect">
              <a:avLst/>
            </a:prstGeom>
            <a:solidFill>
              <a:srgbClr val="FFFFFF"/>
            </a:solidFill>
            <a:ln w="1588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75" name="Line 3"/>
            <p:cNvSpPr>
              <a:spLocks noChangeShapeType="1"/>
            </p:cNvSpPr>
            <p:nvPr/>
          </p:nvSpPr>
          <p:spPr bwMode="auto">
            <a:xfrm>
              <a:off x="1283" y="2183"/>
              <a:ext cx="3208" cy="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76" name="Line 4"/>
            <p:cNvSpPr>
              <a:spLocks noChangeShapeType="1"/>
            </p:cNvSpPr>
            <p:nvPr/>
          </p:nvSpPr>
          <p:spPr bwMode="auto">
            <a:xfrm flipV="1">
              <a:off x="1283" y="2183"/>
              <a:ext cx="1" cy="5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77" name="Line 5"/>
            <p:cNvSpPr>
              <a:spLocks noChangeShapeType="1"/>
            </p:cNvSpPr>
            <p:nvPr/>
          </p:nvSpPr>
          <p:spPr bwMode="auto">
            <a:xfrm flipV="1">
              <a:off x="2352" y="2183"/>
              <a:ext cx="1" cy="5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78" name="Line 6"/>
            <p:cNvSpPr>
              <a:spLocks noChangeShapeType="1"/>
            </p:cNvSpPr>
            <p:nvPr/>
          </p:nvSpPr>
          <p:spPr bwMode="auto">
            <a:xfrm flipV="1">
              <a:off x="3421" y="2183"/>
              <a:ext cx="1" cy="5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79" name="Line 7"/>
            <p:cNvSpPr>
              <a:spLocks noChangeShapeType="1"/>
            </p:cNvSpPr>
            <p:nvPr/>
          </p:nvSpPr>
          <p:spPr bwMode="auto">
            <a:xfrm flipV="1">
              <a:off x="4491" y="2183"/>
              <a:ext cx="1" cy="5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80" name="Line 8"/>
            <p:cNvSpPr>
              <a:spLocks noChangeShapeType="1"/>
            </p:cNvSpPr>
            <p:nvPr/>
          </p:nvSpPr>
          <p:spPr bwMode="auto">
            <a:xfrm>
              <a:off x="1283" y="571"/>
              <a:ext cx="3208" cy="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81" name="Line 9"/>
            <p:cNvSpPr>
              <a:spLocks noChangeShapeType="1"/>
            </p:cNvSpPr>
            <p:nvPr/>
          </p:nvSpPr>
          <p:spPr bwMode="auto">
            <a:xfrm flipV="1">
              <a:off x="1283" y="571"/>
              <a:ext cx="1" cy="1612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82" name="Line 10"/>
            <p:cNvSpPr>
              <a:spLocks noChangeShapeType="1"/>
            </p:cNvSpPr>
            <p:nvPr/>
          </p:nvSpPr>
          <p:spPr bwMode="auto">
            <a:xfrm>
              <a:off x="1229" y="2183"/>
              <a:ext cx="54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83" name="Line 11"/>
            <p:cNvSpPr>
              <a:spLocks noChangeShapeType="1"/>
            </p:cNvSpPr>
            <p:nvPr/>
          </p:nvSpPr>
          <p:spPr bwMode="auto">
            <a:xfrm>
              <a:off x="1229" y="1769"/>
              <a:ext cx="54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84" name="Line 12"/>
            <p:cNvSpPr>
              <a:spLocks noChangeShapeType="1"/>
            </p:cNvSpPr>
            <p:nvPr/>
          </p:nvSpPr>
          <p:spPr bwMode="auto">
            <a:xfrm>
              <a:off x="1229" y="1356"/>
              <a:ext cx="54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85" name="Line 13"/>
            <p:cNvSpPr>
              <a:spLocks noChangeShapeType="1"/>
            </p:cNvSpPr>
            <p:nvPr/>
          </p:nvSpPr>
          <p:spPr bwMode="auto">
            <a:xfrm>
              <a:off x="1229" y="943"/>
              <a:ext cx="54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86" name="Rectangle 14"/>
            <p:cNvSpPr>
              <a:spLocks noChangeArrowheads="1"/>
            </p:cNvSpPr>
            <p:nvPr/>
          </p:nvSpPr>
          <p:spPr bwMode="auto">
            <a:xfrm>
              <a:off x="1153" y="2119"/>
              <a:ext cx="62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400"/>
                <a:t>0</a:t>
              </a:r>
              <a:endParaRPr lang="en-US"/>
            </a:p>
          </p:txBody>
        </p:sp>
        <p:sp>
          <p:nvSpPr>
            <p:cNvPr id="7187" name="Rectangle 15"/>
            <p:cNvSpPr>
              <a:spLocks noChangeArrowheads="1"/>
            </p:cNvSpPr>
            <p:nvPr/>
          </p:nvSpPr>
          <p:spPr bwMode="auto">
            <a:xfrm>
              <a:off x="1153" y="1706"/>
              <a:ext cx="62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400"/>
                <a:t>1</a:t>
              </a:r>
              <a:endParaRPr lang="en-US"/>
            </a:p>
          </p:txBody>
        </p:sp>
        <p:sp>
          <p:nvSpPr>
            <p:cNvPr id="7188" name="Rectangle 16"/>
            <p:cNvSpPr>
              <a:spLocks noChangeArrowheads="1"/>
            </p:cNvSpPr>
            <p:nvPr/>
          </p:nvSpPr>
          <p:spPr bwMode="auto">
            <a:xfrm>
              <a:off x="1153" y="1293"/>
              <a:ext cx="62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400"/>
                <a:t>2</a:t>
              </a:r>
              <a:endParaRPr lang="en-US"/>
            </a:p>
          </p:txBody>
        </p:sp>
        <p:sp>
          <p:nvSpPr>
            <p:cNvPr id="7189" name="Rectangle 17"/>
            <p:cNvSpPr>
              <a:spLocks noChangeArrowheads="1"/>
            </p:cNvSpPr>
            <p:nvPr/>
          </p:nvSpPr>
          <p:spPr bwMode="auto">
            <a:xfrm>
              <a:off x="1153" y="880"/>
              <a:ext cx="62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400"/>
                <a:t>3</a:t>
              </a:r>
              <a:endParaRPr lang="en-US"/>
            </a:p>
          </p:txBody>
        </p:sp>
        <p:sp>
          <p:nvSpPr>
            <p:cNvPr id="7190" name="Line 18"/>
            <p:cNvSpPr>
              <a:spLocks noChangeShapeType="1"/>
            </p:cNvSpPr>
            <p:nvPr/>
          </p:nvSpPr>
          <p:spPr bwMode="auto">
            <a:xfrm flipV="1">
              <a:off x="4491" y="571"/>
              <a:ext cx="1" cy="1612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91" name="Line 19"/>
            <p:cNvSpPr>
              <a:spLocks noChangeShapeType="1"/>
            </p:cNvSpPr>
            <p:nvPr/>
          </p:nvSpPr>
          <p:spPr bwMode="auto">
            <a:xfrm flipH="1">
              <a:off x="4491" y="2183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92" name="Line 20"/>
            <p:cNvSpPr>
              <a:spLocks noChangeShapeType="1"/>
            </p:cNvSpPr>
            <p:nvPr/>
          </p:nvSpPr>
          <p:spPr bwMode="auto">
            <a:xfrm flipH="1">
              <a:off x="4491" y="1769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93" name="Line 21"/>
            <p:cNvSpPr>
              <a:spLocks noChangeShapeType="1"/>
            </p:cNvSpPr>
            <p:nvPr/>
          </p:nvSpPr>
          <p:spPr bwMode="auto">
            <a:xfrm flipH="1">
              <a:off x="4491" y="1356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94" name="Line 22"/>
            <p:cNvSpPr>
              <a:spLocks noChangeShapeType="1"/>
            </p:cNvSpPr>
            <p:nvPr/>
          </p:nvSpPr>
          <p:spPr bwMode="auto">
            <a:xfrm flipH="1">
              <a:off x="4491" y="943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95" name="Oval 23"/>
            <p:cNvSpPr>
              <a:spLocks noChangeArrowheads="1"/>
            </p:cNvSpPr>
            <p:nvPr/>
          </p:nvSpPr>
          <p:spPr bwMode="auto">
            <a:xfrm>
              <a:off x="2327" y="1125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96" name="Oval 24"/>
            <p:cNvSpPr>
              <a:spLocks noChangeArrowheads="1"/>
            </p:cNvSpPr>
            <p:nvPr/>
          </p:nvSpPr>
          <p:spPr bwMode="auto">
            <a:xfrm>
              <a:off x="2327" y="1663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97" name="Oval 25"/>
            <p:cNvSpPr>
              <a:spLocks noChangeArrowheads="1"/>
            </p:cNvSpPr>
            <p:nvPr/>
          </p:nvSpPr>
          <p:spPr bwMode="auto">
            <a:xfrm>
              <a:off x="2327" y="1621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98" name="Oval 26"/>
            <p:cNvSpPr>
              <a:spLocks noChangeArrowheads="1"/>
            </p:cNvSpPr>
            <p:nvPr/>
          </p:nvSpPr>
          <p:spPr bwMode="auto">
            <a:xfrm>
              <a:off x="2327" y="1580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199" name="Oval 27"/>
            <p:cNvSpPr>
              <a:spLocks noChangeArrowheads="1"/>
            </p:cNvSpPr>
            <p:nvPr/>
          </p:nvSpPr>
          <p:spPr bwMode="auto">
            <a:xfrm>
              <a:off x="2327" y="1332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0" name="Oval 28"/>
            <p:cNvSpPr>
              <a:spLocks noChangeArrowheads="1"/>
            </p:cNvSpPr>
            <p:nvPr/>
          </p:nvSpPr>
          <p:spPr bwMode="auto">
            <a:xfrm>
              <a:off x="2327" y="1663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1" name="Oval 29"/>
            <p:cNvSpPr>
              <a:spLocks noChangeArrowheads="1"/>
            </p:cNvSpPr>
            <p:nvPr/>
          </p:nvSpPr>
          <p:spPr bwMode="auto">
            <a:xfrm>
              <a:off x="2327" y="1001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2" name="Oval 30"/>
            <p:cNvSpPr>
              <a:spLocks noChangeArrowheads="1"/>
            </p:cNvSpPr>
            <p:nvPr/>
          </p:nvSpPr>
          <p:spPr bwMode="auto">
            <a:xfrm>
              <a:off x="2327" y="1167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3" name="Oval 31"/>
            <p:cNvSpPr>
              <a:spLocks noChangeArrowheads="1"/>
            </p:cNvSpPr>
            <p:nvPr/>
          </p:nvSpPr>
          <p:spPr bwMode="auto">
            <a:xfrm>
              <a:off x="2327" y="1084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4" name="Oval 32"/>
            <p:cNvSpPr>
              <a:spLocks noChangeArrowheads="1"/>
            </p:cNvSpPr>
            <p:nvPr/>
          </p:nvSpPr>
          <p:spPr bwMode="auto">
            <a:xfrm>
              <a:off x="3396" y="877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5" name="Oval 33"/>
            <p:cNvSpPr>
              <a:spLocks noChangeArrowheads="1"/>
            </p:cNvSpPr>
            <p:nvPr/>
          </p:nvSpPr>
          <p:spPr bwMode="auto">
            <a:xfrm>
              <a:off x="3396" y="1663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6" name="Oval 34"/>
            <p:cNvSpPr>
              <a:spLocks noChangeArrowheads="1"/>
            </p:cNvSpPr>
            <p:nvPr/>
          </p:nvSpPr>
          <p:spPr bwMode="auto">
            <a:xfrm>
              <a:off x="3396" y="1414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7" name="Oval 35"/>
            <p:cNvSpPr>
              <a:spLocks noChangeArrowheads="1"/>
            </p:cNvSpPr>
            <p:nvPr/>
          </p:nvSpPr>
          <p:spPr bwMode="auto">
            <a:xfrm>
              <a:off x="3396" y="1538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8" name="Oval 36"/>
            <p:cNvSpPr>
              <a:spLocks noChangeArrowheads="1"/>
            </p:cNvSpPr>
            <p:nvPr/>
          </p:nvSpPr>
          <p:spPr bwMode="auto">
            <a:xfrm>
              <a:off x="3396" y="1167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09" name="Oval 37"/>
            <p:cNvSpPr>
              <a:spLocks noChangeArrowheads="1"/>
            </p:cNvSpPr>
            <p:nvPr/>
          </p:nvSpPr>
          <p:spPr bwMode="auto">
            <a:xfrm>
              <a:off x="3396" y="1663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0" name="Oval 38"/>
            <p:cNvSpPr>
              <a:spLocks noChangeArrowheads="1"/>
            </p:cNvSpPr>
            <p:nvPr/>
          </p:nvSpPr>
          <p:spPr bwMode="auto">
            <a:xfrm>
              <a:off x="3396" y="976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1" name="Oval 39"/>
            <p:cNvSpPr>
              <a:spLocks noChangeArrowheads="1"/>
            </p:cNvSpPr>
            <p:nvPr/>
          </p:nvSpPr>
          <p:spPr bwMode="auto">
            <a:xfrm>
              <a:off x="3396" y="1125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2" name="Oval 40"/>
            <p:cNvSpPr>
              <a:spLocks noChangeArrowheads="1"/>
            </p:cNvSpPr>
            <p:nvPr/>
          </p:nvSpPr>
          <p:spPr bwMode="auto">
            <a:xfrm>
              <a:off x="3396" y="1084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3" name="Oval 41"/>
            <p:cNvSpPr>
              <a:spLocks noChangeArrowheads="1"/>
            </p:cNvSpPr>
            <p:nvPr/>
          </p:nvSpPr>
          <p:spPr bwMode="auto">
            <a:xfrm>
              <a:off x="2594" y="1373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4" name="Oval 42"/>
            <p:cNvSpPr>
              <a:spLocks noChangeArrowheads="1"/>
            </p:cNvSpPr>
            <p:nvPr/>
          </p:nvSpPr>
          <p:spPr bwMode="auto">
            <a:xfrm>
              <a:off x="3663" y="1291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5" name="Line 43"/>
            <p:cNvSpPr>
              <a:spLocks noChangeShapeType="1"/>
            </p:cNvSpPr>
            <p:nvPr/>
          </p:nvSpPr>
          <p:spPr bwMode="auto">
            <a:xfrm flipV="1">
              <a:off x="2620" y="1315"/>
              <a:ext cx="1069" cy="82"/>
            </a:xfrm>
            <a:prstGeom prst="line">
              <a:avLst/>
            </a:prstGeom>
            <a:noFill/>
            <a:ln w="317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6" name="Line 44"/>
            <p:cNvSpPr>
              <a:spLocks noChangeShapeType="1"/>
            </p:cNvSpPr>
            <p:nvPr/>
          </p:nvSpPr>
          <p:spPr bwMode="auto">
            <a:xfrm flipV="1">
              <a:off x="2620" y="1315"/>
              <a:ext cx="1" cy="82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7" name="Line 45"/>
            <p:cNvSpPr>
              <a:spLocks noChangeShapeType="1"/>
            </p:cNvSpPr>
            <p:nvPr/>
          </p:nvSpPr>
          <p:spPr bwMode="auto">
            <a:xfrm>
              <a:off x="2601" y="1315"/>
              <a:ext cx="37" cy="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8" name="Line 46"/>
            <p:cNvSpPr>
              <a:spLocks noChangeShapeType="1"/>
            </p:cNvSpPr>
            <p:nvPr/>
          </p:nvSpPr>
          <p:spPr bwMode="auto">
            <a:xfrm>
              <a:off x="2620" y="1397"/>
              <a:ext cx="1" cy="83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19" name="Line 47"/>
            <p:cNvSpPr>
              <a:spLocks noChangeShapeType="1"/>
            </p:cNvSpPr>
            <p:nvPr/>
          </p:nvSpPr>
          <p:spPr bwMode="auto">
            <a:xfrm>
              <a:off x="2601" y="1480"/>
              <a:ext cx="37" cy="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0" name="Oval 48"/>
            <p:cNvSpPr>
              <a:spLocks noChangeArrowheads="1"/>
            </p:cNvSpPr>
            <p:nvPr/>
          </p:nvSpPr>
          <p:spPr bwMode="auto">
            <a:xfrm>
              <a:off x="2599" y="1377"/>
              <a:ext cx="42" cy="40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1" name="Line 49"/>
            <p:cNvSpPr>
              <a:spLocks noChangeShapeType="1"/>
            </p:cNvSpPr>
            <p:nvPr/>
          </p:nvSpPr>
          <p:spPr bwMode="auto">
            <a:xfrm flipV="1">
              <a:off x="3689" y="1211"/>
              <a:ext cx="1" cy="104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2" name="Line 50"/>
            <p:cNvSpPr>
              <a:spLocks noChangeShapeType="1"/>
            </p:cNvSpPr>
            <p:nvPr/>
          </p:nvSpPr>
          <p:spPr bwMode="auto">
            <a:xfrm>
              <a:off x="3671" y="1211"/>
              <a:ext cx="36" cy="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3" name="Line 51"/>
            <p:cNvSpPr>
              <a:spLocks noChangeShapeType="1"/>
            </p:cNvSpPr>
            <p:nvPr/>
          </p:nvSpPr>
          <p:spPr bwMode="auto">
            <a:xfrm>
              <a:off x="3689" y="1315"/>
              <a:ext cx="1" cy="103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4" name="Line 52"/>
            <p:cNvSpPr>
              <a:spLocks noChangeShapeType="1"/>
            </p:cNvSpPr>
            <p:nvPr/>
          </p:nvSpPr>
          <p:spPr bwMode="auto">
            <a:xfrm>
              <a:off x="3671" y="1418"/>
              <a:ext cx="36" cy="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5" name="Oval 53"/>
            <p:cNvSpPr>
              <a:spLocks noChangeArrowheads="1"/>
            </p:cNvSpPr>
            <p:nvPr/>
          </p:nvSpPr>
          <p:spPr bwMode="auto">
            <a:xfrm>
              <a:off x="3668" y="1295"/>
              <a:ext cx="42" cy="40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6" name="Rectangle 54"/>
            <p:cNvSpPr>
              <a:spLocks noChangeArrowheads="1"/>
            </p:cNvSpPr>
            <p:nvPr/>
          </p:nvSpPr>
          <p:spPr bwMode="auto">
            <a:xfrm>
              <a:off x="1301" y="2258"/>
              <a:ext cx="3179" cy="1628"/>
            </a:xfrm>
            <a:prstGeom prst="rect">
              <a:avLst/>
            </a:prstGeom>
            <a:solidFill>
              <a:srgbClr val="FFFFFF"/>
            </a:solidFill>
            <a:ln w="1588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7" name="Line 55"/>
            <p:cNvSpPr>
              <a:spLocks noChangeShapeType="1"/>
            </p:cNvSpPr>
            <p:nvPr/>
          </p:nvSpPr>
          <p:spPr bwMode="auto">
            <a:xfrm>
              <a:off x="1301" y="3886"/>
              <a:ext cx="3179" cy="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8" name="Line 56"/>
            <p:cNvSpPr>
              <a:spLocks noChangeShapeType="1"/>
            </p:cNvSpPr>
            <p:nvPr/>
          </p:nvSpPr>
          <p:spPr bwMode="auto">
            <a:xfrm flipV="1">
              <a:off x="1301" y="3886"/>
              <a:ext cx="1" cy="5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29" name="Line 57"/>
            <p:cNvSpPr>
              <a:spLocks noChangeShapeType="1"/>
            </p:cNvSpPr>
            <p:nvPr/>
          </p:nvSpPr>
          <p:spPr bwMode="auto">
            <a:xfrm flipV="1">
              <a:off x="2360" y="3886"/>
              <a:ext cx="1" cy="5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30" name="Line 58"/>
            <p:cNvSpPr>
              <a:spLocks noChangeShapeType="1"/>
            </p:cNvSpPr>
            <p:nvPr/>
          </p:nvSpPr>
          <p:spPr bwMode="auto">
            <a:xfrm flipV="1">
              <a:off x="3420" y="3886"/>
              <a:ext cx="1" cy="5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31" name="Line 59"/>
            <p:cNvSpPr>
              <a:spLocks noChangeShapeType="1"/>
            </p:cNvSpPr>
            <p:nvPr/>
          </p:nvSpPr>
          <p:spPr bwMode="auto">
            <a:xfrm flipV="1">
              <a:off x="4480" y="3886"/>
              <a:ext cx="1" cy="5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32" name="Line 60"/>
            <p:cNvSpPr>
              <a:spLocks noChangeShapeType="1"/>
            </p:cNvSpPr>
            <p:nvPr/>
          </p:nvSpPr>
          <p:spPr bwMode="auto">
            <a:xfrm>
              <a:off x="1301" y="2258"/>
              <a:ext cx="3179" cy="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33" name="Line 61"/>
            <p:cNvSpPr>
              <a:spLocks noChangeShapeType="1"/>
            </p:cNvSpPr>
            <p:nvPr/>
          </p:nvSpPr>
          <p:spPr bwMode="auto">
            <a:xfrm flipV="1">
              <a:off x="1301" y="2258"/>
              <a:ext cx="1" cy="1628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34" name="Line 62"/>
            <p:cNvSpPr>
              <a:spLocks noChangeShapeType="1"/>
            </p:cNvSpPr>
            <p:nvPr/>
          </p:nvSpPr>
          <p:spPr bwMode="auto">
            <a:xfrm>
              <a:off x="1246" y="3886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35" name="Line 63"/>
            <p:cNvSpPr>
              <a:spLocks noChangeShapeType="1"/>
            </p:cNvSpPr>
            <p:nvPr/>
          </p:nvSpPr>
          <p:spPr bwMode="auto">
            <a:xfrm>
              <a:off x="1246" y="3162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36" name="Line 64"/>
            <p:cNvSpPr>
              <a:spLocks noChangeShapeType="1"/>
            </p:cNvSpPr>
            <p:nvPr/>
          </p:nvSpPr>
          <p:spPr bwMode="auto">
            <a:xfrm>
              <a:off x="1246" y="2438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37" name="Rectangle 65"/>
            <p:cNvSpPr>
              <a:spLocks noChangeArrowheads="1"/>
            </p:cNvSpPr>
            <p:nvPr/>
          </p:nvSpPr>
          <p:spPr bwMode="auto">
            <a:xfrm>
              <a:off x="1170" y="3822"/>
              <a:ext cx="62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400"/>
                <a:t>0</a:t>
              </a:r>
              <a:endParaRPr lang="en-US"/>
            </a:p>
          </p:txBody>
        </p:sp>
        <p:sp>
          <p:nvSpPr>
            <p:cNvPr id="7238" name="Rectangle 66"/>
            <p:cNvSpPr>
              <a:spLocks noChangeArrowheads="1"/>
            </p:cNvSpPr>
            <p:nvPr/>
          </p:nvSpPr>
          <p:spPr bwMode="auto">
            <a:xfrm>
              <a:off x="1170" y="3099"/>
              <a:ext cx="62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400"/>
                <a:t>2</a:t>
              </a:r>
              <a:endParaRPr lang="en-US"/>
            </a:p>
          </p:txBody>
        </p:sp>
        <p:sp>
          <p:nvSpPr>
            <p:cNvPr id="7239" name="Rectangle 67"/>
            <p:cNvSpPr>
              <a:spLocks noChangeArrowheads="1"/>
            </p:cNvSpPr>
            <p:nvPr/>
          </p:nvSpPr>
          <p:spPr bwMode="auto">
            <a:xfrm>
              <a:off x="1170" y="2375"/>
              <a:ext cx="62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400"/>
                <a:t>4</a:t>
              </a:r>
              <a:endParaRPr lang="en-US"/>
            </a:p>
          </p:txBody>
        </p:sp>
        <p:sp>
          <p:nvSpPr>
            <p:cNvPr id="7240" name="Line 68"/>
            <p:cNvSpPr>
              <a:spLocks noChangeShapeType="1"/>
            </p:cNvSpPr>
            <p:nvPr/>
          </p:nvSpPr>
          <p:spPr bwMode="auto">
            <a:xfrm flipV="1">
              <a:off x="4480" y="2258"/>
              <a:ext cx="1" cy="1628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41" name="Line 69"/>
            <p:cNvSpPr>
              <a:spLocks noChangeShapeType="1"/>
            </p:cNvSpPr>
            <p:nvPr/>
          </p:nvSpPr>
          <p:spPr bwMode="auto">
            <a:xfrm flipH="1">
              <a:off x="4480" y="3886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42" name="Line 70"/>
            <p:cNvSpPr>
              <a:spLocks noChangeShapeType="1"/>
            </p:cNvSpPr>
            <p:nvPr/>
          </p:nvSpPr>
          <p:spPr bwMode="auto">
            <a:xfrm flipH="1">
              <a:off x="4480" y="3162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43" name="Line 71"/>
            <p:cNvSpPr>
              <a:spLocks noChangeShapeType="1"/>
            </p:cNvSpPr>
            <p:nvPr/>
          </p:nvSpPr>
          <p:spPr bwMode="auto">
            <a:xfrm flipH="1">
              <a:off x="4480" y="2438"/>
              <a:ext cx="55" cy="1"/>
            </a:xfrm>
            <a:prstGeom prst="line">
              <a:avLst/>
            </a:prstGeom>
            <a:noFill/>
            <a:ln w="63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44" name="Oval 72"/>
            <p:cNvSpPr>
              <a:spLocks noChangeArrowheads="1"/>
            </p:cNvSpPr>
            <p:nvPr/>
          </p:nvSpPr>
          <p:spPr bwMode="auto">
            <a:xfrm>
              <a:off x="2335" y="3246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45" name="Oval 73"/>
            <p:cNvSpPr>
              <a:spLocks noChangeArrowheads="1"/>
            </p:cNvSpPr>
            <p:nvPr/>
          </p:nvSpPr>
          <p:spPr bwMode="auto">
            <a:xfrm>
              <a:off x="2335" y="3391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46" name="Oval 74"/>
            <p:cNvSpPr>
              <a:spLocks noChangeArrowheads="1"/>
            </p:cNvSpPr>
            <p:nvPr/>
          </p:nvSpPr>
          <p:spPr bwMode="auto">
            <a:xfrm>
              <a:off x="2335" y="3391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47" name="Oval 75"/>
            <p:cNvSpPr>
              <a:spLocks noChangeArrowheads="1"/>
            </p:cNvSpPr>
            <p:nvPr/>
          </p:nvSpPr>
          <p:spPr bwMode="auto">
            <a:xfrm>
              <a:off x="2335" y="2884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48" name="Oval 76"/>
            <p:cNvSpPr>
              <a:spLocks noChangeArrowheads="1"/>
            </p:cNvSpPr>
            <p:nvPr/>
          </p:nvSpPr>
          <p:spPr bwMode="auto">
            <a:xfrm>
              <a:off x="2335" y="3029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49" name="Oval 77"/>
            <p:cNvSpPr>
              <a:spLocks noChangeArrowheads="1"/>
            </p:cNvSpPr>
            <p:nvPr/>
          </p:nvSpPr>
          <p:spPr bwMode="auto">
            <a:xfrm>
              <a:off x="2335" y="3210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0" name="Oval 78"/>
            <p:cNvSpPr>
              <a:spLocks noChangeArrowheads="1"/>
            </p:cNvSpPr>
            <p:nvPr/>
          </p:nvSpPr>
          <p:spPr bwMode="auto">
            <a:xfrm>
              <a:off x="2335" y="3318"/>
              <a:ext cx="51" cy="49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1" name="Oval 79"/>
            <p:cNvSpPr>
              <a:spLocks noChangeArrowheads="1"/>
            </p:cNvSpPr>
            <p:nvPr/>
          </p:nvSpPr>
          <p:spPr bwMode="auto">
            <a:xfrm>
              <a:off x="2335" y="2522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2" name="Oval 80"/>
            <p:cNvSpPr>
              <a:spLocks noChangeArrowheads="1"/>
            </p:cNvSpPr>
            <p:nvPr/>
          </p:nvSpPr>
          <p:spPr bwMode="auto">
            <a:xfrm>
              <a:off x="2335" y="3029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3" name="Oval 81"/>
            <p:cNvSpPr>
              <a:spLocks noChangeArrowheads="1"/>
            </p:cNvSpPr>
            <p:nvPr/>
          </p:nvSpPr>
          <p:spPr bwMode="auto">
            <a:xfrm>
              <a:off x="3394" y="3463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4" name="Oval 82"/>
            <p:cNvSpPr>
              <a:spLocks noChangeArrowheads="1"/>
            </p:cNvSpPr>
            <p:nvPr/>
          </p:nvSpPr>
          <p:spPr bwMode="auto">
            <a:xfrm>
              <a:off x="3394" y="3499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5" name="Oval 83"/>
            <p:cNvSpPr>
              <a:spLocks noChangeArrowheads="1"/>
            </p:cNvSpPr>
            <p:nvPr/>
          </p:nvSpPr>
          <p:spPr bwMode="auto">
            <a:xfrm>
              <a:off x="3394" y="3644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6" name="Oval 84"/>
            <p:cNvSpPr>
              <a:spLocks noChangeArrowheads="1"/>
            </p:cNvSpPr>
            <p:nvPr/>
          </p:nvSpPr>
          <p:spPr bwMode="auto">
            <a:xfrm>
              <a:off x="3394" y="3065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7" name="Oval 85"/>
            <p:cNvSpPr>
              <a:spLocks noChangeArrowheads="1"/>
            </p:cNvSpPr>
            <p:nvPr/>
          </p:nvSpPr>
          <p:spPr bwMode="auto">
            <a:xfrm>
              <a:off x="3394" y="3427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8" name="Oval 86"/>
            <p:cNvSpPr>
              <a:spLocks noChangeArrowheads="1"/>
            </p:cNvSpPr>
            <p:nvPr/>
          </p:nvSpPr>
          <p:spPr bwMode="auto">
            <a:xfrm>
              <a:off x="3394" y="3391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59" name="Oval 87"/>
            <p:cNvSpPr>
              <a:spLocks noChangeArrowheads="1"/>
            </p:cNvSpPr>
            <p:nvPr/>
          </p:nvSpPr>
          <p:spPr bwMode="auto">
            <a:xfrm>
              <a:off x="3394" y="3535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0" name="Oval 88"/>
            <p:cNvSpPr>
              <a:spLocks noChangeArrowheads="1"/>
            </p:cNvSpPr>
            <p:nvPr/>
          </p:nvSpPr>
          <p:spPr bwMode="auto">
            <a:xfrm>
              <a:off x="3394" y="3282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1" name="Oval 89"/>
            <p:cNvSpPr>
              <a:spLocks noChangeArrowheads="1"/>
            </p:cNvSpPr>
            <p:nvPr/>
          </p:nvSpPr>
          <p:spPr bwMode="auto">
            <a:xfrm>
              <a:off x="3394" y="3463"/>
              <a:ext cx="52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2" name="Oval 90"/>
            <p:cNvSpPr>
              <a:spLocks noChangeArrowheads="1"/>
            </p:cNvSpPr>
            <p:nvPr/>
          </p:nvSpPr>
          <p:spPr bwMode="auto">
            <a:xfrm>
              <a:off x="2600" y="3101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3" name="Oval 91"/>
            <p:cNvSpPr>
              <a:spLocks noChangeArrowheads="1"/>
            </p:cNvSpPr>
            <p:nvPr/>
          </p:nvSpPr>
          <p:spPr bwMode="auto">
            <a:xfrm>
              <a:off x="3660" y="3427"/>
              <a:ext cx="51" cy="48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4" name="Line 92"/>
            <p:cNvSpPr>
              <a:spLocks noChangeShapeType="1"/>
            </p:cNvSpPr>
            <p:nvPr/>
          </p:nvSpPr>
          <p:spPr bwMode="auto">
            <a:xfrm>
              <a:off x="2625" y="3125"/>
              <a:ext cx="1060" cy="326"/>
            </a:xfrm>
            <a:prstGeom prst="line">
              <a:avLst/>
            </a:prstGeom>
            <a:noFill/>
            <a:ln w="317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5" name="Line 93"/>
            <p:cNvSpPr>
              <a:spLocks noChangeShapeType="1"/>
            </p:cNvSpPr>
            <p:nvPr/>
          </p:nvSpPr>
          <p:spPr bwMode="auto">
            <a:xfrm flipV="1">
              <a:off x="2625" y="3035"/>
              <a:ext cx="1" cy="90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6" name="Line 94"/>
            <p:cNvSpPr>
              <a:spLocks noChangeShapeType="1"/>
            </p:cNvSpPr>
            <p:nvPr/>
          </p:nvSpPr>
          <p:spPr bwMode="auto">
            <a:xfrm>
              <a:off x="2607" y="3035"/>
              <a:ext cx="37" cy="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7" name="Line 95"/>
            <p:cNvSpPr>
              <a:spLocks noChangeShapeType="1"/>
            </p:cNvSpPr>
            <p:nvPr/>
          </p:nvSpPr>
          <p:spPr bwMode="auto">
            <a:xfrm>
              <a:off x="2625" y="3125"/>
              <a:ext cx="1" cy="9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8" name="Line 96"/>
            <p:cNvSpPr>
              <a:spLocks noChangeShapeType="1"/>
            </p:cNvSpPr>
            <p:nvPr/>
          </p:nvSpPr>
          <p:spPr bwMode="auto">
            <a:xfrm>
              <a:off x="2607" y="3216"/>
              <a:ext cx="37" cy="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69" name="Oval 97"/>
            <p:cNvSpPr>
              <a:spLocks noChangeArrowheads="1"/>
            </p:cNvSpPr>
            <p:nvPr/>
          </p:nvSpPr>
          <p:spPr bwMode="auto">
            <a:xfrm>
              <a:off x="2604" y="3105"/>
              <a:ext cx="43" cy="40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70" name="Line 98"/>
            <p:cNvSpPr>
              <a:spLocks noChangeShapeType="1"/>
            </p:cNvSpPr>
            <p:nvPr/>
          </p:nvSpPr>
          <p:spPr bwMode="auto">
            <a:xfrm flipV="1">
              <a:off x="3685" y="3400"/>
              <a:ext cx="1" cy="5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71" name="Line 99"/>
            <p:cNvSpPr>
              <a:spLocks noChangeShapeType="1"/>
            </p:cNvSpPr>
            <p:nvPr/>
          </p:nvSpPr>
          <p:spPr bwMode="auto">
            <a:xfrm>
              <a:off x="3667" y="3400"/>
              <a:ext cx="37" cy="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72" name="Line 100"/>
            <p:cNvSpPr>
              <a:spLocks noChangeShapeType="1"/>
            </p:cNvSpPr>
            <p:nvPr/>
          </p:nvSpPr>
          <p:spPr bwMode="auto">
            <a:xfrm>
              <a:off x="3685" y="3451"/>
              <a:ext cx="1" cy="5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73" name="Line 101"/>
            <p:cNvSpPr>
              <a:spLocks noChangeShapeType="1"/>
            </p:cNvSpPr>
            <p:nvPr/>
          </p:nvSpPr>
          <p:spPr bwMode="auto">
            <a:xfrm>
              <a:off x="3667" y="3502"/>
              <a:ext cx="37" cy="1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74" name="Oval 102"/>
            <p:cNvSpPr>
              <a:spLocks noChangeArrowheads="1"/>
            </p:cNvSpPr>
            <p:nvPr/>
          </p:nvSpPr>
          <p:spPr bwMode="auto">
            <a:xfrm>
              <a:off x="3664" y="3431"/>
              <a:ext cx="43" cy="40"/>
            </a:xfrm>
            <a:prstGeom prst="ellipse">
              <a:avLst/>
            </a:prstGeom>
            <a:solidFill>
              <a:srgbClr val="FF00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275" name="Rectangle 103"/>
            <p:cNvSpPr>
              <a:spLocks noChangeArrowheads="1"/>
            </p:cNvSpPr>
            <p:nvPr/>
          </p:nvSpPr>
          <p:spPr bwMode="auto">
            <a:xfrm>
              <a:off x="1389" y="585"/>
              <a:ext cx="779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000" b="1">
                  <a:solidFill>
                    <a:srgbClr val="9999FF"/>
                  </a:solidFill>
                </a:rPr>
                <a:t>A. Control</a:t>
              </a:r>
              <a:endParaRPr lang="en-US">
                <a:solidFill>
                  <a:srgbClr val="9999FF"/>
                </a:solidFill>
              </a:endParaRPr>
            </a:p>
          </p:txBody>
        </p:sp>
        <p:sp>
          <p:nvSpPr>
            <p:cNvPr id="7276" name="Rectangle 104"/>
            <p:cNvSpPr>
              <a:spLocks noChangeArrowheads="1"/>
            </p:cNvSpPr>
            <p:nvPr/>
          </p:nvSpPr>
          <p:spPr bwMode="auto">
            <a:xfrm>
              <a:off x="1358" y="2303"/>
              <a:ext cx="1683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000" b="1">
                  <a:solidFill>
                    <a:srgbClr val="9999FF"/>
                  </a:solidFill>
                </a:rPr>
                <a:t>B. Pomegranate Juice</a:t>
              </a:r>
              <a:endParaRPr lang="en-US">
                <a:solidFill>
                  <a:srgbClr val="9999FF"/>
                </a:solidFill>
              </a:endParaRPr>
            </a:p>
          </p:txBody>
        </p:sp>
        <p:sp>
          <p:nvSpPr>
            <p:cNvPr id="7277" name="Rectangle 105"/>
            <p:cNvSpPr>
              <a:spLocks noChangeArrowheads="1"/>
            </p:cNvSpPr>
            <p:nvPr/>
          </p:nvSpPr>
          <p:spPr bwMode="auto">
            <a:xfrm>
              <a:off x="1976" y="3976"/>
              <a:ext cx="658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000" b="1"/>
                <a:t>Baseline</a:t>
              </a:r>
              <a:endParaRPr lang="en-US"/>
            </a:p>
          </p:txBody>
        </p:sp>
        <p:sp>
          <p:nvSpPr>
            <p:cNvPr id="7278" name="Rectangle 106"/>
            <p:cNvSpPr>
              <a:spLocks noChangeArrowheads="1"/>
            </p:cNvSpPr>
            <p:nvPr/>
          </p:nvSpPr>
          <p:spPr bwMode="auto">
            <a:xfrm>
              <a:off x="3029" y="3976"/>
              <a:ext cx="879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000" b="1"/>
                <a:t>After 1 year</a:t>
              </a:r>
              <a:endParaRPr lang="en-US"/>
            </a:p>
          </p:txBody>
        </p:sp>
        <p:sp>
          <p:nvSpPr>
            <p:cNvPr id="7279" name="Rectangle 107"/>
            <p:cNvSpPr>
              <a:spLocks noChangeArrowheads="1"/>
            </p:cNvSpPr>
            <p:nvPr/>
          </p:nvSpPr>
          <p:spPr bwMode="auto">
            <a:xfrm rot="-5400000">
              <a:off x="-81" y="2083"/>
              <a:ext cx="1807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500" b="1"/>
                <a:t>Carotid IMT (mm)</a:t>
              </a:r>
              <a:endParaRPr lang="en-US"/>
            </a:p>
          </p:txBody>
        </p:sp>
      </p:grpSp>
      <p:pic>
        <p:nvPicPr>
          <p:cNvPr id="111" name="Picture 1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25" y="1857375"/>
            <a:ext cx="1827213" cy="1617663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2" name="Picture 1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3929063"/>
            <a:ext cx="1801813" cy="167005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sz="5400" dirty="0" smtClean="0">
                <a:solidFill>
                  <a:srgbClr val="C00000"/>
                </a:solidFill>
                <a:latin typeface="Bell MT" pitchFamily="18" charset="0"/>
                <a:cs typeface="+mj-cs"/>
              </a:rPr>
              <a:t>Pomegranate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2000" b="1" dirty="0" smtClean="0">
                <a:latin typeface="Bell MT" pitchFamily="18" charset="0"/>
                <a:cs typeface="+mn-cs"/>
              </a:rPr>
              <a:t>     Studies have been completed by Major Medical and Scientific Institutions - Numerous health benefits have been reported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Benefit Summary</a:t>
            </a:r>
          </a:p>
          <a:p>
            <a:pPr lvl="1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</a:rPr>
              <a:t>Highest in Antioxidants</a:t>
            </a:r>
          </a:p>
          <a:p>
            <a:pPr lvl="1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</a:rPr>
              <a:t>Inhibits abnormal platelet growth</a:t>
            </a:r>
          </a:p>
          <a:p>
            <a:pPr lvl="1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</a:rPr>
              <a:t>Lowers cholesterol (LDL-</a:t>
            </a:r>
            <a:r>
              <a:rPr lang="en-US" sz="2400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</a:rPr>
              <a:t>Bad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</a:rPr>
              <a:t>)</a:t>
            </a:r>
          </a:p>
          <a:p>
            <a:pPr lvl="1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</a:rPr>
              <a:t>Lowers Blood Pressure</a:t>
            </a:r>
          </a:p>
          <a:p>
            <a:pPr lvl="1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</a:rPr>
              <a:t>Promotes reversal of atherosclerotic plaque</a:t>
            </a:r>
          </a:p>
          <a:p>
            <a:pPr lvl="1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dirty="0" smtClean="0"/>
          </a:p>
          <a:p>
            <a:pPr lvl="1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dirty="0" smtClean="0"/>
          </a:p>
          <a:p>
            <a:pPr lvl="1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dirty="0" smtClean="0"/>
          </a:p>
          <a:p>
            <a:pPr marL="914400" lvl="1" indent="-51435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b="1" dirty="0" smtClean="0"/>
          </a:p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800" dirty="0" smtClean="0">
                <a:solidFill>
                  <a:srgbClr val="C00000"/>
                </a:solidFill>
              </a:rPr>
              <a:t>Time for Pomegranate !</a:t>
            </a:r>
            <a:endParaRPr lang="en-US" sz="4800" dirty="0" smtClean="0">
              <a:solidFill>
                <a:srgbClr val="C00000"/>
              </a:solidFill>
              <a:cs typeface="+mj-cs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571500" y="1285875"/>
            <a:ext cx="8115300" cy="68580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cs typeface="+mn-cs"/>
              </a:rPr>
              <a:t>worldwide Production calendar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57188" y="2286000"/>
          <a:ext cx="8429651" cy="414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5669"/>
                <a:gridCol w="588902"/>
                <a:gridCol w="648331"/>
                <a:gridCol w="652722"/>
                <a:gridCol w="588902"/>
                <a:gridCol w="705040"/>
                <a:gridCol w="588902"/>
                <a:gridCol w="588902"/>
                <a:gridCol w="711283"/>
                <a:gridCol w="588902"/>
                <a:gridCol w="588902"/>
                <a:gridCol w="621507"/>
                <a:gridCol w="741687"/>
              </a:tblGrid>
              <a:tr h="4143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APR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MAY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JUN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JUL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AUG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SEP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OCT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NOV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DEC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JAN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FEB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MAR </a:t>
                      </a:r>
                      <a:endParaRPr lang="en-US" dirty="0"/>
                    </a:p>
                  </a:txBody>
                  <a:tcPr/>
                </a:tc>
              </a:tr>
              <a:tr h="414340"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SPAIN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14340"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INDIA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14340"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IRAN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4340"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CHILE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4340"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PERU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14340"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EGYPT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14340"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ISRAEL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4340"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CHINA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4340"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0" dur="2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>
          <a:xfrm>
            <a:off x="357188" y="428625"/>
            <a:ext cx="8358187" cy="928688"/>
          </a:xfr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en-US" sz="2800" dirty="0" smtClean="0">
                <a:solidFill>
                  <a:srgbClr val="C00000"/>
                </a:solidFill>
                <a:cs typeface="+mj-cs"/>
              </a:rPr>
              <a:t>Exporting from India, seasons 2001/2002 until 2007/2008, in Tons: </a:t>
            </a:r>
            <a:r>
              <a:rPr lang="en-US" sz="3200" dirty="0" smtClean="0">
                <a:solidFill>
                  <a:srgbClr val="FF0000"/>
                </a:solidFill>
                <a:cs typeface="+mj-cs"/>
              </a:rPr>
              <a:t> 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840C40-53B1-4697-B39C-74E7C19E2F93}" type="slidenum">
              <a:rPr lang="en-US"/>
              <a:pPr>
                <a:defRPr/>
              </a:pPr>
              <a:t>10</a:t>
            </a:fld>
            <a:endParaRPr lang="en-US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/>
        </p:nvGraphicFramePr>
        <p:xfrm>
          <a:off x="357188" y="1500188"/>
          <a:ext cx="8358246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0262"/>
                <a:gridCol w="989723"/>
                <a:gridCol w="972376"/>
                <a:gridCol w="961940"/>
                <a:gridCol w="989723"/>
                <a:gridCol w="989723"/>
                <a:gridCol w="989723"/>
                <a:gridCol w="1134776"/>
              </a:tblGrid>
              <a:tr h="60191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2001/02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2002/03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2003/04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2004/05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2005/06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2006/07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Change</a:t>
                      </a:r>
                      <a:endParaRPr lang="en-US" sz="180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05/6 06/7</a:t>
                      </a:r>
                      <a:endParaRPr lang="en-US" dirty="0"/>
                    </a:p>
                  </a:txBody>
                  <a:tcPr/>
                </a:tc>
              </a:tr>
              <a:tr h="8598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Exports to Europe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383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1,733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3,952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3,943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5,826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48%</a:t>
                      </a:r>
                      <a:endParaRPr lang="en-US" dirty="0"/>
                    </a:p>
                  </a:txBody>
                  <a:tcPr/>
                </a:tc>
              </a:tr>
              <a:tr h="601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Netherlands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491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1,864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1,582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2,885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82%</a:t>
                      </a:r>
                      <a:endParaRPr lang="en-US" dirty="0"/>
                    </a:p>
                  </a:txBody>
                  <a:tcPr/>
                </a:tc>
              </a:tr>
              <a:tr h="601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England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1,260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1,434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1,953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36%</a:t>
                      </a:r>
                      <a:endParaRPr lang="en-US" dirty="0"/>
                    </a:p>
                  </a:txBody>
                  <a:tcPr/>
                </a:tc>
              </a:tr>
              <a:tr h="8598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Saudi Arabia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777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1,909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119%</a:t>
                      </a:r>
                      <a:endParaRPr lang="en-US" dirty="0"/>
                    </a:p>
                  </a:txBody>
                  <a:tcPr/>
                </a:tc>
              </a:tr>
              <a:tr h="365190">
                <a:tc>
                  <a:txBody>
                    <a:bodyPr/>
                    <a:lstStyle/>
                    <a:p>
                      <a:r>
                        <a:rPr lang="en-US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Russia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661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482%</a:t>
                      </a:r>
                      <a:endParaRPr lang="en-US" dirty="0"/>
                    </a:p>
                  </a:txBody>
                  <a:tcPr/>
                </a:tc>
              </a:tr>
              <a:tr h="601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Germany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1019%</a:t>
                      </a:r>
                      <a:endParaRPr lang="en-US" dirty="0"/>
                    </a:p>
                  </a:txBody>
                  <a:tcPr/>
                </a:tc>
              </a:tr>
              <a:tr h="365190">
                <a:tc>
                  <a:txBody>
                    <a:bodyPr/>
                    <a:lstStyle/>
                    <a:p>
                      <a:r>
                        <a:rPr lang="en-US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Bahrain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267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483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498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365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-13%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" name="Content Placeholder 5"/>
          <p:cNvGraphicFramePr>
            <a:graphicFrameLocks noGrp="1"/>
          </p:cNvGraphicFramePr>
          <p:nvPr/>
        </p:nvGraphicFramePr>
        <p:xfrm>
          <a:off x="428625" y="1785938"/>
          <a:ext cx="8229600" cy="4371975"/>
        </p:xfrm>
        <a:graphic>
          <a:graphicData uri="http://schemas.openxmlformats.org/presentationml/2006/ole">
            <p:oleObj spid="_x0000_s1026" name="Worksheet" r:id="rId4" imgW="8229600" imgH="4372051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15225" y="1571625"/>
            <a:ext cx="1628775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53350" y="3286125"/>
            <a:ext cx="139065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C00000"/>
                </a:solidFill>
                <a:latin typeface="Constantia" pitchFamily="18" charset="0"/>
                <a:cs typeface="+mj-cs"/>
              </a:rPr>
              <a:t>Pomegranate in India today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0" y="1214422"/>
          <a:ext cx="8072462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0063" y="642938"/>
            <a:ext cx="8143875" cy="5238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rgbClr val="C00000"/>
                </a:solidFill>
                <a:latin typeface="Constantia" pitchFamily="18" charset="0"/>
                <a:cs typeface="Arial" charset="0"/>
              </a:rPr>
              <a:t>Pomegranate in India TOMOROW</a:t>
            </a:r>
          </a:p>
        </p:txBody>
      </p:sp>
      <p:graphicFrame>
        <p:nvGraphicFramePr>
          <p:cNvPr id="11" name="Diagram 10"/>
          <p:cNvGraphicFramePr/>
          <p:nvPr/>
        </p:nvGraphicFramePr>
        <p:xfrm>
          <a:off x="214283" y="1142984"/>
          <a:ext cx="7786741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28688" y="1714500"/>
            <a:ext cx="15367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785786" y="2571744"/>
            <a:ext cx="2849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  <a:cs typeface="Times New Roman" pitchFamily="18" charset="0"/>
              </a:rPr>
              <a:t>From M.D.HAI R&amp;D projects</a:t>
            </a:r>
            <a:endParaRPr lang="en-US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C -0.02066 0.00162 -0.02517 0.00186 -0.04115 0.00695 C -0.05069 0.01575 -0.06007 0.02477 -0.06962 0.03334 C -0.075 0.04399 -0.07917 0.05301 -0.08576 0.06181 C -0.0875 0.07362 -0.09062 0.07963 -0.09462 0.09028 C -0.09896 0.11459 -0.09601 0.14075 -0.10174 0.16412 C -0.10625 0.15533 -0.11146 0.15325 -0.11788 0.14746 C -0.12674 0.15348 -0.13576 0.15348 -0.14462 0.1595 C -0.15174 0.17778 -0.16285 0.19005 -0.17135 0.20695 C -0.17205 0.21019 -0.17205 0.21366 -0.17326 0.21667 C -0.17448 0.21945 -0.17778 0.22037 -0.17865 0.22362 C -0.18038 0.22963 -0.17986 0.23635 -0.18038 0.24283 C -0.19931 0.22362 -0.17622 0.24838 -0.19288 0.22616 C -0.19826 0.21899 -0.2092 0.21482 -0.21615 0.21181 C -0.22153 0.2125 -0.22691 0.21297 -0.23212 0.21412 C -0.24288 0.21667 -0.24826 0.23102 -0.25538 0.24028 C -0.25816 0.25186 -0.26458 0.25741 -0.26962 0.26667 C -0.27691 0.2801 -0.28003 0.30093 -0.28385 0.31667 C -0.29236 0.30903 -0.28854 0.31459 -0.29288 0.29746 C -0.29427 0.29213 -0.30365 0.28797 -0.30365 0.28797 C -0.32604 0.29098 -0.31615 0.28588 -0.33212 0.3 C -0.33576 0.30325 -0.33924 0.30625 -0.34288 0.3095 C -0.34462 0.31112 -0.34826 0.31412 -0.34826 0.31412 C -0.35503 0.32825 -0.36337 0.34537 -0.36615 0.36181 C -0.3691 0.37917 -0.37083 0.39283 -0.375 0.4095 C -0.37552 0.41181 -0.37517 0.41528 -0.37674 0.41667 C -0.37847 0.41829 -0.38038 0.41968 -0.38212 0.4213 C -0.3842 0.42963 -0.38247 0.42686 -0.38576 0.43079 " pathEditMode="relative" ptsTypes="fffffffffffffffffffffffffffA">
                                      <p:cBhvr>
                                        <p:cTn id="17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Graphic spid="8" grpId="0">
        <p:bldAsOne/>
      </p:bldGraphic>
      <p:bldGraphic spid="8" grpId="1">
        <p:bldAsOne/>
      </p:bldGraphic>
      <p:bldP spid="7" grpId="0" animBg="1"/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           .jpg"/>
          <p:cNvPicPr>
            <a:picLocks noChangeAspect="1"/>
          </p:cNvPicPr>
          <p:nvPr/>
        </p:nvPicPr>
        <p:blipFill>
          <a:blip r:embed="rId2">
            <a:lum bright="14000"/>
          </a:blip>
          <a:srcRect/>
          <a:stretch>
            <a:fillRect/>
          </a:stretch>
        </p:blipFill>
        <p:spPr bwMode="auto">
          <a:xfrm>
            <a:off x="2643188" y="3071813"/>
            <a:ext cx="381000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800" dirty="0" smtClean="0">
                <a:solidFill>
                  <a:srgbClr val="C00000"/>
                </a:solidFill>
                <a:latin typeface="Bell MT" pitchFamily="18" charset="0"/>
                <a:cs typeface="+mj-cs"/>
              </a:rPr>
              <a:t>Who are we?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88" y="1143000"/>
            <a:ext cx="8229600" cy="4525963"/>
          </a:xfrm>
        </p:spPr>
        <p:txBody>
          <a:bodyPr rtlCol="0">
            <a:normAutofit fontScale="92500" lnSpcReduction="20000"/>
          </a:bodyPr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ell MT" pitchFamily="18" charset="0"/>
                <a:cs typeface="+mn-cs"/>
              </a:rPr>
              <a:t>A group of Agronomies, mechanical engineers, food engineers and irrigation experts, directed by inventor – Mr. Mizrahi, exploring the wide potential of pomegranate </a:t>
            </a:r>
          </a:p>
          <a:p>
            <a:pPr algn="ctr" fontAlgn="auto">
              <a:lnSpc>
                <a:spcPct val="15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ell MT" pitchFamily="18" charset="0"/>
                <a:cs typeface="+mn-cs"/>
              </a:rPr>
              <a:t>Aiming to create high quality healthy products according to latest market analysis and academic researches.    </a:t>
            </a:r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dirty="0" smtClean="0">
                <a:latin typeface="Bell MT" pitchFamily="18" charset="0"/>
                <a:cs typeface="+mn-cs"/>
              </a:rPr>
              <a:t> </a:t>
            </a:r>
          </a:p>
          <a:p>
            <a:pPr algn="ctr" fontAlgn="auto">
              <a:spcAft>
                <a:spcPts val="0"/>
              </a:spcAft>
              <a:defRPr/>
            </a:pPr>
            <a:endParaRPr lang="en-US" dirty="0">
              <a:latin typeface="Bell MT" pitchFamily="18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                        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                        .JPG"/>
          <p:cNvPicPr>
            <a:picLocks noChangeAspect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21431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642937"/>
          </a:xfrm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u="sng" dirty="0" smtClean="0">
                <a:solidFill>
                  <a:srgbClr val="C00000"/>
                </a:solidFill>
                <a:latin typeface="Bell MT" pitchFamily="18" charset="0"/>
                <a:cs typeface="+mj-cs"/>
              </a:rPr>
              <a:t/>
            </a:r>
            <a:br>
              <a:rPr lang="en-US" b="1" u="sng" dirty="0" smtClean="0">
                <a:solidFill>
                  <a:srgbClr val="C00000"/>
                </a:solidFill>
                <a:latin typeface="Bell MT" pitchFamily="18" charset="0"/>
                <a:cs typeface="+mj-cs"/>
              </a:rPr>
            </a:br>
            <a:r>
              <a:rPr lang="en-US" b="1" u="sng" dirty="0" smtClean="0">
                <a:solidFill>
                  <a:srgbClr val="C00000"/>
                </a:solidFill>
                <a:latin typeface="Bell MT" pitchFamily="18" charset="0"/>
                <a:cs typeface="+mj-cs"/>
              </a:rPr>
              <a:t>Agriculture</a:t>
            </a:r>
            <a:r>
              <a:rPr lang="en-US" dirty="0" smtClean="0">
                <a:cs typeface="+mj-cs"/>
              </a:rPr>
              <a:t/>
            </a:r>
            <a:br>
              <a:rPr lang="en-US" dirty="0" smtClean="0">
                <a:cs typeface="+mj-cs"/>
              </a:rPr>
            </a:br>
            <a:endParaRPr lang="en-US" dirty="0" smtClean="0"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5" y="928688"/>
            <a:ext cx="8229600" cy="4525962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en-US" b="1" smtClean="0">
                <a:latin typeface="Bell MT" pitchFamily="18" charset="0"/>
              </a:rPr>
              <a:t> </a:t>
            </a:r>
            <a:r>
              <a:rPr lang="en-US" sz="2800" b="1" smtClean="0">
                <a:latin typeface="Bell MT" pitchFamily="18" charset="0"/>
              </a:rPr>
              <a:t>Improved variety of fruit: </a:t>
            </a:r>
          </a:p>
          <a:p>
            <a:pPr algn="ctr">
              <a:buFont typeface="Arial" pitchFamily="34" charset="0"/>
              <a:buNone/>
            </a:pPr>
            <a:r>
              <a:rPr lang="en-US" sz="2800" b="1" smtClean="0">
                <a:latin typeface="Bell MT" pitchFamily="18" charset="0"/>
              </a:rPr>
              <a:t>Taste, Shape &amp; Quality</a:t>
            </a:r>
          </a:p>
          <a:p>
            <a:pPr algn="ctr">
              <a:buFont typeface="Arial" pitchFamily="34" charset="0"/>
              <a:buNone/>
            </a:pPr>
            <a:r>
              <a:rPr lang="en-US" sz="2800" b="1" smtClean="0">
                <a:latin typeface="Bell MT" pitchFamily="18" charset="0"/>
              </a:rPr>
              <a:t>Higher yield </a:t>
            </a:r>
          </a:p>
          <a:p>
            <a:pPr algn="ctr">
              <a:buFont typeface="Arial" pitchFamily="34" charset="0"/>
              <a:buNone/>
            </a:pPr>
            <a:r>
              <a:rPr lang="en-US" sz="2800" b="1" smtClean="0">
                <a:latin typeface="Bell MT" pitchFamily="18" charset="0"/>
              </a:rPr>
              <a:t>20 tones/ acre </a:t>
            </a:r>
          </a:p>
          <a:p>
            <a:pPr algn="r">
              <a:buFont typeface="Arial" pitchFamily="34" charset="0"/>
              <a:buNone/>
            </a:pPr>
            <a:endParaRPr lang="en-US" sz="2800" b="1" smtClean="0">
              <a:latin typeface="Bell MT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US" sz="2800" b="1" smtClean="0">
                <a:latin typeface="Bell MT" pitchFamily="18" charset="0"/>
              </a:rPr>
              <a:t>  Structure of orchard</a:t>
            </a:r>
          </a:p>
          <a:p>
            <a:pPr algn="ctr">
              <a:buFont typeface="Arial" pitchFamily="34" charset="0"/>
              <a:buNone/>
            </a:pPr>
            <a:r>
              <a:rPr lang="en-US" sz="2800" b="1" smtClean="0">
                <a:latin typeface="Bell MT" pitchFamily="18" charset="0"/>
              </a:rPr>
              <a:t>   Enable easy manual harvest</a:t>
            </a:r>
          </a:p>
          <a:p>
            <a:pPr algn="ctr">
              <a:buFont typeface="Arial" pitchFamily="34" charset="0"/>
              <a:buNone/>
            </a:pPr>
            <a:r>
              <a:rPr lang="en-US" sz="2800" b="1" smtClean="0">
                <a:latin typeface="Bell MT" pitchFamily="18" charset="0"/>
              </a:rPr>
              <a:t>   Mechanized fruit-picking in future</a:t>
            </a:r>
          </a:p>
          <a:p>
            <a:pPr algn="ctr">
              <a:buFont typeface="Arial" pitchFamily="34" charset="0"/>
              <a:buNone/>
            </a:pPr>
            <a:endParaRPr lang="en-US" b="1" smtClean="0">
              <a:latin typeface="Bell MT" pitchFamily="18" charset="0"/>
            </a:endParaRPr>
          </a:p>
        </p:txBody>
      </p:sp>
      <p:pic>
        <p:nvPicPr>
          <p:cNvPr id="4" name="Picture 3" descr="          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13" y="773113"/>
            <a:ext cx="2714625" cy="251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rimon_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13" y="2143125"/>
            <a:ext cx="2714625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13" y="3929063"/>
            <a:ext cx="2714625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714500" y="2000250"/>
            <a:ext cx="62865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400" b="1">
                <a:solidFill>
                  <a:srgbClr val="C00000"/>
                </a:solidFill>
                <a:latin typeface="Bell MT" pitchFamily="18" charset="0"/>
              </a:rPr>
              <a:t>M.D POM DEVELOPED A NEW &amp; UNIQUE VARIETY OF FRUIT, FIT FOR INTERNATIONAL EXPORTS STANDARTS</a:t>
            </a:r>
            <a:r>
              <a:rPr lang="en-US" sz="24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472 -0.08148 L -0.33472 -0.0814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871 0.08889 L -0.33872 0.08889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733 0.11643 L -0.33733 0.11643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50" y="214313"/>
            <a:ext cx="8715375" cy="857250"/>
          </a:xfrm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C00000"/>
                </a:solidFill>
                <a:latin typeface="Arial" charset="0"/>
                <a:ea typeface="Calibri" pitchFamily="34" charset="0"/>
                <a:cs typeface="Arial" charset="0"/>
              </a:rPr>
              <a:t>        </a:t>
            </a:r>
            <a:br>
              <a:rPr lang="en-US" b="1" dirty="0" smtClean="0">
                <a:solidFill>
                  <a:srgbClr val="C00000"/>
                </a:solidFill>
                <a:latin typeface="Arial" charset="0"/>
                <a:ea typeface="Calibri" pitchFamily="34" charset="0"/>
                <a:cs typeface="Arial" charset="0"/>
              </a:rPr>
            </a:br>
            <a:r>
              <a:rPr lang="en-US" b="1" u="sng" dirty="0" smtClean="0">
                <a:solidFill>
                  <a:srgbClr val="C00000"/>
                </a:solidFill>
                <a:latin typeface="Bell MT" pitchFamily="18" charset="0"/>
                <a:ea typeface="Calibri" pitchFamily="34" charset="0"/>
                <a:cs typeface="Arial" charset="0"/>
              </a:rPr>
              <a:t>Production</a:t>
            </a:r>
            <a:r>
              <a:rPr lang="en-US" sz="2000" b="1" u="sng" dirty="0" smtClean="0">
                <a:solidFill>
                  <a:srgbClr val="C00000"/>
                </a:solidFill>
                <a:latin typeface="Arial" charset="0"/>
                <a:ea typeface="Calibri" pitchFamily="34" charset="0"/>
                <a:cs typeface="Arial" charset="0"/>
              </a:rPr>
              <a:t>: </a:t>
            </a:r>
            <a:r>
              <a:rPr lang="en-US" sz="2000" dirty="0" smtClean="0">
                <a:solidFill>
                  <a:srgbClr val="C00000"/>
                </a:solidFill>
                <a:latin typeface="Arial" charset="0"/>
                <a:ea typeface="Calibri" pitchFamily="34" charset="0"/>
                <a:cs typeface="Arial" charset="0"/>
              </a:rPr>
              <a:t/>
            </a:r>
            <a:br>
              <a:rPr lang="en-US" sz="2000" dirty="0" smtClean="0">
                <a:solidFill>
                  <a:srgbClr val="C00000"/>
                </a:solidFill>
                <a:latin typeface="Arial" charset="0"/>
                <a:ea typeface="Calibri" pitchFamily="34" charset="0"/>
                <a:cs typeface="Arial" charset="0"/>
              </a:rPr>
            </a:br>
            <a:r>
              <a:rPr lang="en-US" sz="800" dirty="0" smtClean="0">
                <a:solidFill>
                  <a:srgbClr val="C00000"/>
                </a:solidFill>
                <a:latin typeface="Arial" charset="0"/>
                <a:ea typeface="Calibri" pitchFamily="34" charset="0"/>
                <a:cs typeface="Arial" charset="0"/>
              </a:rPr>
              <a:t>.</a:t>
            </a:r>
            <a:r>
              <a:rPr lang="en-US" sz="2000" b="1" u="sng" dirty="0" smtClean="0">
                <a:solidFill>
                  <a:srgbClr val="C00000"/>
                </a:solidFill>
                <a:ea typeface="Calibri" pitchFamily="34" charset="0"/>
                <a:cs typeface="Arial" charset="0"/>
              </a:rPr>
              <a:t/>
            </a:r>
            <a:br>
              <a:rPr lang="en-US" sz="2000" b="1" u="sng" dirty="0" smtClean="0">
                <a:solidFill>
                  <a:srgbClr val="C00000"/>
                </a:solidFill>
                <a:ea typeface="Calibri" pitchFamily="34" charset="0"/>
                <a:cs typeface="Arial" charset="0"/>
              </a:rPr>
            </a:br>
            <a:endParaRPr lang="en-US" sz="2000" b="1" u="sng" dirty="0" smtClean="0">
              <a:solidFill>
                <a:srgbClr val="C00000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450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" y="4572000"/>
            <a:ext cx="1524000" cy="1139825"/>
          </a:xfrm>
        </p:spPr>
      </p:pic>
      <p:pic>
        <p:nvPicPr>
          <p:cNvPr id="9" name="Picture 8" descr="          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214438"/>
            <a:ext cx="1500188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rimon_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28575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214313" y="2071688"/>
            <a:ext cx="1500187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  <a:cs typeface="Arial" charset="0"/>
              </a:rPr>
              <a:t>Improved variety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00063" y="3714750"/>
            <a:ext cx="97948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  <a:cs typeface="Arial" charset="0"/>
              </a:rPr>
              <a:t>High yield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00250" y="1214438"/>
            <a:ext cx="7143750" cy="3540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ea typeface="Calibri" pitchFamily="34" charset="0"/>
              </a:rPr>
              <a:t>0% waste of fruit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</a:endParaRPr>
          </a:p>
          <a:p>
            <a:pPr algn="ctr" eaLnBrk="0" hangingPunct="0">
              <a:defRPr/>
            </a:pP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ea typeface="Calibri" pitchFamily="34" charset="0"/>
              </a:rPr>
              <a:t>No manual interference needed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</a:endParaRPr>
          </a:p>
          <a:p>
            <a:pPr algn="ctr" eaLnBrk="0" hangingPunct="0">
              <a:defRPr/>
            </a:pP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ea typeface="Calibri" pitchFamily="34" charset="0"/>
              </a:rPr>
              <a:t>High Capacity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</a:endParaRPr>
          </a:p>
          <a:p>
            <a:pPr algn="ctr" eaLnBrk="0" hangingPunct="0">
              <a:defRPr/>
            </a:pP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ea typeface="Calibri" pitchFamily="34" charset="0"/>
              </a:rPr>
              <a:t>Technology replaces preservatives 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</a:endParaRPr>
          </a:p>
          <a:p>
            <a:pPr algn="ctr" eaLnBrk="0" hangingPunct="0">
              <a:defRPr/>
            </a:pP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ea typeface="Calibri" pitchFamily="34" charset="0"/>
              </a:rPr>
              <a:t>Cost effective upgrading of capacity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</a:endParaRPr>
          </a:p>
          <a:p>
            <a:pPr algn="ctr" eaLnBrk="0" hangingPunct="0">
              <a:defRPr/>
            </a:pPr>
            <a:r>
              <a:rPr lang="en-US" sz="2800" b="1" u="sng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ea typeface="Calibri" pitchFamily="34" charset="0"/>
              </a:rPr>
              <a:t>Various Products: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</a:endParaRPr>
          </a:p>
          <a:p>
            <a:pPr algn="ctr" eaLnBrk="0" hangingPunct="0">
              <a:defRPr/>
            </a:pP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ea typeface="Calibri" pitchFamily="34" charset="0"/>
              </a:rPr>
              <a:t>Aril, Juice, Seeds, Peal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</a:endParaRPr>
          </a:p>
          <a:p>
            <a:pPr algn="ctr" eaLnBrk="0" hangingPunct="0">
              <a:defRPr/>
            </a:pP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ea typeface="Calibri" pitchFamily="34" charset="0"/>
              </a:rPr>
              <a:t>Raw materials for various industries   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</a:endParaRPr>
          </a:p>
        </p:txBody>
      </p:sp>
      <p:pic>
        <p:nvPicPr>
          <p:cNvPr id="16" name="Picture 15" descr="3          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4825" y="1928813"/>
            <a:ext cx="3527425" cy="292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3          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19350" y="1214438"/>
            <a:ext cx="13763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/>
          <p:cNvSpPr/>
          <p:nvPr/>
        </p:nvSpPr>
        <p:spPr>
          <a:xfrm>
            <a:off x="2571750" y="1928813"/>
            <a:ext cx="989013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  <a:cs typeface="Arial" charset="0"/>
              </a:rPr>
              <a:t>Technology</a:t>
            </a:r>
          </a:p>
        </p:txBody>
      </p:sp>
      <p:pic>
        <p:nvPicPr>
          <p:cNvPr id="19" name="Picture 18" descr="M.D.POM Juic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57438" y="1714500"/>
            <a:ext cx="2286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0" descr="M.D.POM Juice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43188" y="2786063"/>
            <a:ext cx="928687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85750" y="642938"/>
            <a:ext cx="12842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u="sng">
                <a:solidFill>
                  <a:srgbClr val="C00000"/>
                </a:solidFill>
                <a:latin typeface="Bodoni MT" pitchFamily="18" charset="0"/>
              </a:rPr>
              <a:t>Agriculture</a:t>
            </a:r>
            <a:endParaRPr lang="en-US">
              <a:latin typeface="Bodoni MT" pitchFamily="18" charset="0"/>
            </a:endParaRPr>
          </a:p>
        </p:txBody>
      </p:sp>
      <p:pic>
        <p:nvPicPr>
          <p:cNvPr id="23" name="Picture 22" descr="Aril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0" y="1714500"/>
            <a:ext cx="271462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4" descr="Aril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00313" y="4567238"/>
            <a:ext cx="1357312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4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7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0" dur="2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3" dur="2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2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1" dur="2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4" dur="2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2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50" y="274638"/>
            <a:ext cx="8401050" cy="725487"/>
          </a:xfrm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solidFill>
                  <a:srgbClr val="C00000"/>
                </a:solidFill>
                <a:latin typeface="Bell MT" pitchFamily="18" charset="0"/>
                <a:cs typeface="+mj-cs"/>
              </a:rPr>
              <a:t>                            </a:t>
            </a:r>
            <a:r>
              <a:rPr lang="en-US" b="1" u="sng" smtClean="0">
                <a:solidFill>
                  <a:srgbClr val="C00000"/>
                </a:solidFill>
                <a:latin typeface="Bell MT" pitchFamily="18" charset="0"/>
                <a:cs typeface="+mj-cs"/>
              </a:rPr>
              <a:t>Market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875" y="1357313"/>
            <a:ext cx="5572125" cy="4983162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Packing technology for longer shelve life (21 days!)</a:t>
            </a:r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+mn-cs"/>
              </a:rPr>
              <a:t>Research and markets studies are the base for development and products designing.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572000"/>
            <a:ext cx="15240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          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000125"/>
            <a:ext cx="1428750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rimon_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28575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14313" y="2071688"/>
            <a:ext cx="1500187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  <a:cs typeface="Arial" charset="0"/>
              </a:rPr>
              <a:t>Improved variety </a:t>
            </a:r>
          </a:p>
        </p:txBody>
      </p:sp>
      <p:sp>
        <p:nvSpPr>
          <p:cNvPr id="8" name="Rectangle 7"/>
          <p:cNvSpPr/>
          <p:nvPr/>
        </p:nvSpPr>
        <p:spPr>
          <a:xfrm>
            <a:off x="500063" y="3714750"/>
            <a:ext cx="97948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  <a:cs typeface="Arial" charset="0"/>
              </a:rPr>
              <a:t>High yield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85750" y="642938"/>
            <a:ext cx="1416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u="sng">
                <a:solidFill>
                  <a:srgbClr val="C00000"/>
                </a:solidFill>
                <a:latin typeface="Bell MT" pitchFamily="18" charset="0"/>
              </a:rPr>
              <a:t>Agriculture</a:t>
            </a:r>
            <a:endParaRPr lang="en-US">
              <a:solidFill>
                <a:srgbClr val="C00000"/>
              </a:solidFill>
              <a:latin typeface="Bell MT" pitchFamily="18" charset="0"/>
            </a:endParaRPr>
          </a:p>
        </p:txBody>
      </p:sp>
      <p:pic>
        <p:nvPicPr>
          <p:cNvPr id="10" name="Picture 9" descr="3          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76475" y="1214438"/>
            <a:ext cx="13763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143125" y="642938"/>
            <a:ext cx="13192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u="sng">
                <a:solidFill>
                  <a:srgbClr val="C00000"/>
                </a:solidFill>
                <a:latin typeface="Bell MT" pitchFamily="18" charset="0"/>
              </a:rPr>
              <a:t>Production</a:t>
            </a:r>
          </a:p>
          <a:p>
            <a:endParaRPr lang="en-US"/>
          </a:p>
        </p:txBody>
      </p:sp>
      <p:pic>
        <p:nvPicPr>
          <p:cNvPr id="12" name="Picture 11" descr="M.D.POM Juice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313" y="2786063"/>
            <a:ext cx="928687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Aril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78063" y="4572000"/>
            <a:ext cx="1436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2428875" y="5286375"/>
            <a:ext cx="849313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  <a:cs typeface="Arial" charset="0"/>
              </a:rPr>
              <a:t>Products</a:t>
            </a:r>
          </a:p>
          <a:p>
            <a:pPr>
              <a:defRPr/>
            </a:pPr>
            <a:endParaRPr lang="en-US" dirty="0">
              <a:latin typeface="Arial" charset="0"/>
              <a:cs typeface="Arial" charset="0"/>
            </a:endParaRPr>
          </a:p>
        </p:txBody>
      </p:sp>
      <p:pic>
        <p:nvPicPr>
          <p:cNvPr id="15" name="Picture 14" descr="frozen Juice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03738" y="1214438"/>
            <a:ext cx="38989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http://market-research.outsourcing-services-india.com/images/market-research-survey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29438" y="1285875"/>
            <a:ext cx="1238250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9"/>
          <p:cNvSpPr/>
          <p:nvPr/>
        </p:nvSpPr>
        <p:spPr>
          <a:xfrm>
            <a:off x="4071938" y="2428875"/>
            <a:ext cx="4572000" cy="3540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Arial" charset="0"/>
              </a:rPr>
              <a:t>Wide market –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  <a:cs typeface="Arial" charset="0"/>
            </a:endParaRPr>
          </a:p>
          <a:p>
            <a:pPr algn="ctr">
              <a:defRPr/>
            </a:pPr>
            <a:r>
              <a:rPr lang="en-US" sz="2800" b="1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Arial" charset="0"/>
              </a:rPr>
              <a:t>Raw materials &amp; Technical knowledge</a:t>
            </a:r>
            <a:endParaRPr lang="en-US" sz="2800" dirty="0">
              <a:solidFill>
                <a:schemeClr val="accent3">
                  <a:lumMod val="75000"/>
                </a:schemeClr>
              </a:solidFill>
              <a:latin typeface="Bell MT" pitchFamily="18" charset="0"/>
              <a:cs typeface="Arial" charset="0"/>
            </a:endParaRPr>
          </a:p>
          <a:p>
            <a:pPr algn="ctr">
              <a:defRPr/>
            </a:pP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Arial" charset="0"/>
              </a:rPr>
              <a:t>Packed juice. Packed arils. Oil. Pharmacology. Health food &amp; products. Cosmetics. Wine. </a:t>
            </a:r>
            <a:r>
              <a:rPr lang="en-US" sz="2800" dirty="0" err="1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Arial" charset="0"/>
              </a:rPr>
              <a:t>Confiture</a:t>
            </a: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Arial" charset="0"/>
              </a:rPr>
              <a:t>. Ice cream. </a:t>
            </a:r>
          </a:p>
          <a:p>
            <a:pPr algn="ctr">
              <a:defRPr/>
            </a:pPr>
            <a:r>
              <a:rPr lang="en-US" sz="2800" dirty="0">
                <a:solidFill>
                  <a:schemeClr val="accent3">
                    <a:lumMod val="75000"/>
                  </a:schemeClr>
                </a:solidFill>
                <a:latin typeface="Bell MT" pitchFamily="18" charset="0"/>
                <a:cs typeface="Arial" charset="0"/>
              </a:rPr>
              <a:t>And more…</a:t>
            </a:r>
          </a:p>
        </p:txBody>
      </p:sp>
      <p:pic>
        <p:nvPicPr>
          <p:cNvPr id="21" name="Content Placeholder 3" descr="MD POM Soap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214813" y="2714625"/>
            <a:ext cx="1497012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Content Placeholder 3" descr="POM Cosmetics 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214813" y="4357688"/>
            <a:ext cx="2170112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Content Placeholder 3" descr="MD Pom Wine &amp; Dessert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643688" y="4286250"/>
            <a:ext cx="2143125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5" descr="http://tbn3.google.com/images?q=tbn:jTUzX-rFHyZKiM:http://www.made-in-china.com/image/2f0j00mCjEgFZsSYboM/Pomegranate-Seed-Oil.jpg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000750" y="2714625"/>
            <a:ext cx="10715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358063" y="2714625"/>
            <a:ext cx="11985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7" descr="packed Arils 1.bmp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714875" y="1214438"/>
            <a:ext cx="1357313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5786438" y="571500"/>
            <a:ext cx="1081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u="sng">
                <a:solidFill>
                  <a:srgbClr val="C00000"/>
                </a:solidFill>
                <a:latin typeface="Bell MT" pitchFamily="18" charset="0"/>
              </a:rPr>
              <a:t>Market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20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1" dur="20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500"/>
                            </p:stCondLst>
                            <p:childTnLst>
                              <p:par>
                                <p:cTn id="1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000"/>
                            </p:stCondLst>
                            <p:childTnLst>
                              <p:par>
                                <p:cTn id="1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8" grpId="0"/>
      <p:bldP spid="9" grpId="0"/>
      <p:bldP spid="11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ChangeArrowheads="1"/>
          </p:cNvSpPr>
          <p:nvPr/>
        </p:nvSpPr>
        <p:spPr bwMode="auto">
          <a:xfrm>
            <a:off x="714375" y="3571875"/>
            <a:ext cx="1071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143250"/>
            <a:ext cx="12192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ross 5"/>
          <p:cNvSpPr/>
          <p:nvPr/>
        </p:nvSpPr>
        <p:spPr>
          <a:xfrm>
            <a:off x="4929188" y="3357563"/>
            <a:ext cx="857250" cy="714375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/>
              <a:t>JV</a:t>
            </a:r>
          </a:p>
        </p:txBody>
      </p:sp>
      <p:graphicFrame>
        <p:nvGraphicFramePr>
          <p:cNvPr id="9" name="Diagram 8"/>
          <p:cNvGraphicFramePr/>
          <p:nvPr/>
        </p:nvGraphicFramePr>
        <p:xfrm>
          <a:off x="5929322" y="2500306"/>
          <a:ext cx="3048000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" name="Content Placeholder 6"/>
          <p:cNvGraphicFramePr>
            <a:graphicFrameLocks noGrp="1"/>
          </p:cNvGraphicFramePr>
          <p:nvPr>
            <p:ph idx="1"/>
          </p:nvPr>
        </p:nvGraphicFramePr>
        <p:xfrm>
          <a:off x="1500166" y="1714488"/>
          <a:ext cx="3357586" cy="3983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8625" y="642938"/>
            <a:ext cx="8247063" cy="7080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dirty="0">
                <a:latin typeface="Constantia" pitchFamily="18" charset="0"/>
                <a:cs typeface="Arial" charset="0"/>
              </a:rPr>
              <a:t>Business model of success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C 0.08056 -0.14722 0.16094 -0.29259 0.24705 -0.29259 C 0.33368 -0.29259 0.5151 -0.11643 0.51736 -0.00208 C 0.52049 0.11227 0.35052 0.37685 0.26354 0.3919 C 0.17622 0.40833 0.03906 0.13982 -0.00608 0.08843 " pathEditMode="relative" rAng="0" ptsTypes="aaaaA">
                                      <p:cBhvr>
                                        <p:cTn id="16" dur="5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88889E-6 -6.93889E-18 C 0.1783 -0.15695 0.35678 -0.31366 0.49514 -0.30973 C 0.63351 -0.30579 0.83056 -0.0882 0.83056 0.02361 C 0.83056 0.13541 0.5981 0.35694 0.49514 0.36134 C 0.39219 0.36574 0.21372 0.15601 0.21268 0.04953 C 0.21198 -0.05695 0.44358 -0.22061 0.49011 -0.27732 C 0.53698 -0.33403 0.51528 -0.31227 0.49358 -0.29028 " pathEditMode="relative" ptsTypes="aaaaaaA">
                                      <p:cBhvr>
                                        <p:cTn id="32" dur="5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9" grpId="0">
        <p:bldAsOne/>
      </p:bldGraphic>
      <p:bldGraphic spid="11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0" y="2357438"/>
            <a:ext cx="3952875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714375" y="4357688"/>
            <a:ext cx="735806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lvl="2" eaLnBrk="0" hangingPunct="0">
              <a:buFont typeface="Arial" charset="0"/>
              <a:buChar char="•"/>
              <a:defRPr/>
            </a:pPr>
            <a:endParaRPr lang="en-US" sz="2000" b="1" dirty="0">
              <a:solidFill>
                <a:srgbClr val="002060"/>
              </a:solidFill>
              <a:latin typeface="Bell MT" pitchFamily="18" charset="0"/>
              <a:cs typeface="Times New Roman" pitchFamily="18" charset="0"/>
            </a:endParaRPr>
          </a:p>
          <a:p>
            <a:pPr lvl="1" algn="ctr" eaLnBrk="0" hangingPunct="0">
              <a:defRPr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Bell MT" pitchFamily="18" charset="0"/>
                <a:cs typeface="Times New Roman" pitchFamily="18" charset="0"/>
              </a:rPr>
              <a:t>With higher yield, R&amp;D facilities and The Latest  technology for processing, M.D.HAI R&amp;D projects is giving a whole solutions for pomegranate, making the process easy and cost-effective for different top quality products!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428625"/>
            <a:ext cx="2214563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428992" y="1714488"/>
            <a:ext cx="2571767" cy="338554"/>
          </a:xfrm>
          <a:prstGeom prst="rect">
            <a:avLst/>
          </a:prstGeom>
          <a:noFill/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  <a:cs typeface="Times New Roman" pitchFamily="18" charset="0"/>
              </a:rPr>
              <a:t>From M.D.HAI R&amp;D projects</a:t>
            </a:r>
            <a:endParaRPr lang="en-US" sz="1600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0.35451 0.0009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Program Files\Microsoft Office\MEDIA\CAGCAT10\j0229389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203848" y="0"/>
            <a:ext cx="2952328" cy="6858000"/>
          </a:xfrm>
          <a:effectLst>
            <a:softEdge rad="112500"/>
          </a:effectLst>
        </p:spPr>
      </p:pic>
    </p:spTree>
  </p:cSld>
  <p:clrMapOvr>
    <a:masterClrMapping/>
  </p:clrMapOvr>
  <p:transition>
    <p:dissolve/>
    <p:sndAc>
      <p:stSnd>
        <p:snd r:embed="rId2" name="chimes.wav" builtIn="1"/>
      </p:stSnd>
    </p:sndAc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1928813"/>
            <a:ext cx="555307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428625" y="4714875"/>
            <a:ext cx="73580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lvl="1" algn="ctr" eaLnBrk="0" hangingPunct="0">
              <a:defRPr/>
            </a:pPr>
            <a:r>
              <a:rPr lang="en-US" sz="8000" b="1" dirty="0">
                <a:solidFill>
                  <a:schemeClr val="accent1">
                    <a:lumMod val="50000"/>
                  </a:schemeClr>
                </a:solidFill>
                <a:latin typeface="Vladimir Script" pitchFamily="66" charset="0"/>
                <a:cs typeface="Times New Roman" pitchFamily="18" charset="0"/>
              </a:rPr>
              <a:t>Thank you </a:t>
            </a: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>
          <a:xfrm>
            <a:off x="1643042" y="857232"/>
            <a:ext cx="5500726" cy="928694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i="1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  <a:cs typeface="+mj-cs"/>
              </a:rPr>
              <a:t>M.D. HAI R&amp;D Projects ltd.</a:t>
            </a:r>
            <a:endParaRPr lang="en-US" sz="3600" dirty="0">
              <a:cs typeface="+mj-cs"/>
            </a:endParaRPr>
          </a:p>
        </p:txBody>
      </p:sp>
      <p:sp>
        <p:nvSpPr>
          <p:cNvPr id="18437" name="מציין מיקום תוכן 8"/>
          <p:cNvSpPr>
            <a:spLocks noGrp="1"/>
          </p:cNvSpPr>
          <p:nvPr>
            <p:ph idx="1"/>
          </p:nvPr>
        </p:nvSpPr>
        <p:spPr>
          <a:xfrm>
            <a:off x="1500188" y="1928813"/>
            <a:ext cx="5857875" cy="4197350"/>
          </a:xfrm>
        </p:spPr>
        <p:txBody>
          <a:bodyPr/>
          <a:lstStyle/>
          <a:p>
            <a:endParaRPr lang="he-IL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</TotalTime>
  <Words>656</Words>
  <Application>Microsoft Office PowerPoint</Application>
  <PresentationFormat>‫הצגה על המסך (4:3)</PresentationFormat>
  <Paragraphs>208</Paragraphs>
  <Slides>19</Slides>
  <Notes>3</Notes>
  <HiddenSlides>0</HiddenSlides>
  <MMClips>0</MMClips>
  <ScaleCrop>false</ScaleCrop>
  <HeadingPairs>
    <vt:vector size="6" baseType="variant">
      <vt:variant>
        <vt:lpstr>ערכת נושא</vt:lpstr>
      </vt:variant>
      <vt:variant>
        <vt:i4>1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19</vt:i4>
      </vt:variant>
    </vt:vector>
  </HeadingPairs>
  <TitlesOfParts>
    <vt:vector size="21" baseType="lpstr">
      <vt:lpstr>ערכת נושא Office</vt:lpstr>
      <vt:lpstr>Worksheet</vt:lpstr>
      <vt:lpstr>שקופית 1</vt:lpstr>
      <vt:lpstr>שקופית 2</vt:lpstr>
      <vt:lpstr>שקופית 3</vt:lpstr>
      <vt:lpstr>Pomegranate</vt:lpstr>
      <vt:lpstr>Pomegranate – Medical Results</vt:lpstr>
      <vt:lpstr>  Recent biological studies have been proven that certain compounds in the pomegranate juice has been shown to:  </vt:lpstr>
      <vt:lpstr>Pomegranate Juice Consumption by Patients with Carotid Artery Stenos is Reduces Carotid Intima-Media Thickness </vt:lpstr>
      <vt:lpstr>Pomegranate</vt:lpstr>
      <vt:lpstr>Time for Pomegranate !</vt:lpstr>
      <vt:lpstr>Exporting from India, seasons 2001/2002 until 2007/2008, in Tons:  </vt:lpstr>
      <vt:lpstr>Pomegranate in India today</vt:lpstr>
      <vt:lpstr>Who are we? </vt:lpstr>
      <vt:lpstr> Agriculture </vt:lpstr>
      <vt:lpstr>         Production:  . </vt:lpstr>
      <vt:lpstr>                            Market </vt:lpstr>
      <vt:lpstr>שקופית 16</vt:lpstr>
      <vt:lpstr>שקופית 17</vt:lpstr>
      <vt:lpstr>שקופית 18</vt:lpstr>
      <vt:lpstr>M.D. HAI R&amp;D Projects ltd.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almog</dc:creator>
  <cp:lastModifiedBy>user</cp:lastModifiedBy>
  <cp:revision>252</cp:revision>
  <dcterms:created xsi:type="dcterms:W3CDTF">2009-04-14T08:17:37Z</dcterms:created>
  <dcterms:modified xsi:type="dcterms:W3CDTF">2015-02-03T20:50:14Z</dcterms:modified>
</cp:coreProperties>
</file>