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60" r:id="rId4"/>
    <p:sldId id="262" r:id="rId5"/>
    <p:sldId id="267" r:id="rId6"/>
    <p:sldId id="261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59A0-B165-416F-8C67-E217F85D12D2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7DD8-E817-4D50-B1E9-A5B50FE21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889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59A0-B165-416F-8C67-E217F85D12D2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7DD8-E817-4D50-B1E9-A5B50FE21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108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59A0-B165-416F-8C67-E217F85D12D2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7DD8-E817-4D50-B1E9-A5B50FE21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394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59A0-B165-416F-8C67-E217F85D12D2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7DD8-E817-4D50-B1E9-A5B50FE21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5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59A0-B165-416F-8C67-E217F85D12D2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7DD8-E817-4D50-B1E9-A5B50FE21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718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59A0-B165-416F-8C67-E217F85D12D2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7DD8-E817-4D50-B1E9-A5B50FE21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78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59A0-B165-416F-8C67-E217F85D12D2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7DD8-E817-4D50-B1E9-A5B50FE21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314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59A0-B165-416F-8C67-E217F85D12D2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7DD8-E817-4D50-B1E9-A5B50FE21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128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59A0-B165-416F-8C67-E217F85D12D2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7DD8-E817-4D50-B1E9-A5B50FE21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596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59A0-B165-416F-8C67-E217F85D12D2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7DD8-E817-4D50-B1E9-A5B50FE21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24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59A0-B165-416F-8C67-E217F85D12D2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7DD8-E817-4D50-B1E9-A5B50FE21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1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B59A0-B165-416F-8C67-E217F85D12D2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17DD8-E817-4D50-B1E9-A5B50FE21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18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acwv.org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ogin.scacwv.org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657725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To access SCAC Employee Self Service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Start at our home page </a:t>
            </a:r>
            <a:r>
              <a:rPr lang="en-US" dirty="0" smtClean="0">
                <a:hlinkClick r:id="rId3"/>
              </a:rPr>
              <a:t>http://www.scacwv.org</a:t>
            </a:r>
            <a:r>
              <a:rPr lang="en-US" dirty="0" smtClean="0"/>
              <a:t>  (Home page link not added at this time, will be added later)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You can also start at </a:t>
            </a:r>
            <a:r>
              <a:rPr lang="en-US" dirty="0" smtClean="0">
                <a:hlinkClick r:id="rId4"/>
              </a:rPr>
              <a:t>https://login.scacwv.org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11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8403" y="-484209"/>
            <a:ext cx="14608806" cy="78264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1014" y="3429000"/>
            <a:ext cx="3541836" cy="286232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User ID</a:t>
            </a:r>
          </a:p>
          <a:p>
            <a:r>
              <a:rPr lang="en-US" dirty="0" err="1"/>
              <a:t>s</a:t>
            </a:r>
            <a:r>
              <a:rPr lang="en-US" dirty="0" err="1" smtClean="0"/>
              <a:t>cacwv</a:t>
            </a:r>
            <a:r>
              <a:rPr lang="en-US" dirty="0" smtClean="0"/>
              <a:t>\</a:t>
            </a:r>
            <a:r>
              <a:rPr lang="en-US" dirty="0" err="1" smtClean="0"/>
              <a:t>first.last</a:t>
            </a:r>
            <a:endParaRPr lang="en-US" dirty="0" smtClean="0"/>
          </a:p>
          <a:p>
            <a:r>
              <a:rPr lang="en-US" dirty="0" smtClean="0"/>
              <a:t>Note the back slash (above the enter key)</a:t>
            </a:r>
          </a:p>
          <a:p>
            <a:endParaRPr lang="en-US" dirty="0"/>
          </a:p>
          <a:p>
            <a:r>
              <a:rPr lang="en-US" dirty="0" smtClean="0"/>
              <a:t>PW is your computer PW if you work at 540, Monroe, </a:t>
            </a:r>
            <a:r>
              <a:rPr lang="en-US" dirty="0" err="1" smtClean="0"/>
              <a:t>Wx</a:t>
            </a:r>
            <a:r>
              <a:rPr lang="en-US" dirty="0" smtClean="0"/>
              <a:t>.</a:t>
            </a:r>
          </a:p>
          <a:p>
            <a:r>
              <a:rPr lang="en-US" dirty="0" smtClean="0"/>
              <a:t>If your job site is not one of the above you may need to contact IT for your PW.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3752850" y="4000987"/>
            <a:ext cx="830334" cy="56107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9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41" y="170969"/>
            <a:ext cx="11964359" cy="62875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86651" y="2475767"/>
            <a:ext cx="4313360" cy="203132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Your Social Security Number must include the dashes –</a:t>
            </a:r>
          </a:p>
          <a:p>
            <a:endParaRPr lang="en-US" dirty="0"/>
          </a:p>
          <a:p>
            <a:r>
              <a:rPr lang="en-US" b="1" i="1" dirty="0" smtClean="0"/>
              <a:t>This page you will only have to complete the first time you utilize ESS.  Once you have completed it once you will no longer see this screen.</a:t>
            </a:r>
            <a:endParaRPr lang="en-US" b="1" i="1" dirty="0"/>
          </a:p>
        </p:txBody>
      </p:sp>
      <p:sp>
        <p:nvSpPr>
          <p:cNvPr id="4" name="Left Arrow 3"/>
          <p:cNvSpPr/>
          <p:nvPr/>
        </p:nvSpPr>
        <p:spPr>
          <a:xfrm>
            <a:off x="5057774" y="2475767"/>
            <a:ext cx="2219325" cy="676303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81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717" y="550619"/>
            <a:ext cx="9951700" cy="52786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2117" y="2381250"/>
            <a:ext cx="241395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The ESS Home Page</a:t>
            </a:r>
          </a:p>
        </p:txBody>
      </p:sp>
    </p:spTree>
    <p:extLst>
      <p:ext uri="{BB962C8B-B14F-4D97-AF65-F5344CB8AC3E}">
        <p14:creationId xmlns:p14="http://schemas.microsoft.com/office/powerpoint/2010/main" val="292776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794" y="352359"/>
            <a:ext cx="8008591" cy="32957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480" y="3825185"/>
            <a:ext cx="6709567" cy="23398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0050" y="695325"/>
            <a:ext cx="3352800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Screen shot of Personal</a:t>
            </a:r>
          </a:p>
          <a:p>
            <a:endParaRPr lang="en-US" dirty="0"/>
          </a:p>
          <a:p>
            <a:r>
              <a:rPr lang="en-US" dirty="0" smtClean="0"/>
              <a:t>This section includes information about your name, address, telephone number, dependents/beneficiaries, </a:t>
            </a:r>
            <a:r>
              <a:rPr lang="en-US" dirty="0" err="1" smtClean="0"/>
              <a:t>etc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073" y="3074164"/>
            <a:ext cx="3352800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Screen shot of Payroll</a:t>
            </a:r>
          </a:p>
          <a:p>
            <a:endParaRPr lang="en-US" dirty="0" smtClean="0"/>
          </a:p>
          <a:p>
            <a:r>
              <a:rPr lang="en-US" dirty="0" smtClean="0"/>
              <a:t>To view Pay Stubs</a:t>
            </a:r>
          </a:p>
          <a:p>
            <a:r>
              <a:rPr lang="en-US" dirty="0" smtClean="0"/>
              <a:t>Payroll – Pay History</a:t>
            </a:r>
          </a:p>
          <a:p>
            <a:r>
              <a:rPr lang="en-US" dirty="0" smtClean="0"/>
              <a:t>W-4 &amp; W-2 are also available here.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2562388" y="4828490"/>
            <a:ext cx="1415092" cy="7069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81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908" y="337240"/>
            <a:ext cx="7095166" cy="19963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908" y="2971800"/>
            <a:ext cx="4693522" cy="1798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0050" y="695325"/>
            <a:ext cx="335280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Screen shot of Current Benefits</a:t>
            </a:r>
          </a:p>
          <a:p>
            <a:endParaRPr lang="en-US" dirty="0"/>
          </a:p>
          <a:p>
            <a:r>
              <a:rPr lang="en-US" dirty="0" smtClean="0"/>
              <a:t>Information on your current benefit election/coverage.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0025" y="2971800"/>
            <a:ext cx="3352800" cy="14773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Screen shot of  Employment</a:t>
            </a:r>
          </a:p>
          <a:p>
            <a:endParaRPr lang="en-US" dirty="0"/>
          </a:p>
          <a:p>
            <a:r>
              <a:rPr lang="en-US" dirty="0" smtClean="0"/>
              <a:t>Employment section has some basic information about your job title, start date, manager, </a:t>
            </a:r>
            <a:r>
              <a:rPr lang="en-US" dirty="0" err="1" smtClean="0"/>
              <a:t>etc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21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1952390"/>
            <a:ext cx="11191875" cy="41646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050" y="209466"/>
            <a:ext cx="11356335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Check Messages is on the right hand side of the screen below Log Off – First </a:t>
            </a:r>
            <a:r>
              <a:rPr lang="en-US" dirty="0" err="1" smtClean="0"/>
              <a:t>Initial.Last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Check the Messages section for important information management may</a:t>
            </a:r>
          </a:p>
          <a:p>
            <a:r>
              <a:rPr lang="en-US" dirty="0" smtClean="0"/>
              <a:t>wish to communicate.</a:t>
            </a:r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 rot="20255682">
            <a:off x="7682537" y="589240"/>
            <a:ext cx="542925" cy="246465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745357" y="5932415"/>
            <a:ext cx="7219950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Always remember to hit the “Log off – First </a:t>
            </a:r>
            <a:r>
              <a:rPr lang="en-US" dirty="0" err="1" smtClean="0">
                <a:solidFill>
                  <a:srgbClr val="FF0000"/>
                </a:solidFill>
              </a:rPr>
              <a:t>Initial.Last</a:t>
            </a:r>
            <a:r>
              <a:rPr lang="en-US" dirty="0" smtClean="0">
                <a:solidFill>
                  <a:srgbClr val="FF0000"/>
                </a:solidFill>
              </a:rPr>
              <a:t>” once you are done.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68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249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Scarberry</dc:creator>
  <cp:lastModifiedBy>Tim Scarberry</cp:lastModifiedBy>
  <cp:revision>24</cp:revision>
  <dcterms:created xsi:type="dcterms:W3CDTF">2016-05-17T16:43:20Z</dcterms:created>
  <dcterms:modified xsi:type="dcterms:W3CDTF">2016-05-17T18:48:41Z</dcterms:modified>
</cp:coreProperties>
</file>