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7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9FC2A4-C944-4CBA-98C3-673631367D1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9DB38EF0-2E47-4CC9-8F4F-805440ADDF24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DJ Basic" pitchFamily="2" charset="0"/>
            </a:rPr>
            <a:t>Mrs. </a:t>
          </a:r>
          <a:r>
            <a:rPr lang="en-US" dirty="0" err="1" smtClean="0">
              <a:solidFill>
                <a:schemeClr val="accent6">
                  <a:lumMod val="75000"/>
                </a:schemeClr>
              </a:solidFill>
              <a:latin typeface="DJ Basic" pitchFamily="2" charset="0"/>
            </a:rPr>
            <a:t>Kilby</a:t>
          </a:r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DJ Basic" pitchFamily="2" charset="0"/>
            </a:rPr>
            <a:t> is born. - 1984</a:t>
          </a:r>
          <a:endParaRPr lang="en-US" dirty="0">
            <a:solidFill>
              <a:schemeClr val="accent6">
                <a:lumMod val="75000"/>
              </a:schemeClr>
            </a:solidFill>
            <a:latin typeface="DJ Basic" pitchFamily="2" charset="0"/>
          </a:endParaRPr>
        </a:p>
      </dgm:t>
    </dgm:pt>
    <dgm:pt modelId="{BE470741-B7AF-4C39-863D-D3CB8313D7A2}" type="parTrans" cxnId="{E256077A-2BC5-43B9-95C2-8B0C64BB5D54}">
      <dgm:prSet/>
      <dgm:spPr/>
      <dgm:t>
        <a:bodyPr/>
        <a:lstStyle/>
        <a:p>
          <a:endParaRPr lang="en-US"/>
        </a:p>
      </dgm:t>
    </dgm:pt>
    <dgm:pt modelId="{8F4BB976-6CB7-43BF-8604-36D476D74EE9}" type="sibTrans" cxnId="{E256077A-2BC5-43B9-95C2-8B0C64BB5D54}">
      <dgm:prSet/>
      <dgm:spPr/>
      <dgm:t>
        <a:bodyPr/>
        <a:lstStyle/>
        <a:p>
          <a:endParaRPr lang="en-US"/>
        </a:p>
      </dgm:t>
    </dgm:pt>
    <dgm:pt modelId="{FDC13880-9165-44C9-9550-562EC325365B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DJ Basic" pitchFamily="2" charset="0"/>
            </a:rPr>
            <a:t>Mrs. </a:t>
          </a:r>
          <a:r>
            <a:rPr lang="en-US" dirty="0" err="1" smtClean="0">
              <a:solidFill>
                <a:schemeClr val="accent6">
                  <a:lumMod val="75000"/>
                </a:schemeClr>
              </a:solidFill>
              <a:latin typeface="DJ Basic" pitchFamily="2" charset="0"/>
            </a:rPr>
            <a:t>Kilby</a:t>
          </a:r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DJ Basic" pitchFamily="2" charset="0"/>
            </a:rPr>
            <a:t> becomes a teacher and teaches her first class. - 2005</a:t>
          </a:r>
          <a:endParaRPr lang="en-US" dirty="0">
            <a:solidFill>
              <a:schemeClr val="accent6">
                <a:lumMod val="75000"/>
              </a:schemeClr>
            </a:solidFill>
            <a:latin typeface="DJ Basic" pitchFamily="2" charset="0"/>
          </a:endParaRPr>
        </a:p>
      </dgm:t>
    </dgm:pt>
    <dgm:pt modelId="{2C59F86E-F422-4C81-9E6F-0533CE37F616}" type="parTrans" cxnId="{163F2F87-9E9B-4859-8B62-898025140D0A}">
      <dgm:prSet/>
      <dgm:spPr/>
      <dgm:t>
        <a:bodyPr/>
        <a:lstStyle/>
        <a:p>
          <a:endParaRPr lang="en-US"/>
        </a:p>
      </dgm:t>
    </dgm:pt>
    <dgm:pt modelId="{08621D99-8CB3-442A-A486-EBF549D8DBE6}" type="sibTrans" cxnId="{163F2F87-9E9B-4859-8B62-898025140D0A}">
      <dgm:prSet/>
      <dgm:spPr/>
      <dgm:t>
        <a:bodyPr/>
        <a:lstStyle/>
        <a:p>
          <a:endParaRPr lang="en-US"/>
        </a:p>
      </dgm:t>
    </dgm:pt>
    <dgm:pt modelId="{D156E9A2-C0B8-4511-8FB8-96A2D0A2D811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DJ Basic" pitchFamily="2" charset="0"/>
            </a:rPr>
            <a:t>Mrs. </a:t>
          </a:r>
          <a:r>
            <a:rPr lang="en-US" dirty="0" err="1" smtClean="0">
              <a:solidFill>
                <a:schemeClr val="accent6">
                  <a:lumMod val="75000"/>
                </a:schemeClr>
              </a:solidFill>
              <a:latin typeface="DJ Basic" pitchFamily="2" charset="0"/>
            </a:rPr>
            <a:t>Kilby</a:t>
          </a:r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DJ Basic" pitchFamily="2" charset="0"/>
            </a:rPr>
            <a:t> gets married. - 2010</a:t>
          </a:r>
          <a:endParaRPr lang="en-US" dirty="0">
            <a:solidFill>
              <a:schemeClr val="accent6">
                <a:lumMod val="75000"/>
              </a:schemeClr>
            </a:solidFill>
            <a:latin typeface="DJ Basic" pitchFamily="2" charset="0"/>
          </a:endParaRPr>
        </a:p>
      </dgm:t>
    </dgm:pt>
    <dgm:pt modelId="{2A608B2F-8B65-4D19-9CCD-9FB34ECA648E}" type="parTrans" cxnId="{234933C0-1184-4286-A8C0-4969F630BD34}">
      <dgm:prSet/>
      <dgm:spPr/>
      <dgm:t>
        <a:bodyPr/>
        <a:lstStyle/>
        <a:p>
          <a:endParaRPr lang="en-US"/>
        </a:p>
      </dgm:t>
    </dgm:pt>
    <dgm:pt modelId="{755C4794-D380-4C21-B901-F92A6307578D}" type="sibTrans" cxnId="{234933C0-1184-4286-A8C0-4969F630BD34}">
      <dgm:prSet/>
      <dgm:spPr/>
      <dgm:t>
        <a:bodyPr/>
        <a:lstStyle/>
        <a:p>
          <a:endParaRPr lang="en-US"/>
        </a:p>
      </dgm:t>
    </dgm:pt>
    <dgm:pt modelId="{F32F0A24-F3E6-4AF9-8A5C-2E33CD06775B}" type="pres">
      <dgm:prSet presAssocID="{039FC2A4-C944-4CBA-98C3-673631367D1A}" presName="Name0" presStyleCnt="0">
        <dgm:presLayoutVars>
          <dgm:dir/>
          <dgm:resizeHandles val="exact"/>
        </dgm:presLayoutVars>
      </dgm:prSet>
      <dgm:spPr/>
    </dgm:pt>
    <dgm:pt modelId="{4900F477-DA2E-4FE4-AB7A-A4F99CF82DC9}" type="pres">
      <dgm:prSet presAssocID="{039FC2A4-C944-4CBA-98C3-673631367D1A}" presName="arrow" presStyleLbl="bgShp" presStyleIdx="0" presStyleCnt="1"/>
      <dgm:spPr/>
    </dgm:pt>
    <dgm:pt modelId="{87C22FBE-B6A9-4571-8D85-BB4C1F06C13B}" type="pres">
      <dgm:prSet presAssocID="{039FC2A4-C944-4CBA-98C3-673631367D1A}" presName="points" presStyleCnt="0"/>
      <dgm:spPr/>
    </dgm:pt>
    <dgm:pt modelId="{F06B8245-4975-4403-BCEA-C53EC6BEAD4A}" type="pres">
      <dgm:prSet presAssocID="{9DB38EF0-2E47-4CC9-8F4F-805440ADDF24}" presName="compositeA" presStyleCnt="0"/>
      <dgm:spPr/>
    </dgm:pt>
    <dgm:pt modelId="{A8095EDE-413B-4F5C-BA53-A89CAB67A175}" type="pres">
      <dgm:prSet presAssocID="{9DB38EF0-2E47-4CC9-8F4F-805440ADDF24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E25B98-35FA-4943-93A3-A6CCA4FCEA68}" type="pres">
      <dgm:prSet presAssocID="{9DB38EF0-2E47-4CC9-8F4F-805440ADDF24}" presName="circleA" presStyleLbl="node1" presStyleIdx="0" presStyleCnt="3"/>
      <dgm:spPr/>
    </dgm:pt>
    <dgm:pt modelId="{AE7D3C47-6283-4064-9A34-53C809C97F4A}" type="pres">
      <dgm:prSet presAssocID="{9DB38EF0-2E47-4CC9-8F4F-805440ADDF24}" presName="spaceA" presStyleCnt="0"/>
      <dgm:spPr/>
    </dgm:pt>
    <dgm:pt modelId="{CDCEEF40-A232-4317-B76B-13805F24B0EA}" type="pres">
      <dgm:prSet presAssocID="{8F4BB976-6CB7-43BF-8604-36D476D74EE9}" presName="space" presStyleCnt="0"/>
      <dgm:spPr/>
    </dgm:pt>
    <dgm:pt modelId="{388ADA5C-FE0F-49A0-A465-8A89E3BC7A0B}" type="pres">
      <dgm:prSet presAssocID="{FDC13880-9165-44C9-9550-562EC325365B}" presName="compositeB" presStyleCnt="0"/>
      <dgm:spPr/>
    </dgm:pt>
    <dgm:pt modelId="{3699BEB9-FC31-45BE-87FC-9AF9F95BC614}" type="pres">
      <dgm:prSet presAssocID="{FDC13880-9165-44C9-9550-562EC325365B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7E28A1-DE95-4CE8-B52D-55D14FFDA15B}" type="pres">
      <dgm:prSet presAssocID="{FDC13880-9165-44C9-9550-562EC325365B}" presName="circleB" presStyleLbl="node1" presStyleIdx="1" presStyleCnt="3"/>
      <dgm:spPr/>
    </dgm:pt>
    <dgm:pt modelId="{6DF82952-F59F-4181-B2CE-8D6BADBD9EED}" type="pres">
      <dgm:prSet presAssocID="{FDC13880-9165-44C9-9550-562EC325365B}" presName="spaceB" presStyleCnt="0"/>
      <dgm:spPr/>
    </dgm:pt>
    <dgm:pt modelId="{8062E5B7-8E5E-49E6-AF52-F17DFA3C5628}" type="pres">
      <dgm:prSet presAssocID="{08621D99-8CB3-442A-A486-EBF549D8DBE6}" presName="space" presStyleCnt="0"/>
      <dgm:spPr/>
    </dgm:pt>
    <dgm:pt modelId="{69F1F7E0-AA4E-466F-A4D3-DACB773E9CA9}" type="pres">
      <dgm:prSet presAssocID="{D156E9A2-C0B8-4511-8FB8-96A2D0A2D811}" presName="compositeA" presStyleCnt="0"/>
      <dgm:spPr/>
    </dgm:pt>
    <dgm:pt modelId="{82B89C3D-8F0D-49AE-B723-0B6814BCDEAD}" type="pres">
      <dgm:prSet presAssocID="{D156E9A2-C0B8-4511-8FB8-96A2D0A2D811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D59DBB-79F5-47A3-B70B-2C5438F90A02}" type="pres">
      <dgm:prSet presAssocID="{D156E9A2-C0B8-4511-8FB8-96A2D0A2D811}" presName="circleA" presStyleLbl="node1" presStyleIdx="2" presStyleCnt="3"/>
      <dgm:spPr/>
    </dgm:pt>
    <dgm:pt modelId="{FEDDA6AD-74BC-4AE7-B55B-9B45E2B63B01}" type="pres">
      <dgm:prSet presAssocID="{D156E9A2-C0B8-4511-8FB8-96A2D0A2D811}" presName="spaceA" presStyleCnt="0"/>
      <dgm:spPr/>
    </dgm:pt>
  </dgm:ptLst>
  <dgm:cxnLst>
    <dgm:cxn modelId="{E256077A-2BC5-43B9-95C2-8B0C64BB5D54}" srcId="{039FC2A4-C944-4CBA-98C3-673631367D1A}" destId="{9DB38EF0-2E47-4CC9-8F4F-805440ADDF24}" srcOrd="0" destOrd="0" parTransId="{BE470741-B7AF-4C39-863D-D3CB8313D7A2}" sibTransId="{8F4BB976-6CB7-43BF-8604-36D476D74EE9}"/>
    <dgm:cxn modelId="{163F2F87-9E9B-4859-8B62-898025140D0A}" srcId="{039FC2A4-C944-4CBA-98C3-673631367D1A}" destId="{FDC13880-9165-44C9-9550-562EC325365B}" srcOrd="1" destOrd="0" parTransId="{2C59F86E-F422-4C81-9E6F-0533CE37F616}" sibTransId="{08621D99-8CB3-442A-A486-EBF549D8DBE6}"/>
    <dgm:cxn modelId="{75CC63F9-2766-4ABC-8212-38AA5FBAD4C2}" type="presOf" srcId="{9DB38EF0-2E47-4CC9-8F4F-805440ADDF24}" destId="{A8095EDE-413B-4F5C-BA53-A89CAB67A175}" srcOrd="0" destOrd="0" presId="urn:microsoft.com/office/officeart/2005/8/layout/hProcess11"/>
    <dgm:cxn modelId="{744F2F86-8757-4728-A593-0C0AED2D0B62}" type="presOf" srcId="{039FC2A4-C944-4CBA-98C3-673631367D1A}" destId="{F32F0A24-F3E6-4AF9-8A5C-2E33CD06775B}" srcOrd="0" destOrd="0" presId="urn:microsoft.com/office/officeart/2005/8/layout/hProcess11"/>
    <dgm:cxn modelId="{D704EC13-CAB4-419C-8B45-69C876A67DCE}" type="presOf" srcId="{FDC13880-9165-44C9-9550-562EC325365B}" destId="{3699BEB9-FC31-45BE-87FC-9AF9F95BC614}" srcOrd="0" destOrd="0" presId="urn:microsoft.com/office/officeart/2005/8/layout/hProcess11"/>
    <dgm:cxn modelId="{234933C0-1184-4286-A8C0-4969F630BD34}" srcId="{039FC2A4-C944-4CBA-98C3-673631367D1A}" destId="{D156E9A2-C0B8-4511-8FB8-96A2D0A2D811}" srcOrd="2" destOrd="0" parTransId="{2A608B2F-8B65-4D19-9CCD-9FB34ECA648E}" sibTransId="{755C4794-D380-4C21-B901-F92A6307578D}"/>
    <dgm:cxn modelId="{5F3B1E8A-E997-42AA-A9F2-38A599984D62}" type="presOf" srcId="{D156E9A2-C0B8-4511-8FB8-96A2D0A2D811}" destId="{82B89C3D-8F0D-49AE-B723-0B6814BCDEAD}" srcOrd="0" destOrd="0" presId="urn:microsoft.com/office/officeart/2005/8/layout/hProcess11"/>
    <dgm:cxn modelId="{12B3C9DF-A35F-4A2B-921F-09452EE17803}" type="presParOf" srcId="{F32F0A24-F3E6-4AF9-8A5C-2E33CD06775B}" destId="{4900F477-DA2E-4FE4-AB7A-A4F99CF82DC9}" srcOrd="0" destOrd="0" presId="urn:microsoft.com/office/officeart/2005/8/layout/hProcess11"/>
    <dgm:cxn modelId="{59CCB058-0413-42F8-B079-822346DC906C}" type="presParOf" srcId="{F32F0A24-F3E6-4AF9-8A5C-2E33CD06775B}" destId="{87C22FBE-B6A9-4571-8D85-BB4C1F06C13B}" srcOrd="1" destOrd="0" presId="urn:microsoft.com/office/officeart/2005/8/layout/hProcess11"/>
    <dgm:cxn modelId="{D919C6B8-7139-4AAF-9348-6D912DC02235}" type="presParOf" srcId="{87C22FBE-B6A9-4571-8D85-BB4C1F06C13B}" destId="{F06B8245-4975-4403-BCEA-C53EC6BEAD4A}" srcOrd="0" destOrd="0" presId="urn:microsoft.com/office/officeart/2005/8/layout/hProcess11"/>
    <dgm:cxn modelId="{F4EB61B1-D788-4147-9F9B-3D4BE6B5799B}" type="presParOf" srcId="{F06B8245-4975-4403-BCEA-C53EC6BEAD4A}" destId="{A8095EDE-413B-4F5C-BA53-A89CAB67A175}" srcOrd="0" destOrd="0" presId="urn:microsoft.com/office/officeart/2005/8/layout/hProcess11"/>
    <dgm:cxn modelId="{E663FB82-FECC-43E3-8914-10833776E8D4}" type="presParOf" srcId="{F06B8245-4975-4403-BCEA-C53EC6BEAD4A}" destId="{9EE25B98-35FA-4943-93A3-A6CCA4FCEA68}" srcOrd="1" destOrd="0" presId="urn:microsoft.com/office/officeart/2005/8/layout/hProcess11"/>
    <dgm:cxn modelId="{FD3CE781-7D89-4694-B43D-2FD33AFC8D1F}" type="presParOf" srcId="{F06B8245-4975-4403-BCEA-C53EC6BEAD4A}" destId="{AE7D3C47-6283-4064-9A34-53C809C97F4A}" srcOrd="2" destOrd="0" presId="urn:microsoft.com/office/officeart/2005/8/layout/hProcess11"/>
    <dgm:cxn modelId="{86205815-90F3-4EFC-953B-9710231BE758}" type="presParOf" srcId="{87C22FBE-B6A9-4571-8D85-BB4C1F06C13B}" destId="{CDCEEF40-A232-4317-B76B-13805F24B0EA}" srcOrd="1" destOrd="0" presId="urn:microsoft.com/office/officeart/2005/8/layout/hProcess11"/>
    <dgm:cxn modelId="{BA7B64F0-71E8-4E13-99DC-4B021501EAEE}" type="presParOf" srcId="{87C22FBE-B6A9-4571-8D85-BB4C1F06C13B}" destId="{388ADA5C-FE0F-49A0-A465-8A89E3BC7A0B}" srcOrd="2" destOrd="0" presId="urn:microsoft.com/office/officeart/2005/8/layout/hProcess11"/>
    <dgm:cxn modelId="{CB0199E2-CA39-4C79-9825-D006216B81CD}" type="presParOf" srcId="{388ADA5C-FE0F-49A0-A465-8A89E3BC7A0B}" destId="{3699BEB9-FC31-45BE-87FC-9AF9F95BC614}" srcOrd="0" destOrd="0" presId="urn:microsoft.com/office/officeart/2005/8/layout/hProcess11"/>
    <dgm:cxn modelId="{26A1D0B3-1874-402E-BC5B-E74E906B5164}" type="presParOf" srcId="{388ADA5C-FE0F-49A0-A465-8A89E3BC7A0B}" destId="{617E28A1-DE95-4CE8-B52D-55D14FFDA15B}" srcOrd="1" destOrd="0" presId="urn:microsoft.com/office/officeart/2005/8/layout/hProcess11"/>
    <dgm:cxn modelId="{E2F7B72D-9D4A-4FA1-A30E-DA97483F8FAE}" type="presParOf" srcId="{388ADA5C-FE0F-49A0-A465-8A89E3BC7A0B}" destId="{6DF82952-F59F-4181-B2CE-8D6BADBD9EED}" srcOrd="2" destOrd="0" presId="urn:microsoft.com/office/officeart/2005/8/layout/hProcess11"/>
    <dgm:cxn modelId="{85709076-ECA7-4D99-9687-AEF97D6E177A}" type="presParOf" srcId="{87C22FBE-B6A9-4571-8D85-BB4C1F06C13B}" destId="{8062E5B7-8E5E-49E6-AF52-F17DFA3C5628}" srcOrd="3" destOrd="0" presId="urn:microsoft.com/office/officeart/2005/8/layout/hProcess11"/>
    <dgm:cxn modelId="{4723B2DD-24E3-42FD-8EA6-0C4F06961673}" type="presParOf" srcId="{87C22FBE-B6A9-4571-8D85-BB4C1F06C13B}" destId="{69F1F7E0-AA4E-466F-A4D3-DACB773E9CA9}" srcOrd="4" destOrd="0" presId="urn:microsoft.com/office/officeart/2005/8/layout/hProcess11"/>
    <dgm:cxn modelId="{31183D54-2987-4EDC-86FD-ECF9584F7A39}" type="presParOf" srcId="{69F1F7E0-AA4E-466F-A4D3-DACB773E9CA9}" destId="{82B89C3D-8F0D-49AE-B723-0B6814BCDEAD}" srcOrd="0" destOrd="0" presId="urn:microsoft.com/office/officeart/2005/8/layout/hProcess11"/>
    <dgm:cxn modelId="{425FAD3B-34BE-4248-A552-CC043F59CB08}" type="presParOf" srcId="{69F1F7E0-AA4E-466F-A4D3-DACB773E9CA9}" destId="{1AD59DBB-79F5-47A3-B70B-2C5438F90A02}" srcOrd="1" destOrd="0" presId="urn:microsoft.com/office/officeart/2005/8/layout/hProcess11"/>
    <dgm:cxn modelId="{962B3B61-1858-4EF4-9B1B-072AD6710DBF}" type="presParOf" srcId="{69F1F7E0-AA4E-466F-A4D3-DACB773E9CA9}" destId="{FEDDA6AD-74BC-4AE7-B55B-9B45E2B63B0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B9F1D-B996-4BA0-9039-613E6AF2E072}" type="datetimeFigureOut">
              <a:rPr lang="fr-FR" smtClean="0"/>
              <a:pPr/>
              <a:t>30/01/2016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CA053-64A5-468B-A4AC-F179676E72A7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2013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D72F5-4AE0-4F91-84F6-6991E5097B28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1A493-1E86-4F07-9DE5-FB09DF1C1D4B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958D-0694-4924-A86B-21DB5723657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A30C4-9E91-4046-886F-CD5B013B801B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CA66E-1B18-41FC-BBBF-2CB9C82AD7A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40F04-595E-4771-B172-1E0CB2E92B51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C8491-D6A5-4A04-824C-DF1A16BB670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4A7B5-1140-411B-9CDA-69B3E22C73FB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E9991-5BA6-4B12-89DE-1BA775F62054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8AAFD-4299-4BA3-BEF4-9CA24F6A9A84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7D73C-2031-492E-B38E-C491368C13D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26DA9-818E-4FA1-AB8E-0D8F32C1D27D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E873A-DAA7-4191-B399-30D6BF29195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AEDC2-A054-4FE4-98B1-11429BA579DC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ED0E2-7683-4C20-B6CB-652102D06959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6AF50-9A6C-4838-B1B8-C0406834832C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C8D11-3B1C-4630-A092-1A20EFFA3475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66A6B-ED90-47A0-950D-EB3F0A3126B0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BBB40-65F0-4BF8-8D3D-1B302F8A3BAB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7C806-A72D-4184-8CE5-0A37A3C18176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93CD3-4225-4A12-B5AE-87BC6FCDDB91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CC5DAF-87E5-49F5-903F-B90EF21DC3E6}" type="datetimeFigureOut">
              <a:rPr lang="fr-FR"/>
              <a:pPr>
                <a:defRPr/>
              </a:pPr>
              <a:t>30/01/2016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2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sz="199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Timelines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57438" y="274638"/>
            <a:ext cx="6329362" cy="1143000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sz="50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What</a:t>
            </a:r>
            <a:r>
              <a:rPr lang="fr-CA" sz="50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 </a:t>
            </a:r>
            <a:r>
              <a:rPr lang="fr-CA" sz="50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is</a:t>
            </a:r>
            <a:r>
              <a:rPr lang="fr-CA" sz="50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 a timeline?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57438" y="1600200"/>
            <a:ext cx="6329362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A timeline tells a story.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It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is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a calendar of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events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that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are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recorded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in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order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of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when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they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happened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It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is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a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tool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that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helps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us to know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when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important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events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have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happened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. 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1143000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sz="50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When</a:t>
            </a:r>
            <a:r>
              <a:rPr lang="fr-CA" sz="50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 do </a:t>
            </a:r>
            <a:r>
              <a:rPr lang="fr-CA" sz="50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we</a:t>
            </a:r>
            <a:r>
              <a:rPr lang="fr-CA" sz="50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 Use a Timeline?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57438" y="1600200"/>
            <a:ext cx="6329362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to show the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events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of a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person’s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life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to show important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events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in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history</a:t>
            </a:r>
            <a:endParaRPr lang="fr-CA" sz="3600" dirty="0" smtClean="0">
              <a:solidFill>
                <a:schemeClr val="accent6">
                  <a:lumMod val="75000"/>
                </a:schemeClr>
              </a:solidFill>
              <a:latin typeface="DJ Basic" pitchFamily="2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to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sequence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things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that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have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happened</a:t>
            </a:r>
            <a:endParaRPr lang="fr-CA" sz="3600" dirty="0" smtClean="0">
              <a:solidFill>
                <a:schemeClr val="accent6">
                  <a:lumMod val="75000"/>
                </a:schemeClr>
              </a:solidFill>
              <a:latin typeface="DJ Basic" pitchFamily="2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1143000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sz="50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How do </a:t>
            </a:r>
            <a:r>
              <a:rPr lang="fr-CA" sz="50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we</a:t>
            </a:r>
            <a:r>
              <a:rPr lang="fr-CA" sz="50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 </a:t>
            </a:r>
            <a:r>
              <a:rPr lang="fr-CA" sz="50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Make</a:t>
            </a:r>
            <a:r>
              <a:rPr lang="fr-CA" sz="50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 </a:t>
            </a:r>
            <a:r>
              <a:rPr lang="fr-CA" sz="50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timelines</a:t>
            </a:r>
            <a:r>
              <a:rPr lang="fr-CA" sz="50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57438" y="1600200"/>
            <a:ext cx="6329362" cy="4525963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think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of important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events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write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them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in the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order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that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they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happened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use labels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that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tell us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when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the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events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happened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include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a relevant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title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can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include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pictures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or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symbols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write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as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neatly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as possible, and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 are </a:t>
            </a:r>
            <a:r>
              <a:rPr lang="fr-CA" sz="3600" dirty="0" err="1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creative</a:t>
            </a:r>
            <a:r>
              <a:rPr lang="fr-CA" sz="36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!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2438400" y="1066800"/>
            <a:ext cx="6329362" cy="39624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sz="88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Ready</a:t>
            </a:r>
            <a:r>
              <a:rPr lang="fr-CA" sz="88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 to </a:t>
            </a:r>
            <a:r>
              <a:rPr lang="fr-CA" sz="88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see</a:t>
            </a:r>
            <a:r>
              <a:rPr lang="fr-CA" sz="88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 </a:t>
            </a:r>
            <a:r>
              <a:rPr lang="fr-CA" sz="88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some</a:t>
            </a:r>
            <a:r>
              <a:rPr lang="fr-CA" sz="88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 </a:t>
            </a:r>
            <a:r>
              <a:rPr lang="fr-CA" sz="8800" dirty="0" err="1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examples</a:t>
            </a:r>
            <a:r>
              <a:rPr lang="fr-CA" sz="8800" dirty="0" smtClean="0">
                <a:solidFill>
                  <a:schemeClr val="accent5">
                    <a:lumMod val="75000"/>
                  </a:schemeClr>
                </a:solidFill>
                <a:latin typeface="Cheri" pitchFamily="2" charset="0"/>
              </a:rPr>
              <a:t>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ocialstudiesforkids.com/graphics/explorerstimel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6609" y="381000"/>
            <a:ext cx="4962991" cy="6019800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cache.gizmodo.com/assets/resources/2008/01/lego-brick4-timel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762000"/>
            <a:ext cx="8269121" cy="436245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curriculumonline.ie/uploadedfiles/PSC/H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599" y="304800"/>
            <a:ext cx="6352787" cy="62484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ninadavis.files.wordpress.com/2011/09/maths-portfolio-september-008.jpg?w=500&amp;h=3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81000"/>
            <a:ext cx="7272650" cy="510540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mybabyphotos.net/wp-content/uploads/2009/02/alli-life-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981075"/>
            <a:ext cx="6599939" cy="4810125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farm4.static.flickr.com/3047/2915822288_381b8d7824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2050" y="304800"/>
            <a:ext cx="7143750" cy="5362576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encrypted-tbn0.google.com/images?q=tbn:ANd9GcS7TxkGsqAuU3O0JpUhQ84xnPFqL8KVWsrJ2GoYHng5yy8-IN3eX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6194" y="914400"/>
            <a:ext cx="5984406" cy="3982352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304800" y="1219200"/>
          <a:ext cx="8686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" y="372602"/>
            <a:ext cx="1981200" cy="153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55895" y="5029200"/>
            <a:ext cx="253050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48400" y="189964"/>
            <a:ext cx="1219200" cy="183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638800" y="4495800"/>
            <a:ext cx="320040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Cheri" pitchFamily="2" charset="0"/>
              </a:rPr>
              <a:t>A Timeline of Mrs.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  <a:latin typeface="Cheri" pitchFamily="2" charset="0"/>
              </a:rPr>
              <a:t>Kilby’s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Cheri" pitchFamily="2" charset="0"/>
              </a:rPr>
              <a:t> Life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heri" pitchFamily="2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600200" y="2568575"/>
            <a:ext cx="7772400" cy="1470025"/>
          </a:xfrm>
        </p:spPr>
        <p:txBody>
          <a:bodyPr/>
          <a:lstStyle/>
          <a:p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DJ Basic" pitchFamily="2" charset="0"/>
              </a:rPr>
              <a:t>We will be creating lots of different kinds of timelines throughout this unit, and by the end of the unit, you will know how to use and make a timeline!</a:t>
            </a:r>
            <a:endParaRPr lang="en-US" sz="5400" dirty="0">
              <a:solidFill>
                <a:schemeClr val="accent6">
                  <a:lumMod val="75000"/>
                </a:schemeClr>
              </a:solidFill>
              <a:latin typeface="DJ Basic" pitchFamily="2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W_ColorPencil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D81CFD-CA74-45F2-9DAF-01B752EE31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TW_ColorPencils</Template>
  <TotalTime>82</TotalTime>
  <Words>204</Words>
  <Application>Microsoft Office PowerPoint</Application>
  <PresentationFormat>On-screen Show (4:3)</PresentationFormat>
  <Paragraphs>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Cheri</vt:lpstr>
      <vt:lpstr>DJ Basic</vt:lpstr>
      <vt:lpstr>TW_ColorPencils</vt:lpstr>
      <vt:lpstr>Timelines</vt:lpstr>
      <vt:lpstr>What is a timeline?</vt:lpstr>
      <vt:lpstr>When do we Use a Timeline?</vt:lpstr>
      <vt:lpstr>How do we Make timelines?</vt:lpstr>
      <vt:lpstr>Ready to see some examples?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will be creating lots of different kinds of timelines throughout this unit, and by the end of the unit, you will know how to use and make a timeline!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Timelines</dc:title>
  <dc:creator>Bird</dc:creator>
  <cp:lastModifiedBy>Amy</cp:lastModifiedBy>
  <cp:revision>15</cp:revision>
  <dcterms:created xsi:type="dcterms:W3CDTF">2012-01-29T19:11:13Z</dcterms:created>
  <dcterms:modified xsi:type="dcterms:W3CDTF">2016-01-30T16:52:26Z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TC103814939990</vt:lpwstr>
  </property>
</Properties>
</file>