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62" r:id="rId4"/>
    <p:sldId id="259" r:id="rId5"/>
    <p:sldId id="263" r:id="rId6"/>
    <p:sldId id="264" r:id="rId7"/>
    <p:sldId id="267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470" autoAdjust="0"/>
  </p:normalViewPr>
  <p:slideViewPr>
    <p:cSldViewPr snapToGrid="0" showGuides="1">
      <p:cViewPr varScale="1">
        <p:scale>
          <a:sx n="56" d="100"/>
          <a:sy n="56" d="100"/>
        </p:scale>
        <p:origin x="1068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82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1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7C0CF-99DF-498C-9EC4-85113CD9D55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C3D9C5E2-C3B6-4707-BE00-75CA700CD822}">
      <dgm:prSet phldrT="[Text]"/>
      <dgm:spPr/>
      <dgm:t>
        <a:bodyPr/>
        <a:lstStyle/>
        <a:p>
          <a:r>
            <a:rPr lang="en-US" dirty="0"/>
            <a:t>School Site Support</a:t>
          </a:r>
        </a:p>
      </dgm:t>
    </dgm:pt>
    <dgm:pt modelId="{90868644-12EE-4818-B357-347B04271BB6}" type="parTrans" cxnId="{F7C05F50-3D95-456F-87FE-35F8A29D2CF9}">
      <dgm:prSet/>
      <dgm:spPr/>
      <dgm:t>
        <a:bodyPr/>
        <a:lstStyle/>
        <a:p>
          <a:endParaRPr lang="en-US"/>
        </a:p>
      </dgm:t>
    </dgm:pt>
    <dgm:pt modelId="{1A8A3A60-6AB7-4717-A9BD-3B3D2883DDA1}" type="sibTrans" cxnId="{F7C05F50-3D95-456F-87FE-35F8A29D2CF9}">
      <dgm:prSet/>
      <dgm:spPr/>
      <dgm:t>
        <a:bodyPr/>
        <a:lstStyle/>
        <a:p>
          <a:endParaRPr lang="en-US"/>
        </a:p>
      </dgm:t>
    </dgm:pt>
    <dgm:pt modelId="{109A38A6-080F-4579-89A7-2B5160C832AE}">
      <dgm:prSet phldrT="[Text]"/>
      <dgm:spPr/>
      <dgm:t>
        <a:bodyPr/>
        <a:lstStyle/>
        <a:p>
          <a:r>
            <a:rPr lang="en-US" dirty="0"/>
            <a:t>Parent Support</a:t>
          </a:r>
        </a:p>
      </dgm:t>
    </dgm:pt>
    <dgm:pt modelId="{B4C02E7A-6B16-4F86-9B7E-10E57DBC27DA}" type="parTrans" cxnId="{E39DF145-AF21-4F9D-B742-504CDAAC0B2E}">
      <dgm:prSet/>
      <dgm:spPr/>
      <dgm:t>
        <a:bodyPr/>
        <a:lstStyle/>
        <a:p>
          <a:endParaRPr lang="en-US"/>
        </a:p>
      </dgm:t>
    </dgm:pt>
    <dgm:pt modelId="{44A5AFF3-B1DD-4AD5-A655-4EC5B3F8C157}" type="sibTrans" cxnId="{E39DF145-AF21-4F9D-B742-504CDAAC0B2E}">
      <dgm:prSet/>
      <dgm:spPr/>
      <dgm:t>
        <a:bodyPr/>
        <a:lstStyle/>
        <a:p>
          <a:endParaRPr lang="en-US"/>
        </a:p>
      </dgm:t>
    </dgm:pt>
    <dgm:pt modelId="{417B6341-9770-42B2-A389-805C31EBBE00}">
      <dgm:prSet phldrT="[Text]"/>
      <dgm:spPr/>
      <dgm:t>
        <a:bodyPr/>
        <a:lstStyle/>
        <a:p>
          <a:r>
            <a:rPr lang="en-US" dirty="0"/>
            <a:t>District Support</a:t>
          </a:r>
        </a:p>
      </dgm:t>
    </dgm:pt>
    <dgm:pt modelId="{F448AC0A-127E-4008-896B-79F1DF9ABCF0}" type="parTrans" cxnId="{5C305F37-3596-4AF0-B938-D4D912D82E3A}">
      <dgm:prSet/>
      <dgm:spPr/>
      <dgm:t>
        <a:bodyPr/>
        <a:lstStyle/>
        <a:p>
          <a:endParaRPr lang="en-US"/>
        </a:p>
      </dgm:t>
    </dgm:pt>
    <dgm:pt modelId="{0B388258-3231-4896-8521-5D0521A1D859}" type="sibTrans" cxnId="{5C305F37-3596-4AF0-B938-D4D912D82E3A}">
      <dgm:prSet/>
      <dgm:spPr/>
      <dgm:t>
        <a:bodyPr/>
        <a:lstStyle/>
        <a:p>
          <a:endParaRPr lang="en-US"/>
        </a:p>
      </dgm:t>
    </dgm:pt>
    <dgm:pt modelId="{7B5806DB-E2DB-4453-BE09-B0CCE342F85F}" type="pres">
      <dgm:prSet presAssocID="{8EA7C0CF-99DF-498C-9EC4-85113CD9D55D}" presName="compositeShape" presStyleCnt="0">
        <dgm:presLayoutVars>
          <dgm:chMax val="7"/>
          <dgm:dir/>
          <dgm:resizeHandles val="exact"/>
        </dgm:presLayoutVars>
      </dgm:prSet>
      <dgm:spPr/>
    </dgm:pt>
    <dgm:pt modelId="{2D0E2D81-3CDA-46DD-AD6D-AAB779BF03B8}" type="pres">
      <dgm:prSet presAssocID="{8EA7C0CF-99DF-498C-9EC4-85113CD9D55D}" presName="wedge1" presStyleLbl="node1" presStyleIdx="0" presStyleCnt="3"/>
      <dgm:spPr/>
    </dgm:pt>
    <dgm:pt modelId="{3825975A-A43B-43AA-BD02-6B910F869CED}" type="pres">
      <dgm:prSet presAssocID="{8EA7C0CF-99DF-498C-9EC4-85113CD9D55D}" presName="dummy1a" presStyleCnt="0"/>
      <dgm:spPr/>
    </dgm:pt>
    <dgm:pt modelId="{356712D5-199F-47D9-B7F8-10E966F49CDF}" type="pres">
      <dgm:prSet presAssocID="{8EA7C0CF-99DF-498C-9EC4-85113CD9D55D}" presName="dummy1b" presStyleCnt="0"/>
      <dgm:spPr/>
    </dgm:pt>
    <dgm:pt modelId="{703288BB-E7D2-4EAA-887E-FCEFE473D329}" type="pres">
      <dgm:prSet presAssocID="{8EA7C0CF-99DF-498C-9EC4-85113CD9D55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6474B85-4B70-4D68-BAB2-E4DEC718F6CD}" type="pres">
      <dgm:prSet presAssocID="{8EA7C0CF-99DF-498C-9EC4-85113CD9D55D}" presName="wedge2" presStyleLbl="node1" presStyleIdx="1" presStyleCnt="3"/>
      <dgm:spPr/>
    </dgm:pt>
    <dgm:pt modelId="{70D3771B-BF94-43C0-A286-3EC2BBB84F4A}" type="pres">
      <dgm:prSet presAssocID="{8EA7C0CF-99DF-498C-9EC4-85113CD9D55D}" presName="dummy2a" presStyleCnt="0"/>
      <dgm:spPr/>
    </dgm:pt>
    <dgm:pt modelId="{D56DBD6A-4675-404C-A15B-68B4F1940899}" type="pres">
      <dgm:prSet presAssocID="{8EA7C0CF-99DF-498C-9EC4-85113CD9D55D}" presName="dummy2b" presStyleCnt="0"/>
      <dgm:spPr/>
    </dgm:pt>
    <dgm:pt modelId="{257A1B5A-1D30-4D22-AE76-B99C7B48622A}" type="pres">
      <dgm:prSet presAssocID="{8EA7C0CF-99DF-498C-9EC4-85113CD9D55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8EBA9C3-C675-4B69-BB7D-23FDD483D896}" type="pres">
      <dgm:prSet presAssocID="{8EA7C0CF-99DF-498C-9EC4-85113CD9D55D}" presName="wedge3" presStyleLbl="node1" presStyleIdx="2" presStyleCnt="3"/>
      <dgm:spPr/>
    </dgm:pt>
    <dgm:pt modelId="{9C7293E0-9BA7-443E-91AB-6F7861339953}" type="pres">
      <dgm:prSet presAssocID="{8EA7C0CF-99DF-498C-9EC4-85113CD9D55D}" presName="dummy3a" presStyleCnt="0"/>
      <dgm:spPr/>
    </dgm:pt>
    <dgm:pt modelId="{CFC93A7E-AE81-4280-996A-0A46C51AF73F}" type="pres">
      <dgm:prSet presAssocID="{8EA7C0CF-99DF-498C-9EC4-85113CD9D55D}" presName="dummy3b" presStyleCnt="0"/>
      <dgm:spPr/>
    </dgm:pt>
    <dgm:pt modelId="{3179342C-3517-4558-B902-CEDF2D308BBB}" type="pres">
      <dgm:prSet presAssocID="{8EA7C0CF-99DF-498C-9EC4-85113CD9D55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527DB2D1-AAB1-4785-820B-28770051F55F}" type="pres">
      <dgm:prSet presAssocID="{1A8A3A60-6AB7-4717-A9BD-3B3D2883DDA1}" presName="arrowWedge1" presStyleLbl="fgSibTrans2D1" presStyleIdx="0" presStyleCnt="3"/>
      <dgm:spPr/>
    </dgm:pt>
    <dgm:pt modelId="{333A0E4C-6B26-4B36-80D9-F66D04F60BC6}" type="pres">
      <dgm:prSet presAssocID="{44A5AFF3-B1DD-4AD5-A655-4EC5B3F8C157}" presName="arrowWedge2" presStyleLbl="fgSibTrans2D1" presStyleIdx="1" presStyleCnt="3"/>
      <dgm:spPr/>
    </dgm:pt>
    <dgm:pt modelId="{F27E19C1-8D60-49D4-AC46-F1BA9DC8B840}" type="pres">
      <dgm:prSet presAssocID="{0B388258-3231-4896-8521-5D0521A1D859}" presName="arrowWedge3" presStyleLbl="fgSibTrans2D1" presStyleIdx="2" presStyleCnt="3"/>
      <dgm:spPr/>
    </dgm:pt>
  </dgm:ptLst>
  <dgm:cxnLst>
    <dgm:cxn modelId="{3D21550F-B63C-45FA-A6E5-FA74ABCFC567}" type="presOf" srcId="{417B6341-9770-42B2-A389-805C31EBBE00}" destId="{3179342C-3517-4558-B902-CEDF2D308BBB}" srcOrd="1" destOrd="0" presId="urn:microsoft.com/office/officeart/2005/8/layout/cycle8"/>
    <dgm:cxn modelId="{54A09D13-4987-4489-8931-1A6812C4A643}" type="presOf" srcId="{8EA7C0CF-99DF-498C-9EC4-85113CD9D55D}" destId="{7B5806DB-E2DB-4453-BE09-B0CCE342F85F}" srcOrd="0" destOrd="0" presId="urn:microsoft.com/office/officeart/2005/8/layout/cycle8"/>
    <dgm:cxn modelId="{5C305F37-3596-4AF0-B938-D4D912D82E3A}" srcId="{8EA7C0CF-99DF-498C-9EC4-85113CD9D55D}" destId="{417B6341-9770-42B2-A389-805C31EBBE00}" srcOrd="2" destOrd="0" parTransId="{F448AC0A-127E-4008-896B-79F1DF9ABCF0}" sibTransId="{0B388258-3231-4896-8521-5D0521A1D859}"/>
    <dgm:cxn modelId="{E8D6C55C-DC98-41AF-8F5C-C5F19F778E1F}" type="presOf" srcId="{C3D9C5E2-C3B6-4707-BE00-75CA700CD822}" destId="{703288BB-E7D2-4EAA-887E-FCEFE473D329}" srcOrd="1" destOrd="0" presId="urn:microsoft.com/office/officeart/2005/8/layout/cycle8"/>
    <dgm:cxn modelId="{547F605F-48B3-42A4-A1DE-487668BAF0EE}" type="presOf" srcId="{C3D9C5E2-C3B6-4707-BE00-75CA700CD822}" destId="{2D0E2D81-3CDA-46DD-AD6D-AAB779BF03B8}" srcOrd="0" destOrd="0" presId="urn:microsoft.com/office/officeart/2005/8/layout/cycle8"/>
    <dgm:cxn modelId="{F342BA42-C997-40E4-9E22-391BCB0A17F0}" type="presOf" srcId="{109A38A6-080F-4579-89A7-2B5160C832AE}" destId="{56474B85-4B70-4D68-BAB2-E4DEC718F6CD}" srcOrd="0" destOrd="0" presId="urn:microsoft.com/office/officeart/2005/8/layout/cycle8"/>
    <dgm:cxn modelId="{E39DF145-AF21-4F9D-B742-504CDAAC0B2E}" srcId="{8EA7C0CF-99DF-498C-9EC4-85113CD9D55D}" destId="{109A38A6-080F-4579-89A7-2B5160C832AE}" srcOrd="1" destOrd="0" parTransId="{B4C02E7A-6B16-4F86-9B7E-10E57DBC27DA}" sibTransId="{44A5AFF3-B1DD-4AD5-A655-4EC5B3F8C157}"/>
    <dgm:cxn modelId="{F7C05F50-3D95-456F-87FE-35F8A29D2CF9}" srcId="{8EA7C0CF-99DF-498C-9EC4-85113CD9D55D}" destId="{C3D9C5E2-C3B6-4707-BE00-75CA700CD822}" srcOrd="0" destOrd="0" parTransId="{90868644-12EE-4818-B357-347B04271BB6}" sibTransId="{1A8A3A60-6AB7-4717-A9BD-3B3D2883DDA1}"/>
    <dgm:cxn modelId="{7FD80480-347B-4576-BF4E-80D567079B5A}" type="presOf" srcId="{417B6341-9770-42B2-A389-805C31EBBE00}" destId="{B8EBA9C3-C675-4B69-BB7D-23FDD483D896}" srcOrd="0" destOrd="0" presId="urn:microsoft.com/office/officeart/2005/8/layout/cycle8"/>
    <dgm:cxn modelId="{56DD518B-FAB3-460A-8459-D33F4CE20A11}" type="presOf" srcId="{109A38A6-080F-4579-89A7-2B5160C832AE}" destId="{257A1B5A-1D30-4D22-AE76-B99C7B48622A}" srcOrd="1" destOrd="0" presId="urn:microsoft.com/office/officeart/2005/8/layout/cycle8"/>
    <dgm:cxn modelId="{FA53C6FA-21FF-4DEB-9F02-2A886E1B25DC}" type="presParOf" srcId="{7B5806DB-E2DB-4453-BE09-B0CCE342F85F}" destId="{2D0E2D81-3CDA-46DD-AD6D-AAB779BF03B8}" srcOrd="0" destOrd="0" presId="urn:microsoft.com/office/officeart/2005/8/layout/cycle8"/>
    <dgm:cxn modelId="{3617131F-9B26-44E9-BBEE-ADAFC757C0F7}" type="presParOf" srcId="{7B5806DB-E2DB-4453-BE09-B0CCE342F85F}" destId="{3825975A-A43B-43AA-BD02-6B910F869CED}" srcOrd="1" destOrd="0" presId="urn:microsoft.com/office/officeart/2005/8/layout/cycle8"/>
    <dgm:cxn modelId="{9FF89F79-B41A-42A2-8151-0C68F8CB868A}" type="presParOf" srcId="{7B5806DB-E2DB-4453-BE09-B0CCE342F85F}" destId="{356712D5-199F-47D9-B7F8-10E966F49CDF}" srcOrd="2" destOrd="0" presId="urn:microsoft.com/office/officeart/2005/8/layout/cycle8"/>
    <dgm:cxn modelId="{D2FCB2A5-FE83-4B83-B91A-006B69FD0373}" type="presParOf" srcId="{7B5806DB-E2DB-4453-BE09-B0CCE342F85F}" destId="{703288BB-E7D2-4EAA-887E-FCEFE473D329}" srcOrd="3" destOrd="0" presId="urn:microsoft.com/office/officeart/2005/8/layout/cycle8"/>
    <dgm:cxn modelId="{28F8EB54-31C9-4D6A-B27E-6F1E20F95325}" type="presParOf" srcId="{7B5806DB-E2DB-4453-BE09-B0CCE342F85F}" destId="{56474B85-4B70-4D68-BAB2-E4DEC718F6CD}" srcOrd="4" destOrd="0" presId="urn:microsoft.com/office/officeart/2005/8/layout/cycle8"/>
    <dgm:cxn modelId="{F06D75D1-79DC-45AC-AAAD-05581D1DD3D6}" type="presParOf" srcId="{7B5806DB-E2DB-4453-BE09-B0CCE342F85F}" destId="{70D3771B-BF94-43C0-A286-3EC2BBB84F4A}" srcOrd="5" destOrd="0" presId="urn:microsoft.com/office/officeart/2005/8/layout/cycle8"/>
    <dgm:cxn modelId="{E7304E3F-3119-4BA1-A7A8-A4887A609150}" type="presParOf" srcId="{7B5806DB-E2DB-4453-BE09-B0CCE342F85F}" destId="{D56DBD6A-4675-404C-A15B-68B4F1940899}" srcOrd="6" destOrd="0" presId="urn:microsoft.com/office/officeart/2005/8/layout/cycle8"/>
    <dgm:cxn modelId="{716680E2-80AB-45C7-9075-C99308EDAB5E}" type="presParOf" srcId="{7B5806DB-E2DB-4453-BE09-B0CCE342F85F}" destId="{257A1B5A-1D30-4D22-AE76-B99C7B48622A}" srcOrd="7" destOrd="0" presId="urn:microsoft.com/office/officeart/2005/8/layout/cycle8"/>
    <dgm:cxn modelId="{8CFE3BBE-ABE9-4FA2-ABDB-0C60A2C94A62}" type="presParOf" srcId="{7B5806DB-E2DB-4453-BE09-B0CCE342F85F}" destId="{B8EBA9C3-C675-4B69-BB7D-23FDD483D896}" srcOrd="8" destOrd="0" presId="urn:microsoft.com/office/officeart/2005/8/layout/cycle8"/>
    <dgm:cxn modelId="{9933F76C-902C-493A-B6E5-07A69FC40C93}" type="presParOf" srcId="{7B5806DB-E2DB-4453-BE09-B0CCE342F85F}" destId="{9C7293E0-9BA7-443E-91AB-6F7861339953}" srcOrd="9" destOrd="0" presId="urn:microsoft.com/office/officeart/2005/8/layout/cycle8"/>
    <dgm:cxn modelId="{C64AF10C-4DCD-4BEC-985A-0A17A9B1EEC7}" type="presParOf" srcId="{7B5806DB-E2DB-4453-BE09-B0CCE342F85F}" destId="{CFC93A7E-AE81-4280-996A-0A46C51AF73F}" srcOrd="10" destOrd="0" presId="urn:microsoft.com/office/officeart/2005/8/layout/cycle8"/>
    <dgm:cxn modelId="{10FCDA37-D35E-4BF9-8964-1BB105DC2849}" type="presParOf" srcId="{7B5806DB-E2DB-4453-BE09-B0CCE342F85F}" destId="{3179342C-3517-4558-B902-CEDF2D308BBB}" srcOrd="11" destOrd="0" presId="urn:microsoft.com/office/officeart/2005/8/layout/cycle8"/>
    <dgm:cxn modelId="{6F4AA598-B226-42C6-A920-2FBABC172F92}" type="presParOf" srcId="{7B5806DB-E2DB-4453-BE09-B0CCE342F85F}" destId="{527DB2D1-AAB1-4785-820B-28770051F55F}" srcOrd="12" destOrd="0" presId="urn:microsoft.com/office/officeart/2005/8/layout/cycle8"/>
    <dgm:cxn modelId="{7CE70C5D-BCDC-4B7A-AD21-994E752CC22C}" type="presParOf" srcId="{7B5806DB-E2DB-4453-BE09-B0CCE342F85F}" destId="{333A0E4C-6B26-4B36-80D9-F66D04F60BC6}" srcOrd="13" destOrd="0" presId="urn:microsoft.com/office/officeart/2005/8/layout/cycle8"/>
    <dgm:cxn modelId="{70132E74-F168-4D52-8E63-F96909D86946}" type="presParOf" srcId="{7B5806DB-E2DB-4453-BE09-B0CCE342F85F}" destId="{F27E19C1-8D60-49D4-AC46-F1BA9DC8B84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F17666-2351-42A8-A2C7-CE950E72DA2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A3245F-B5A0-44F5-87E0-8FD99112388D}">
      <dgm:prSet phldrT="[Text]"/>
      <dgm:spPr/>
      <dgm:t>
        <a:bodyPr/>
        <a:lstStyle/>
        <a:p>
          <a:r>
            <a:rPr lang="en-US" dirty="0"/>
            <a:t>$50 Donations</a:t>
          </a:r>
        </a:p>
      </dgm:t>
    </dgm:pt>
    <dgm:pt modelId="{7A4B16E1-3BE4-4E69-8A31-54E2176F590A}" type="parTrans" cxnId="{BC85EBF5-431C-44F3-A908-A954AD6BFFC0}">
      <dgm:prSet/>
      <dgm:spPr/>
      <dgm:t>
        <a:bodyPr/>
        <a:lstStyle/>
        <a:p>
          <a:endParaRPr lang="en-US"/>
        </a:p>
      </dgm:t>
    </dgm:pt>
    <dgm:pt modelId="{D67095D6-8D54-4D13-8E6B-823AD8CC4678}" type="sibTrans" cxnId="{BC85EBF5-431C-44F3-A908-A954AD6BFFC0}">
      <dgm:prSet/>
      <dgm:spPr/>
      <dgm:t>
        <a:bodyPr/>
        <a:lstStyle/>
        <a:p>
          <a:endParaRPr lang="en-US"/>
        </a:p>
      </dgm:t>
    </dgm:pt>
    <dgm:pt modelId="{E72C3344-4E17-423F-B9A3-ACCEF3B4E6AE}">
      <dgm:prSet phldrT="[Text]"/>
      <dgm:spPr/>
      <dgm:t>
        <a:bodyPr/>
        <a:lstStyle/>
        <a:p>
          <a:r>
            <a:rPr lang="en-US" dirty="0"/>
            <a:t>Fundraising</a:t>
          </a:r>
        </a:p>
      </dgm:t>
    </dgm:pt>
    <dgm:pt modelId="{2FDBA06B-9417-4AC6-939E-46C55A5F9FBE}" type="parTrans" cxnId="{CE270FA5-E6F5-4FE6-BC4C-923C89AF53B4}">
      <dgm:prSet/>
      <dgm:spPr/>
      <dgm:t>
        <a:bodyPr/>
        <a:lstStyle/>
        <a:p>
          <a:endParaRPr lang="en-US"/>
        </a:p>
      </dgm:t>
    </dgm:pt>
    <dgm:pt modelId="{C82174E9-A345-4C9C-A419-C8306E27939F}" type="sibTrans" cxnId="{CE270FA5-E6F5-4FE6-BC4C-923C89AF53B4}">
      <dgm:prSet/>
      <dgm:spPr/>
      <dgm:t>
        <a:bodyPr/>
        <a:lstStyle/>
        <a:p>
          <a:endParaRPr lang="en-US"/>
        </a:p>
      </dgm:t>
    </dgm:pt>
    <dgm:pt modelId="{8BC1D011-14BA-4C77-BFA1-29B468CBAE2F}">
      <dgm:prSet phldrT="[Text]"/>
      <dgm:spPr/>
      <dgm:t>
        <a:bodyPr/>
        <a:lstStyle/>
        <a:p>
          <a:r>
            <a:rPr lang="en-US" dirty="0"/>
            <a:t>Instrument Rentals</a:t>
          </a:r>
        </a:p>
      </dgm:t>
    </dgm:pt>
    <dgm:pt modelId="{DC32D9BD-86CE-4428-918C-D2FDD3FCB7D9}" type="parTrans" cxnId="{5307DAA5-C217-47DA-A401-41F608189FB1}">
      <dgm:prSet/>
      <dgm:spPr/>
      <dgm:t>
        <a:bodyPr/>
        <a:lstStyle/>
        <a:p>
          <a:endParaRPr lang="en-US"/>
        </a:p>
      </dgm:t>
    </dgm:pt>
    <dgm:pt modelId="{4E055866-206F-4858-A0B9-444219280AC8}" type="sibTrans" cxnId="{5307DAA5-C217-47DA-A401-41F608189FB1}">
      <dgm:prSet/>
      <dgm:spPr/>
      <dgm:t>
        <a:bodyPr/>
        <a:lstStyle/>
        <a:p>
          <a:endParaRPr lang="en-US"/>
        </a:p>
      </dgm:t>
    </dgm:pt>
    <dgm:pt modelId="{108E6A9E-A18D-42A1-B99B-504706E48C44}" type="pres">
      <dgm:prSet presAssocID="{BFF17666-2351-42A8-A2C7-CE950E72DA2F}" presName="linear" presStyleCnt="0">
        <dgm:presLayoutVars>
          <dgm:dir/>
          <dgm:animLvl val="lvl"/>
          <dgm:resizeHandles val="exact"/>
        </dgm:presLayoutVars>
      </dgm:prSet>
      <dgm:spPr/>
    </dgm:pt>
    <dgm:pt modelId="{3BE1C7F3-F858-45C6-85B9-764D067FDFF6}" type="pres">
      <dgm:prSet presAssocID="{00A3245F-B5A0-44F5-87E0-8FD99112388D}" presName="parentLin" presStyleCnt="0"/>
      <dgm:spPr/>
    </dgm:pt>
    <dgm:pt modelId="{C06580AA-1161-47A4-81B0-FACA4FF60F95}" type="pres">
      <dgm:prSet presAssocID="{00A3245F-B5A0-44F5-87E0-8FD99112388D}" presName="parentLeftMargin" presStyleLbl="node1" presStyleIdx="0" presStyleCnt="3"/>
      <dgm:spPr/>
    </dgm:pt>
    <dgm:pt modelId="{9F0BD5A3-D6D1-43A6-B94B-D947BB5BA78B}" type="pres">
      <dgm:prSet presAssocID="{00A3245F-B5A0-44F5-87E0-8FD9911238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F0DA600-BA1E-4BCA-BAAE-70838012F14E}" type="pres">
      <dgm:prSet presAssocID="{00A3245F-B5A0-44F5-87E0-8FD99112388D}" presName="negativeSpace" presStyleCnt="0"/>
      <dgm:spPr/>
    </dgm:pt>
    <dgm:pt modelId="{AE93FB7B-176B-4CD1-98C0-83E588C8B275}" type="pres">
      <dgm:prSet presAssocID="{00A3245F-B5A0-44F5-87E0-8FD99112388D}" presName="childText" presStyleLbl="conFgAcc1" presStyleIdx="0" presStyleCnt="3">
        <dgm:presLayoutVars>
          <dgm:bulletEnabled val="1"/>
        </dgm:presLayoutVars>
      </dgm:prSet>
      <dgm:spPr/>
    </dgm:pt>
    <dgm:pt modelId="{2AE11057-E4A3-49B5-8FAD-5B8DCD77EE96}" type="pres">
      <dgm:prSet presAssocID="{D67095D6-8D54-4D13-8E6B-823AD8CC4678}" presName="spaceBetweenRectangles" presStyleCnt="0"/>
      <dgm:spPr/>
    </dgm:pt>
    <dgm:pt modelId="{4850CF3A-1D1A-46C3-9FFD-1DE973929DB1}" type="pres">
      <dgm:prSet presAssocID="{E72C3344-4E17-423F-B9A3-ACCEF3B4E6AE}" presName="parentLin" presStyleCnt="0"/>
      <dgm:spPr/>
    </dgm:pt>
    <dgm:pt modelId="{244B37A0-1405-446A-8206-72AA5F42A51B}" type="pres">
      <dgm:prSet presAssocID="{E72C3344-4E17-423F-B9A3-ACCEF3B4E6AE}" presName="parentLeftMargin" presStyleLbl="node1" presStyleIdx="0" presStyleCnt="3"/>
      <dgm:spPr/>
    </dgm:pt>
    <dgm:pt modelId="{D0481DD5-1F32-497E-A1D6-CD7202920E15}" type="pres">
      <dgm:prSet presAssocID="{E72C3344-4E17-423F-B9A3-ACCEF3B4E6A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7D9B7B2-8DA8-4342-B350-B3BEC73159A3}" type="pres">
      <dgm:prSet presAssocID="{E72C3344-4E17-423F-B9A3-ACCEF3B4E6AE}" presName="negativeSpace" presStyleCnt="0"/>
      <dgm:spPr/>
    </dgm:pt>
    <dgm:pt modelId="{C16568C7-6A3D-4EDA-AA76-73752B72F864}" type="pres">
      <dgm:prSet presAssocID="{E72C3344-4E17-423F-B9A3-ACCEF3B4E6AE}" presName="childText" presStyleLbl="conFgAcc1" presStyleIdx="1" presStyleCnt="3">
        <dgm:presLayoutVars>
          <dgm:bulletEnabled val="1"/>
        </dgm:presLayoutVars>
      </dgm:prSet>
      <dgm:spPr/>
    </dgm:pt>
    <dgm:pt modelId="{DBFDDB58-096A-4CD5-8643-5D7BB733D278}" type="pres">
      <dgm:prSet presAssocID="{C82174E9-A345-4C9C-A419-C8306E27939F}" presName="spaceBetweenRectangles" presStyleCnt="0"/>
      <dgm:spPr/>
    </dgm:pt>
    <dgm:pt modelId="{7ED659D8-F220-44A7-BC59-D6D65B017906}" type="pres">
      <dgm:prSet presAssocID="{8BC1D011-14BA-4C77-BFA1-29B468CBAE2F}" presName="parentLin" presStyleCnt="0"/>
      <dgm:spPr/>
    </dgm:pt>
    <dgm:pt modelId="{0518D1B9-C7B2-47DC-89C4-F8958DCA074D}" type="pres">
      <dgm:prSet presAssocID="{8BC1D011-14BA-4C77-BFA1-29B468CBAE2F}" presName="parentLeftMargin" presStyleLbl="node1" presStyleIdx="1" presStyleCnt="3"/>
      <dgm:spPr/>
    </dgm:pt>
    <dgm:pt modelId="{FD3DDA8D-1B90-4365-8FA1-C9F9E50B6583}" type="pres">
      <dgm:prSet presAssocID="{8BC1D011-14BA-4C77-BFA1-29B468CBAE2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82B3ADD-4306-413A-88B4-806C135BC618}" type="pres">
      <dgm:prSet presAssocID="{8BC1D011-14BA-4C77-BFA1-29B468CBAE2F}" presName="negativeSpace" presStyleCnt="0"/>
      <dgm:spPr/>
    </dgm:pt>
    <dgm:pt modelId="{C6EE987F-36DC-407B-B68B-9A7F736D4822}" type="pres">
      <dgm:prSet presAssocID="{8BC1D011-14BA-4C77-BFA1-29B468CBAE2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09E7E6B-519E-4635-88BE-804FCD82AA38}" type="presOf" srcId="{00A3245F-B5A0-44F5-87E0-8FD99112388D}" destId="{9F0BD5A3-D6D1-43A6-B94B-D947BB5BA78B}" srcOrd="1" destOrd="0" presId="urn:microsoft.com/office/officeart/2005/8/layout/list1"/>
    <dgm:cxn modelId="{D92A1C6C-2160-4C71-9FA9-1A59104C6186}" type="presOf" srcId="{E72C3344-4E17-423F-B9A3-ACCEF3B4E6AE}" destId="{D0481DD5-1F32-497E-A1D6-CD7202920E15}" srcOrd="1" destOrd="0" presId="urn:microsoft.com/office/officeart/2005/8/layout/list1"/>
    <dgm:cxn modelId="{B3550959-EA4C-4136-8CB0-C035DF7F01BD}" type="presOf" srcId="{00A3245F-B5A0-44F5-87E0-8FD99112388D}" destId="{C06580AA-1161-47A4-81B0-FACA4FF60F95}" srcOrd="0" destOrd="0" presId="urn:microsoft.com/office/officeart/2005/8/layout/list1"/>
    <dgm:cxn modelId="{CE270FA5-E6F5-4FE6-BC4C-923C89AF53B4}" srcId="{BFF17666-2351-42A8-A2C7-CE950E72DA2F}" destId="{E72C3344-4E17-423F-B9A3-ACCEF3B4E6AE}" srcOrd="1" destOrd="0" parTransId="{2FDBA06B-9417-4AC6-939E-46C55A5F9FBE}" sibTransId="{C82174E9-A345-4C9C-A419-C8306E27939F}"/>
    <dgm:cxn modelId="{5307DAA5-C217-47DA-A401-41F608189FB1}" srcId="{BFF17666-2351-42A8-A2C7-CE950E72DA2F}" destId="{8BC1D011-14BA-4C77-BFA1-29B468CBAE2F}" srcOrd="2" destOrd="0" parTransId="{DC32D9BD-86CE-4428-918C-D2FDD3FCB7D9}" sibTransId="{4E055866-206F-4858-A0B9-444219280AC8}"/>
    <dgm:cxn modelId="{29A459AD-46EA-42EB-B5F6-E4616DC4F42C}" type="presOf" srcId="{8BC1D011-14BA-4C77-BFA1-29B468CBAE2F}" destId="{FD3DDA8D-1B90-4365-8FA1-C9F9E50B6583}" srcOrd="1" destOrd="0" presId="urn:microsoft.com/office/officeart/2005/8/layout/list1"/>
    <dgm:cxn modelId="{B8EB86DD-B9A4-476C-9FBF-A7A002CECDBF}" type="presOf" srcId="{E72C3344-4E17-423F-B9A3-ACCEF3B4E6AE}" destId="{244B37A0-1405-446A-8206-72AA5F42A51B}" srcOrd="0" destOrd="0" presId="urn:microsoft.com/office/officeart/2005/8/layout/list1"/>
    <dgm:cxn modelId="{017F1FE0-AC31-476B-A7C6-5AD59CD31378}" type="presOf" srcId="{8BC1D011-14BA-4C77-BFA1-29B468CBAE2F}" destId="{0518D1B9-C7B2-47DC-89C4-F8958DCA074D}" srcOrd="0" destOrd="0" presId="urn:microsoft.com/office/officeart/2005/8/layout/list1"/>
    <dgm:cxn modelId="{1C6316F0-DEC9-43D9-BF5F-2C73D11D7291}" type="presOf" srcId="{BFF17666-2351-42A8-A2C7-CE950E72DA2F}" destId="{108E6A9E-A18D-42A1-B99B-504706E48C44}" srcOrd="0" destOrd="0" presId="urn:microsoft.com/office/officeart/2005/8/layout/list1"/>
    <dgm:cxn modelId="{BC85EBF5-431C-44F3-A908-A954AD6BFFC0}" srcId="{BFF17666-2351-42A8-A2C7-CE950E72DA2F}" destId="{00A3245F-B5A0-44F5-87E0-8FD99112388D}" srcOrd="0" destOrd="0" parTransId="{7A4B16E1-3BE4-4E69-8A31-54E2176F590A}" sibTransId="{D67095D6-8D54-4D13-8E6B-823AD8CC4678}"/>
    <dgm:cxn modelId="{DE0B5C79-F6CA-4F94-B6CC-6A1012D4998A}" type="presParOf" srcId="{108E6A9E-A18D-42A1-B99B-504706E48C44}" destId="{3BE1C7F3-F858-45C6-85B9-764D067FDFF6}" srcOrd="0" destOrd="0" presId="urn:microsoft.com/office/officeart/2005/8/layout/list1"/>
    <dgm:cxn modelId="{F25EE071-E834-4A5C-A571-2179E4674BD2}" type="presParOf" srcId="{3BE1C7F3-F858-45C6-85B9-764D067FDFF6}" destId="{C06580AA-1161-47A4-81B0-FACA4FF60F95}" srcOrd="0" destOrd="0" presId="urn:microsoft.com/office/officeart/2005/8/layout/list1"/>
    <dgm:cxn modelId="{3A7A62B0-7A54-4F1E-8DB8-AA094D31B47B}" type="presParOf" srcId="{3BE1C7F3-F858-45C6-85B9-764D067FDFF6}" destId="{9F0BD5A3-D6D1-43A6-B94B-D947BB5BA78B}" srcOrd="1" destOrd="0" presId="urn:microsoft.com/office/officeart/2005/8/layout/list1"/>
    <dgm:cxn modelId="{34501DFE-766E-4F41-885A-BB0D5E2D87DF}" type="presParOf" srcId="{108E6A9E-A18D-42A1-B99B-504706E48C44}" destId="{1F0DA600-BA1E-4BCA-BAAE-70838012F14E}" srcOrd="1" destOrd="0" presId="urn:microsoft.com/office/officeart/2005/8/layout/list1"/>
    <dgm:cxn modelId="{367298C8-DB9C-4750-A5C7-C36D1B9B519E}" type="presParOf" srcId="{108E6A9E-A18D-42A1-B99B-504706E48C44}" destId="{AE93FB7B-176B-4CD1-98C0-83E588C8B275}" srcOrd="2" destOrd="0" presId="urn:microsoft.com/office/officeart/2005/8/layout/list1"/>
    <dgm:cxn modelId="{CB9FE0FC-1E8B-429D-8D16-1CA3D6C399AC}" type="presParOf" srcId="{108E6A9E-A18D-42A1-B99B-504706E48C44}" destId="{2AE11057-E4A3-49B5-8FAD-5B8DCD77EE96}" srcOrd="3" destOrd="0" presId="urn:microsoft.com/office/officeart/2005/8/layout/list1"/>
    <dgm:cxn modelId="{42BB9BF7-616F-4DFC-8D75-C039F4891017}" type="presParOf" srcId="{108E6A9E-A18D-42A1-B99B-504706E48C44}" destId="{4850CF3A-1D1A-46C3-9FFD-1DE973929DB1}" srcOrd="4" destOrd="0" presId="urn:microsoft.com/office/officeart/2005/8/layout/list1"/>
    <dgm:cxn modelId="{852A6A52-4AA6-4FA7-9FE4-30D1B1C7B98C}" type="presParOf" srcId="{4850CF3A-1D1A-46C3-9FFD-1DE973929DB1}" destId="{244B37A0-1405-446A-8206-72AA5F42A51B}" srcOrd="0" destOrd="0" presId="urn:microsoft.com/office/officeart/2005/8/layout/list1"/>
    <dgm:cxn modelId="{2D31C701-2A9B-4660-9962-DB1C841CCD8B}" type="presParOf" srcId="{4850CF3A-1D1A-46C3-9FFD-1DE973929DB1}" destId="{D0481DD5-1F32-497E-A1D6-CD7202920E15}" srcOrd="1" destOrd="0" presId="urn:microsoft.com/office/officeart/2005/8/layout/list1"/>
    <dgm:cxn modelId="{212E1E82-4A2A-4274-B5BF-3D04E4139762}" type="presParOf" srcId="{108E6A9E-A18D-42A1-B99B-504706E48C44}" destId="{17D9B7B2-8DA8-4342-B350-B3BEC73159A3}" srcOrd="5" destOrd="0" presId="urn:microsoft.com/office/officeart/2005/8/layout/list1"/>
    <dgm:cxn modelId="{2183EC23-755A-4B35-9715-BAA5A5FDE751}" type="presParOf" srcId="{108E6A9E-A18D-42A1-B99B-504706E48C44}" destId="{C16568C7-6A3D-4EDA-AA76-73752B72F864}" srcOrd="6" destOrd="0" presId="urn:microsoft.com/office/officeart/2005/8/layout/list1"/>
    <dgm:cxn modelId="{84E364BD-3CF6-4084-BD57-337BD5CCE9D9}" type="presParOf" srcId="{108E6A9E-A18D-42A1-B99B-504706E48C44}" destId="{DBFDDB58-096A-4CD5-8643-5D7BB733D278}" srcOrd="7" destOrd="0" presId="urn:microsoft.com/office/officeart/2005/8/layout/list1"/>
    <dgm:cxn modelId="{BE102929-2B90-46A0-9E04-CBA8DC9C6D89}" type="presParOf" srcId="{108E6A9E-A18D-42A1-B99B-504706E48C44}" destId="{7ED659D8-F220-44A7-BC59-D6D65B017906}" srcOrd="8" destOrd="0" presId="urn:microsoft.com/office/officeart/2005/8/layout/list1"/>
    <dgm:cxn modelId="{1F5C85E6-F576-402D-AF8C-713DB68934D1}" type="presParOf" srcId="{7ED659D8-F220-44A7-BC59-D6D65B017906}" destId="{0518D1B9-C7B2-47DC-89C4-F8958DCA074D}" srcOrd="0" destOrd="0" presId="urn:microsoft.com/office/officeart/2005/8/layout/list1"/>
    <dgm:cxn modelId="{6555EEB2-8858-46CF-B495-0D806F2D36B6}" type="presParOf" srcId="{7ED659D8-F220-44A7-BC59-D6D65B017906}" destId="{FD3DDA8D-1B90-4365-8FA1-C9F9E50B6583}" srcOrd="1" destOrd="0" presId="urn:microsoft.com/office/officeart/2005/8/layout/list1"/>
    <dgm:cxn modelId="{AE265F14-1ABF-45E1-AFBB-F51C13811BCA}" type="presParOf" srcId="{108E6A9E-A18D-42A1-B99B-504706E48C44}" destId="{382B3ADD-4306-413A-88B4-806C135BC618}" srcOrd="9" destOrd="0" presId="urn:microsoft.com/office/officeart/2005/8/layout/list1"/>
    <dgm:cxn modelId="{FF36A24B-5E22-40B0-AE9B-33ACD47E71A6}" type="presParOf" srcId="{108E6A9E-A18D-42A1-B99B-504706E48C44}" destId="{C6EE987F-36DC-407B-B68B-9A7F736D482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69A765-1764-4EAC-BB5A-6A150FABD53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776C76-A79B-4B4D-9569-6FB2F556318D}">
      <dgm:prSet phldrT="[Text]"/>
      <dgm:spPr/>
      <dgm:t>
        <a:bodyPr/>
        <a:lstStyle/>
        <a:p>
          <a:r>
            <a:rPr lang="en-US" dirty="0"/>
            <a:t>Coaching $2000</a:t>
          </a:r>
        </a:p>
      </dgm:t>
    </dgm:pt>
    <dgm:pt modelId="{C8C96355-372B-4C68-B1ED-14933D361081}" type="parTrans" cxnId="{E2B5D865-F3E6-4ECB-A273-A64DDDD7DD48}">
      <dgm:prSet/>
      <dgm:spPr/>
      <dgm:t>
        <a:bodyPr/>
        <a:lstStyle/>
        <a:p>
          <a:endParaRPr lang="en-US"/>
        </a:p>
      </dgm:t>
    </dgm:pt>
    <dgm:pt modelId="{936926F9-D5CE-4AE4-9BFA-83AA4F674632}" type="sibTrans" cxnId="{E2B5D865-F3E6-4ECB-A273-A64DDDD7DD48}">
      <dgm:prSet/>
      <dgm:spPr/>
      <dgm:t>
        <a:bodyPr/>
        <a:lstStyle/>
        <a:p>
          <a:endParaRPr lang="en-US"/>
        </a:p>
      </dgm:t>
    </dgm:pt>
    <dgm:pt modelId="{78B3CB88-3510-4C8C-B5E6-227FEE9DDC08}">
      <dgm:prSet phldrT="[Text]"/>
      <dgm:spPr/>
      <dgm:t>
        <a:bodyPr/>
        <a:lstStyle/>
        <a:p>
          <a:r>
            <a:rPr lang="en-US" dirty="0"/>
            <a:t>Festival Fees and </a:t>
          </a:r>
          <a:r>
            <a:rPr lang="en-US" dirty="0" err="1"/>
            <a:t>Transportion</a:t>
          </a:r>
          <a:r>
            <a:rPr lang="en-US" dirty="0"/>
            <a:t> $2000</a:t>
          </a:r>
        </a:p>
      </dgm:t>
    </dgm:pt>
    <dgm:pt modelId="{C5E039E8-9EA1-4545-A711-481ADA1E3711}" type="parTrans" cxnId="{4D9E5251-4CBD-4C8D-8AA4-34257074F606}">
      <dgm:prSet/>
      <dgm:spPr/>
      <dgm:t>
        <a:bodyPr/>
        <a:lstStyle/>
        <a:p>
          <a:endParaRPr lang="en-US"/>
        </a:p>
      </dgm:t>
    </dgm:pt>
    <dgm:pt modelId="{558786D7-EFFE-40A2-A7F1-EA81276783D8}" type="sibTrans" cxnId="{4D9E5251-4CBD-4C8D-8AA4-34257074F606}">
      <dgm:prSet/>
      <dgm:spPr/>
      <dgm:t>
        <a:bodyPr/>
        <a:lstStyle/>
        <a:p>
          <a:endParaRPr lang="en-US"/>
        </a:p>
      </dgm:t>
    </dgm:pt>
    <dgm:pt modelId="{2A4513A4-41CF-433A-BC10-5C89AF0C923C}">
      <dgm:prSet phldrT="[Text]"/>
      <dgm:spPr/>
      <dgm:t>
        <a:bodyPr/>
        <a:lstStyle/>
        <a:p>
          <a:r>
            <a:rPr lang="en-US" dirty="0"/>
            <a:t>Sheet Music $2000</a:t>
          </a:r>
        </a:p>
      </dgm:t>
    </dgm:pt>
    <dgm:pt modelId="{06A17523-16B7-4B10-BB76-0A4C39258B16}" type="parTrans" cxnId="{AE1B06E1-E2AD-415F-9324-4F05BE8C9657}">
      <dgm:prSet/>
      <dgm:spPr/>
      <dgm:t>
        <a:bodyPr/>
        <a:lstStyle/>
        <a:p>
          <a:endParaRPr lang="en-US"/>
        </a:p>
      </dgm:t>
    </dgm:pt>
    <dgm:pt modelId="{1ACEEED1-1F18-4603-9910-44FCBA4BCD57}" type="sibTrans" cxnId="{AE1B06E1-E2AD-415F-9324-4F05BE8C9657}">
      <dgm:prSet/>
      <dgm:spPr/>
      <dgm:t>
        <a:bodyPr/>
        <a:lstStyle/>
        <a:p>
          <a:endParaRPr lang="en-US"/>
        </a:p>
      </dgm:t>
    </dgm:pt>
    <dgm:pt modelId="{EF8FF627-C4C6-4BCF-9044-91DE2347B41E}">
      <dgm:prSet phldrT="[Text]"/>
      <dgm:spPr/>
      <dgm:t>
        <a:bodyPr/>
        <a:lstStyle/>
        <a:p>
          <a:r>
            <a:rPr lang="en-US" dirty="0"/>
            <a:t>Repairs and Supplies $6000</a:t>
          </a:r>
        </a:p>
      </dgm:t>
    </dgm:pt>
    <dgm:pt modelId="{F9C9313B-A527-47A2-9FF9-713BFCEF8BBE}" type="parTrans" cxnId="{AFB4DB48-115A-43F3-BC19-23E6B5F98895}">
      <dgm:prSet/>
      <dgm:spPr/>
      <dgm:t>
        <a:bodyPr/>
        <a:lstStyle/>
        <a:p>
          <a:endParaRPr lang="en-US"/>
        </a:p>
      </dgm:t>
    </dgm:pt>
    <dgm:pt modelId="{BB1D452E-4983-4596-94BF-9BAC385F9B8E}" type="sibTrans" cxnId="{AFB4DB48-115A-43F3-BC19-23E6B5F98895}">
      <dgm:prSet/>
      <dgm:spPr/>
      <dgm:t>
        <a:bodyPr/>
        <a:lstStyle/>
        <a:p>
          <a:endParaRPr lang="en-US"/>
        </a:p>
      </dgm:t>
    </dgm:pt>
    <dgm:pt modelId="{81DD506B-3303-4446-B745-5C44F1C82D9B}">
      <dgm:prSet phldrT="[Text]"/>
      <dgm:spPr/>
      <dgm:t>
        <a:bodyPr/>
        <a:lstStyle/>
        <a:p>
          <a:r>
            <a:rPr lang="en-US" dirty="0"/>
            <a:t> Admin supplies and support $1000</a:t>
          </a:r>
        </a:p>
      </dgm:t>
    </dgm:pt>
    <dgm:pt modelId="{907D9D36-9432-4341-93D6-8C9BB12A05DB}" type="parTrans" cxnId="{9409856D-9FAA-4D73-8120-C215A3A15F95}">
      <dgm:prSet/>
      <dgm:spPr/>
      <dgm:t>
        <a:bodyPr/>
        <a:lstStyle/>
        <a:p>
          <a:endParaRPr lang="en-US"/>
        </a:p>
      </dgm:t>
    </dgm:pt>
    <dgm:pt modelId="{6D8844BF-69F1-4C8F-BE15-079E09BE67D3}" type="sibTrans" cxnId="{9409856D-9FAA-4D73-8120-C215A3A15F95}">
      <dgm:prSet/>
      <dgm:spPr/>
      <dgm:t>
        <a:bodyPr/>
        <a:lstStyle/>
        <a:p>
          <a:endParaRPr lang="en-US"/>
        </a:p>
      </dgm:t>
    </dgm:pt>
    <dgm:pt modelId="{D6CA16C9-7EDF-4089-B31C-1F1F8D691D69}" type="pres">
      <dgm:prSet presAssocID="{3969A765-1764-4EAC-BB5A-6A150FABD53E}" presName="linear" presStyleCnt="0">
        <dgm:presLayoutVars>
          <dgm:dir/>
          <dgm:animLvl val="lvl"/>
          <dgm:resizeHandles val="exact"/>
        </dgm:presLayoutVars>
      </dgm:prSet>
      <dgm:spPr/>
    </dgm:pt>
    <dgm:pt modelId="{BB3B0940-1855-4BBA-8CF0-7ED1EAC732D2}" type="pres">
      <dgm:prSet presAssocID="{75776C76-A79B-4B4D-9569-6FB2F556318D}" presName="parentLin" presStyleCnt="0"/>
      <dgm:spPr/>
    </dgm:pt>
    <dgm:pt modelId="{726898A5-6EA8-460E-B8AA-BDD8B904A887}" type="pres">
      <dgm:prSet presAssocID="{75776C76-A79B-4B4D-9569-6FB2F556318D}" presName="parentLeftMargin" presStyleLbl="node1" presStyleIdx="0" presStyleCnt="5"/>
      <dgm:spPr/>
    </dgm:pt>
    <dgm:pt modelId="{9538BDBF-9F04-4B3F-893D-42009F80351E}" type="pres">
      <dgm:prSet presAssocID="{75776C76-A79B-4B4D-9569-6FB2F556318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89FC022-C5D1-4474-A3ED-C8E6372C5C6C}" type="pres">
      <dgm:prSet presAssocID="{75776C76-A79B-4B4D-9569-6FB2F556318D}" presName="negativeSpace" presStyleCnt="0"/>
      <dgm:spPr/>
    </dgm:pt>
    <dgm:pt modelId="{B91CBB98-2A72-43F2-9843-A4EE4BBF7C92}" type="pres">
      <dgm:prSet presAssocID="{75776C76-A79B-4B4D-9569-6FB2F556318D}" presName="childText" presStyleLbl="conFgAcc1" presStyleIdx="0" presStyleCnt="5">
        <dgm:presLayoutVars>
          <dgm:bulletEnabled val="1"/>
        </dgm:presLayoutVars>
      </dgm:prSet>
      <dgm:spPr/>
    </dgm:pt>
    <dgm:pt modelId="{A740E87E-3A33-4C20-A7A1-3E73582528BE}" type="pres">
      <dgm:prSet presAssocID="{936926F9-D5CE-4AE4-9BFA-83AA4F674632}" presName="spaceBetweenRectangles" presStyleCnt="0"/>
      <dgm:spPr/>
    </dgm:pt>
    <dgm:pt modelId="{8C57C49D-75ED-4D69-87AD-6098528215A2}" type="pres">
      <dgm:prSet presAssocID="{78B3CB88-3510-4C8C-B5E6-227FEE9DDC08}" presName="parentLin" presStyleCnt="0"/>
      <dgm:spPr/>
    </dgm:pt>
    <dgm:pt modelId="{F8CECDC8-C3F8-461A-BCD9-E0893BEB0175}" type="pres">
      <dgm:prSet presAssocID="{78B3CB88-3510-4C8C-B5E6-227FEE9DDC08}" presName="parentLeftMargin" presStyleLbl="node1" presStyleIdx="0" presStyleCnt="5"/>
      <dgm:spPr/>
    </dgm:pt>
    <dgm:pt modelId="{F7FB32CE-A57D-4F89-A3A8-6DD6D83B4275}" type="pres">
      <dgm:prSet presAssocID="{78B3CB88-3510-4C8C-B5E6-227FEE9DDC0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A288724-46FC-4950-BCC2-1B4694F36ED2}" type="pres">
      <dgm:prSet presAssocID="{78B3CB88-3510-4C8C-B5E6-227FEE9DDC08}" presName="negativeSpace" presStyleCnt="0"/>
      <dgm:spPr/>
    </dgm:pt>
    <dgm:pt modelId="{EE08C928-71B6-44C3-BDBD-4D33BFEABFF5}" type="pres">
      <dgm:prSet presAssocID="{78B3CB88-3510-4C8C-B5E6-227FEE9DDC08}" presName="childText" presStyleLbl="conFgAcc1" presStyleIdx="1" presStyleCnt="5">
        <dgm:presLayoutVars>
          <dgm:bulletEnabled val="1"/>
        </dgm:presLayoutVars>
      </dgm:prSet>
      <dgm:spPr/>
    </dgm:pt>
    <dgm:pt modelId="{D38C5A0D-FE02-4DF8-A45A-34500A10E475}" type="pres">
      <dgm:prSet presAssocID="{558786D7-EFFE-40A2-A7F1-EA81276783D8}" presName="spaceBetweenRectangles" presStyleCnt="0"/>
      <dgm:spPr/>
    </dgm:pt>
    <dgm:pt modelId="{EBC8D0FC-6D49-4712-A040-6D16B377E8AF}" type="pres">
      <dgm:prSet presAssocID="{2A4513A4-41CF-433A-BC10-5C89AF0C923C}" presName="parentLin" presStyleCnt="0"/>
      <dgm:spPr/>
    </dgm:pt>
    <dgm:pt modelId="{FC0620DE-274B-4B7B-8916-492C705EA4D3}" type="pres">
      <dgm:prSet presAssocID="{2A4513A4-41CF-433A-BC10-5C89AF0C923C}" presName="parentLeftMargin" presStyleLbl="node1" presStyleIdx="1" presStyleCnt="5"/>
      <dgm:spPr/>
    </dgm:pt>
    <dgm:pt modelId="{D0D13371-6C01-40A0-8351-A0BBB43A1358}" type="pres">
      <dgm:prSet presAssocID="{2A4513A4-41CF-433A-BC10-5C89AF0C923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DABA88D-DDD3-4B3D-AA52-D31C22B0A709}" type="pres">
      <dgm:prSet presAssocID="{2A4513A4-41CF-433A-BC10-5C89AF0C923C}" presName="negativeSpace" presStyleCnt="0"/>
      <dgm:spPr/>
    </dgm:pt>
    <dgm:pt modelId="{D0F66732-F29F-4B0B-835D-B6C8E7CC2DB0}" type="pres">
      <dgm:prSet presAssocID="{2A4513A4-41CF-433A-BC10-5C89AF0C923C}" presName="childText" presStyleLbl="conFgAcc1" presStyleIdx="2" presStyleCnt="5">
        <dgm:presLayoutVars>
          <dgm:bulletEnabled val="1"/>
        </dgm:presLayoutVars>
      </dgm:prSet>
      <dgm:spPr/>
    </dgm:pt>
    <dgm:pt modelId="{CA1C8052-BA66-4ED9-B711-896019E4EC1D}" type="pres">
      <dgm:prSet presAssocID="{1ACEEED1-1F18-4603-9910-44FCBA4BCD57}" presName="spaceBetweenRectangles" presStyleCnt="0"/>
      <dgm:spPr/>
    </dgm:pt>
    <dgm:pt modelId="{0BD89BF7-A9F6-4946-BDBB-C5FFA087944E}" type="pres">
      <dgm:prSet presAssocID="{EF8FF627-C4C6-4BCF-9044-91DE2347B41E}" presName="parentLin" presStyleCnt="0"/>
      <dgm:spPr/>
    </dgm:pt>
    <dgm:pt modelId="{044C3746-20F4-40FF-A089-EADAD7512211}" type="pres">
      <dgm:prSet presAssocID="{EF8FF627-C4C6-4BCF-9044-91DE2347B41E}" presName="parentLeftMargin" presStyleLbl="node1" presStyleIdx="2" presStyleCnt="5"/>
      <dgm:spPr/>
    </dgm:pt>
    <dgm:pt modelId="{66221A32-E31D-43AE-83AC-021AF7C1F0BF}" type="pres">
      <dgm:prSet presAssocID="{EF8FF627-C4C6-4BCF-9044-91DE2347B41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4D21BCA-AD2D-473D-9524-F7AFBE353B8C}" type="pres">
      <dgm:prSet presAssocID="{EF8FF627-C4C6-4BCF-9044-91DE2347B41E}" presName="negativeSpace" presStyleCnt="0"/>
      <dgm:spPr/>
    </dgm:pt>
    <dgm:pt modelId="{7F3F4DF0-7A87-44B0-96BF-D16E6BD27052}" type="pres">
      <dgm:prSet presAssocID="{EF8FF627-C4C6-4BCF-9044-91DE2347B41E}" presName="childText" presStyleLbl="conFgAcc1" presStyleIdx="3" presStyleCnt="5">
        <dgm:presLayoutVars>
          <dgm:bulletEnabled val="1"/>
        </dgm:presLayoutVars>
      </dgm:prSet>
      <dgm:spPr/>
    </dgm:pt>
    <dgm:pt modelId="{BA0A87A7-24C3-4AAF-B8D3-03F62970347A}" type="pres">
      <dgm:prSet presAssocID="{BB1D452E-4983-4596-94BF-9BAC385F9B8E}" presName="spaceBetweenRectangles" presStyleCnt="0"/>
      <dgm:spPr/>
    </dgm:pt>
    <dgm:pt modelId="{00DB4BFC-FAD9-4C95-B75D-2E3009A683C7}" type="pres">
      <dgm:prSet presAssocID="{81DD506B-3303-4446-B745-5C44F1C82D9B}" presName="parentLin" presStyleCnt="0"/>
      <dgm:spPr/>
    </dgm:pt>
    <dgm:pt modelId="{A70B02F7-ADE7-4ACF-992C-8AF1B1E0BA67}" type="pres">
      <dgm:prSet presAssocID="{81DD506B-3303-4446-B745-5C44F1C82D9B}" presName="parentLeftMargin" presStyleLbl="node1" presStyleIdx="3" presStyleCnt="5"/>
      <dgm:spPr/>
    </dgm:pt>
    <dgm:pt modelId="{19EF44EF-34F0-46FC-9C1F-3B425370B845}" type="pres">
      <dgm:prSet presAssocID="{81DD506B-3303-4446-B745-5C44F1C82D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2ACB8A0-DC05-40B2-A9E6-2B02A4114BAF}" type="pres">
      <dgm:prSet presAssocID="{81DD506B-3303-4446-B745-5C44F1C82D9B}" presName="negativeSpace" presStyleCnt="0"/>
      <dgm:spPr/>
    </dgm:pt>
    <dgm:pt modelId="{52A9BC3C-53BD-4619-B86A-A51944AB2CF5}" type="pres">
      <dgm:prSet presAssocID="{81DD506B-3303-4446-B745-5C44F1C82D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713D81F-C8C7-4B00-8510-5733B4D203C3}" type="presOf" srcId="{78B3CB88-3510-4C8C-B5E6-227FEE9DDC08}" destId="{F8CECDC8-C3F8-461A-BCD9-E0893BEB0175}" srcOrd="0" destOrd="0" presId="urn:microsoft.com/office/officeart/2005/8/layout/list1"/>
    <dgm:cxn modelId="{7FAF675C-40DD-4295-B77C-FFF92D6859FA}" type="presOf" srcId="{3969A765-1764-4EAC-BB5A-6A150FABD53E}" destId="{D6CA16C9-7EDF-4089-B31C-1F1F8D691D69}" srcOrd="0" destOrd="0" presId="urn:microsoft.com/office/officeart/2005/8/layout/list1"/>
    <dgm:cxn modelId="{9894AC60-00E6-4549-A11B-E2C658A42B06}" type="presOf" srcId="{75776C76-A79B-4B4D-9569-6FB2F556318D}" destId="{9538BDBF-9F04-4B3F-893D-42009F80351E}" srcOrd="1" destOrd="0" presId="urn:microsoft.com/office/officeart/2005/8/layout/list1"/>
    <dgm:cxn modelId="{88223A64-F6A0-48EC-A51A-AD1B7AAE4475}" type="presOf" srcId="{2A4513A4-41CF-433A-BC10-5C89AF0C923C}" destId="{FC0620DE-274B-4B7B-8916-492C705EA4D3}" srcOrd="0" destOrd="0" presId="urn:microsoft.com/office/officeart/2005/8/layout/list1"/>
    <dgm:cxn modelId="{E2B5D865-F3E6-4ECB-A273-A64DDDD7DD48}" srcId="{3969A765-1764-4EAC-BB5A-6A150FABD53E}" destId="{75776C76-A79B-4B4D-9569-6FB2F556318D}" srcOrd="0" destOrd="0" parTransId="{C8C96355-372B-4C68-B1ED-14933D361081}" sibTransId="{936926F9-D5CE-4AE4-9BFA-83AA4F674632}"/>
    <dgm:cxn modelId="{AFB4DB48-115A-43F3-BC19-23E6B5F98895}" srcId="{3969A765-1764-4EAC-BB5A-6A150FABD53E}" destId="{EF8FF627-C4C6-4BCF-9044-91DE2347B41E}" srcOrd="3" destOrd="0" parTransId="{F9C9313B-A527-47A2-9FF9-713BFCEF8BBE}" sibTransId="{BB1D452E-4983-4596-94BF-9BAC385F9B8E}"/>
    <dgm:cxn modelId="{4748DE4C-F8AD-44C3-A820-004CB96C4E70}" type="presOf" srcId="{78B3CB88-3510-4C8C-B5E6-227FEE9DDC08}" destId="{F7FB32CE-A57D-4F89-A3A8-6DD6D83B4275}" srcOrd="1" destOrd="0" presId="urn:microsoft.com/office/officeart/2005/8/layout/list1"/>
    <dgm:cxn modelId="{9409856D-9FAA-4D73-8120-C215A3A15F95}" srcId="{3969A765-1764-4EAC-BB5A-6A150FABD53E}" destId="{81DD506B-3303-4446-B745-5C44F1C82D9B}" srcOrd="4" destOrd="0" parTransId="{907D9D36-9432-4341-93D6-8C9BB12A05DB}" sibTransId="{6D8844BF-69F1-4C8F-BE15-079E09BE67D3}"/>
    <dgm:cxn modelId="{4D9E5251-4CBD-4C8D-8AA4-34257074F606}" srcId="{3969A765-1764-4EAC-BB5A-6A150FABD53E}" destId="{78B3CB88-3510-4C8C-B5E6-227FEE9DDC08}" srcOrd="1" destOrd="0" parTransId="{C5E039E8-9EA1-4545-A711-481ADA1E3711}" sibTransId="{558786D7-EFFE-40A2-A7F1-EA81276783D8}"/>
    <dgm:cxn modelId="{0976BD80-B5D0-4E30-B6C7-A385A455E121}" type="presOf" srcId="{75776C76-A79B-4B4D-9569-6FB2F556318D}" destId="{726898A5-6EA8-460E-B8AA-BDD8B904A887}" srcOrd="0" destOrd="0" presId="urn:microsoft.com/office/officeart/2005/8/layout/list1"/>
    <dgm:cxn modelId="{F660CE84-C7BA-47D0-A876-7ECE3674FEC3}" type="presOf" srcId="{EF8FF627-C4C6-4BCF-9044-91DE2347B41E}" destId="{044C3746-20F4-40FF-A089-EADAD7512211}" srcOrd="0" destOrd="0" presId="urn:microsoft.com/office/officeart/2005/8/layout/list1"/>
    <dgm:cxn modelId="{49F0DD87-CA72-461E-8854-0EE6EB558604}" type="presOf" srcId="{81DD506B-3303-4446-B745-5C44F1C82D9B}" destId="{A70B02F7-ADE7-4ACF-992C-8AF1B1E0BA67}" srcOrd="0" destOrd="0" presId="urn:microsoft.com/office/officeart/2005/8/layout/list1"/>
    <dgm:cxn modelId="{B525EE9C-A235-48BD-86FC-73BFDEAFD2DB}" type="presOf" srcId="{81DD506B-3303-4446-B745-5C44F1C82D9B}" destId="{19EF44EF-34F0-46FC-9C1F-3B425370B845}" srcOrd="1" destOrd="0" presId="urn:microsoft.com/office/officeart/2005/8/layout/list1"/>
    <dgm:cxn modelId="{27B19ACA-6AB4-482B-82EF-02D118086FCD}" type="presOf" srcId="{EF8FF627-C4C6-4BCF-9044-91DE2347B41E}" destId="{66221A32-E31D-43AE-83AC-021AF7C1F0BF}" srcOrd="1" destOrd="0" presId="urn:microsoft.com/office/officeart/2005/8/layout/list1"/>
    <dgm:cxn modelId="{2FD1F9DB-F22D-4C6B-B324-FD88D47E5992}" type="presOf" srcId="{2A4513A4-41CF-433A-BC10-5C89AF0C923C}" destId="{D0D13371-6C01-40A0-8351-A0BBB43A1358}" srcOrd="1" destOrd="0" presId="urn:microsoft.com/office/officeart/2005/8/layout/list1"/>
    <dgm:cxn modelId="{AE1B06E1-E2AD-415F-9324-4F05BE8C9657}" srcId="{3969A765-1764-4EAC-BB5A-6A150FABD53E}" destId="{2A4513A4-41CF-433A-BC10-5C89AF0C923C}" srcOrd="2" destOrd="0" parTransId="{06A17523-16B7-4B10-BB76-0A4C39258B16}" sibTransId="{1ACEEED1-1F18-4603-9910-44FCBA4BCD57}"/>
    <dgm:cxn modelId="{2BA6DEBC-ED2D-49CA-8C22-685A68A79AE2}" type="presParOf" srcId="{D6CA16C9-7EDF-4089-B31C-1F1F8D691D69}" destId="{BB3B0940-1855-4BBA-8CF0-7ED1EAC732D2}" srcOrd="0" destOrd="0" presId="urn:microsoft.com/office/officeart/2005/8/layout/list1"/>
    <dgm:cxn modelId="{FC97CFC2-6454-43A6-BB34-10D0D0A3540F}" type="presParOf" srcId="{BB3B0940-1855-4BBA-8CF0-7ED1EAC732D2}" destId="{726898A5-6EA8-460E-B8AA-BDD8B904A887}" srcOrd="0" destOrd="0" presId="urn:microsoft.com/office/officeart/2005/8/layout/list1"/>
    <dgm:cxn modelId="{BCC8E8D5-F92D-4E0F-8DF2-D5771BBAB4CF}" type="presParOf" srcId="{BB3B0940-1855-4BBA-8CF0-7ED1EAC732D2}" destId="{9538BDBF-9F04-4B3F-893D-42009F80351E}" srcOrd="1" destOrd="0" presId="urn:microsoft.com/office/officeart/2005/8/layout/list1"/>
    <dgm:cxn modelId="{497A03C8-967E-4802-8168-23EF239FE13C}" type="presParOf" srcId="{D6CA16C9-7EDF-4089-B31C-1F1F8D691D69}" destId="{B89FC022-C5D1-4474-A3ED-C8E6372C5C6C}" srcOrd="1" destOrd="0" presId="urn:microsoft.com/office/officeart/2005/8/layout/list1"/>
    <dgm:cxn modelId="{79BF8BB7-D5D5-4FDC-AE7A-6432885F0554}" type="presParOf" srcId="{D6CA16C9-7EDF-4089-B31C-1F1F8D691D69}" destId="{B91CBB98-2A72-43F2-9843-A4EE4BBF7C92}" srcOrd="2" destOrd="0" presId="urn:microsoft.com/office/officeart/2005/8/layout/list1"/>
    <dgm:cxn modelId="{8825149C-B533-45B2-8190-77CAC99C58FA}" type="presParOf" srcId="{D6CA16C9-7EDF-4089-B31C-1F1F8D691D69}" destId="{A740E87E-3A33-4C20-A7A1-3E73582528BE}" srcOrd="3" destOrd="0" presId="urn:microsoft.com/office/officeart/2005/8/layout/list1"/>
    <dgm:cxn modelId="{8B1BD01D-957E-4587-9ED2-1BA4FDB3FA09}" type="presParOf" srcId="{D6CA16C9-7EDF-4089-B31C-1F1F8D691D69}" destId="{8C57C49D-75ED-4D69-87AD-6098528215A2}" srcOrd="4" destOrd="0" presId="urn:microsoft.com/office/officeart/2005/8/layout/list1"/>
    <dgm:cxn modelId="{8DEF78A9-8648-47B7-BD45-4354E2C213CC}" type="presParOf" srcId="{8C57C49D-75ED-4D69-87AD-6098528215A2}" destId="{F8CECDC8-C3F8-461A-BCD9-E0893BEB0175}" srcOrd="0" destOrd="0" presId="urn:microsoft.com/office/officeart/2005/8/layout/list1"/>
    <dgm:cxn modelId="{86D1D66E-D07B-4713-B696-A3BFDABB2675}" type="presParOf" srcId="{8C57C49D-75ED-4D69-87AD-6098528215A2}" destId="{F7FB32CE-A57D-4F89-A3A8-6DD6D83B4275}" srcOrd="1" destOrd="0" presId="urn:microsoft.com/office/officeart/2005/8/layout/list1"/>
    <dgm:cxn modelId="{052BC76B-92E5-4A98-ABF5-C6F9D96AE353}" type="presParOf" srcId="{D6CA16C9-7EDF-4089-B31C-1F1F8D691D69}" destId="{9A288724-46FC-4950-BCC2-1B4694F36ED2}" srcOrd="5" destOrd="0" presId="urn:microsoft.com/office/officeart/2005/8/layout/list1"/>
    <dgm:cxn modelId="{FC87086B-B913-40D6-8259-4F6F42C35A67}" type="presParOf" srcId="{D6CA16C9-7EDF-4089-B31C-1F1F8D691D69}" destId="{EE08C928-71B6-44C3-BDBD-4D33BFEABFF5}" srcOrd="6" destOrd="0" presId="urn:microsoft.com/office/officeart/2005/8/layout/list1"/>
    <dgm:cxn modelId="{E270E946-E4D5-454E-91DC-F17A9E66B810}" type="presParOf" srcId="{D6CA16C9-7EDF-4089-B31C-1F1F8D691D69}" destId="{D38C5A0D-FE02-4DF8-A45A-34500A10E475}" srcOrd="7" destOrd="0" presId="urn:microsoft.com/office/officeart/2005/8/layout/list1"/>
    <dgm:cxn modelId="{4E9DD423-4E18-44CB-AAB7-0AFEEAFFDD44}" type="presParOf" srcId="{D6CA16C9-7EDF-4089-B31C-1F1F8D691D69}" destId="{EBC8D0FC-6D49-4712-A040-6D16B377E8AF}" srcOrd="8" destOrd="0" presId="urn:microsoft.com/office/officeart/2005/8/layout/list1"/>
    <dgm:cxn modelId="{F7CBBD21-4FA5-4FC3-9B7C-391B68357F07}" type="presParOf" srcId="{EBC8D0FC-6D49-4712-A040-6D16B377E8AF}" destId="{FC0620DE-274B-4B7B-8916-492C705EA4D3}" srcOrd="0" destOrd="0" presId="urn:microsoft.com/office/officeart/2005/8/layout/list1"/>
    <dgm:cxn modelId="{84880BA1-EA91-40B3-8827-AB685913CA86}" type="presParOf" srcId="{EBC8D0FC-6D49-4712-A040-6D16B377E8AF}" destId="{D0D13371-6C01-40A0-8351-A0BBB43A1358}" srcOrd="1" destOrd="0" presId="urn:microsoft.com/office/officeart/2005/8/layout/list1"/>
    <dgm:cxn modelId="{D2D3DB6E-6872-40C4-9156-AF146E5EDD47}" type="presParOf" srcId="{D6CA16C9-7EDF-4089-B31C-1F1F8D691D69}" destId="{EDABA88D-DDD3-4B3D-AA52-D31C22B0A709}" srcOrd="9" destOrd="0" presId="urn:microsoft.com/office/officeart/2005/8/layout/list1"/>
    <dgm:cxn modelId="{D921DD9D-97F9-4553-901C-288BC879DA50}" type="presParOf" srcId="{D6CA16C9-7EDF-4089-B31C-1F1F8D691D69}" destId="{D0F66732-F29F-4B0B-835D-B6C8E7CC2DB0}" srcOrd="10" destOrd="0" presId="urn:microsoft.com/office/officeart/2005/8/layout/list1"/>
    <dgm:cxn modelId="{E3A53DC5-C78A-4A05-AE30-981A91C0904D}" type="presParOf" srcId="{D6CA16C9-7EDF-4089-B31C-1F1F8D691D69}" destId="{CA1C8052-BA66-4ED9-B711-896019E4EC1D}" srcOrd="11" destOrd="0" presId="urn:microsoft.com/office/officeart/2005/8/layout/list1"/>
    <dgm:cxn modelId="{687907F6-E12C-4436-BCA6-24CE4B57CF68}" type="presParOf" srcId="{D6CA16C9-7EDF-4089-B31C-1F1F8D691D69}" destId="{0BD89BF7-A9F6-4946-BDBB-C5FFA087944E}" srcOrd="12" destOrd="0" presId="urn:microsoft.com/office/officeart/2005/8/layout/list1"/>
    <dgm:cxn modelId="{A74A61D5-CF4F-4A0C-B9DD-7A1995C46A25}" type="presParOf" srcId="{0BD89BF7-A9F6-4946-BDBB-C5FFA087944E}" destId="{044C3746-20F4-40FF-A089-EADAD7512211}" srcOrd="0" destOrd="0" presId="urn:microsoft.com/office/officeart/2005/8/layout/list1"/>
    <dgm:cxn modelId="{810E1768-3ADE-497A-A656-41399D65F81B}" type="presParOf" srcId="{0BD89BF7-A9F6-4946-BDBB-C5FFA087944E}" destId="{66221A32-E31D-43AE-83AC-021AF7C1F0BF}" srcOrd="1" destOrd="0" presId="urn:microsoft.com/office/officeart/2005/8/layout/list1"/>
    <dgm:cxn modelId="{D5CEAD8C-8289-4491-B460-B3AA36810763}" type="presParOf" srcId="{D6CA16C9-7EDF-4089-B31C-1F1F8D691D69}" destId="{54D21BCA-AD2D-473D-9524-F7AFBE353B8C}" srcOrd="13" destOrd="0" presId="urn:microsoft.com/office/officeart/2005/8/layout/list1"/>
    <dgm:cxn modelId="{F4319F2B-F2FA-41FB-AC1E-0FF81262D822}" type="presParOf" srcId="{D6CA16C9-7EDF-4089-B31C-1F1F8D691D69}" destId="{7F3F4DF0-7A87-44B0-96BF-D16E6BD27052}" srcOrd="14" destOrd="0" presId="urn:microsoft.com/office/officeart/2005/8/layout/list1"/>
    <dgm:cxn modelId="{6144AAC9-93F7-4D32-BFA9-21DB81214677}" type="presParOf" srcId="{D6CA16C9-7EDF-4089-B31C-1F1F8D691D69}" destId="{BA0A87A7-24C3-4AAF-B8D3-03F62970347A}" srcOrd="15" destOrd="0" presId="urn:microsoft.com/office/officeart/2005/8/layout/list1"/>
    <dgm:cxn modelId="{429FDA53-8C72-4B7D-BB57-B49F18260B0D}" type="presParOf" srcId="{D6CA16C9-7EDF-4089-B31C-1F1F8D691D69}" destId="{00DB4BFC-FAD9-4C95-B75D-2E3009A683C7}" srcOrd="16" destOrd="0" presId="urn:microsoft.com/office/officeart/2005/8/layout/list1"/>
    <dgm:cxn modelId="{691C8ED4-70F5-4708-8B67-242149418B1E}" type="presParOf" srcId="{00DB4BFC-FAD9-4C95-B75D-2E3009A683C7}" destId="{A70B02F7-ADE7-4ACF-992C-8AF1B1E0BA67}" srcOrd="0" destOrd="0" presId="urn:microsoft.com/office/officeart/2005/8/layout/list1"/>
    <dgm:cxn modelId="{9158525A-07CB-4E94-9989-6B27E8BE51DF}" type="presParOf" srcId="{00DB4BFC-FAD9-4C95-B75D-2E3009A683C7}" destId="{19EF44EF-34F0-46FC-9C1F-3B425370B845}" srcOrd="1" destOrd="0" presId="urn:microsoft.com/office/officeart/2005/8/layout/list1"/>
    <dgm:cxn modelId="{5612E17D-A71D-47EA-9223-F30A41654BB6}" type="presParOf" srcId="{D6CA16C9-7EDF-4089-B31C-1F1F8D691D69}" destId="{D2ACB8A0-DC05-40B2-A9E6-2B02A4114BAF}" srcOrd="17" destOrd="0" presId="urn:microsoft.com/office/officeart/2005/8/layout/list1"/>
    <dgm:cxn modelId="{DCCBA5F3-0C3B-445D-91E3-DAAF3F1C1027}" type="presParOf" srcId="{D6CA16C9-7EDF-4089-B31C-1F1F8D691D69}" destId="{52A9BC3C-53BD-4619-B86A-A51944AB2CF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BFB496-4C30-41F8-8461-B14D64CC7D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369BD3-B8A3-4066-B94E-F5513B8EE806}">
      <dgm:prSet phldrT="[Text]"/>
      <dgm:spPr/>
      <dgm:t>
        <a:bodyPr/>
        <a:lstStyle/>
        <a:p>
          <a:r>
            <a:rPr lang="en-US" dirty="0"/>
            <a:t>MCMS Beginning Band</a:t>
          </a:r>
        </a:p>
      </dgm:t>
    </dgm:pt>
    <dgm:pt modelId="{E233E76F-9758-49E0-A7F7-DCD235D3CC44}" type="parTrans" cxnId="{A5A5F41D-F732-4EB8-80FC-3E918CA97800}">
      <dgm:prSet/>
      <dgm:spPr/>
      <dgm:t>
        <a:bodyPr/>
        <a:lstStyle/>
        <a:p>
          <a:endParaRPr lang="en-US"/>
        </a:p>
      </dgm:t>
    </dgm:pt>
    <dgm:pt modelId="{63CFFDA7-52A0-4426-9940-4A714C1F505D}" type="sibTrans" cxnId="{A5A5F41D-F732-4EB8-80FC-3E918CA97800}">
      <dgm:prSet/>
      <dgm:spPr/>
      <dgm:t>
        <a:bodyPr/>
        <a:lstStyle/>
        <a:p>
          <a:endParaRPr lang="en-US"/>
        </a:p>
      </dgm:t>
    </dgm:pt>
    <dgm:pt modelId="{349F404F-13B6-4B47-8982-09D2A45A7346}">
      <dgm:prSet phldrT="[Text]"/>
      <dgm:spPr/>
      <dgm:t>
        <a:bodyPr/>
        <a:lstStyle/>
        <a:p>
          <a:r>
            <a:rPr lang="en-US" dirty="0"/>
            <a:t>MCMS Intermediate Band</a:t>
          </a:r>
        </a:p>
      </dgm:t>
    </dgm:pt>
    <dgm:pt modelId="{BA86ACF3-0FE4-4FC2-800A-7BA8FA62A37A}" type="parTrans" cxnId="{A37EA167-0820-4296-A74E-2D4403AB59F6}">
      <dgm:prSet/>
      <dgm:spPr/>
      <dgm:t>
        <a:bodyPr/>
        <a:lstStyle/>
        <a:p>
          <a:endParaRPr lang="en-US"/>
        </a:p>
      </dgm:t>
    </dgm:pt>
    <dgm:pt modelId="{85496FD7-5D8D-4558-A5BA-5ACAB2627A16}" type="sibTrans" cxnId="{A37EA167-0820-4296-A74E-2D4403AB59F6}">
      <dgm:prSet/>
      <dgm:spPr/>
      <dgm:t>
        <a:bodyPr/>
        <a:lstStyle/>
        <a:p>
          <a:endParaRPr lang="en-US"/>
        </a:p>
      </dgm:t>
    </dgm:pt>
    <dgm:pt modelId="{5F31A60D-89AC-4012-A936-8A134D2251F4}">
      <dgm:prSet phldrT="[Text]"/>
      <dgm:spPr/>
      <dgm:t>
        <a:bodyPr/>
        <a:lstStyle/>
        <a:p>
          <a:r>
            <a:rPr lang="en-US" dirty="0"/>
            <a:t>MCMS Advanced Band</a:t>
          </a:r>
        </a:p>
      </dgm:t>
    </dgm:pt>
    <dgm:pt modelId="{53249055-89AD-45BB-A846-1EEDA6974F5D}" type="parTrans" cxnId="{85A155ED-4B92-4886-A55C-9AB5D2397739}">
      <dgm:prSet/>
      <dgm:spPr/>
      <dgm:t>
        <a:bodyPr/>
        <a:lstStyle/>
        <a:p>
          <a:endParaRPr lang="en-US"/>
        </a:p>
      </dgm:t>
    </dgm:pt>
    <dgm:pt modelId="{386B17D0-6C9B-4601-90AC-D2768CCED35D}" type="sibTrans" cxnId="{85A155ED-4B92-4886-A55C-9AB5D2397739}">
      <dgm:prSet/>
      <dgm:spPr/>
      <dgm:t>
        <a:bodyPr/>
        <a:lstStyle/>
        <a:p>
          <a:endParaRPr lang="en-US"/>
        </a:p>
      </dgm:t>
    </dgm:pt>
    <dgm:pt modelId="{3B6F2D8A-7D2A-4742-829E-BBBA656CE91B}" type="pres">
      <dgm:prSet presAssocID="{32BFB496-4C30-41F8-8461-B14D64CC7DD7}" presName="Name0" presStyleCnt="0">
        <dgm:presLayoutVars>
          <dgm:dir/>
          <dgm:animLvl val="lvl"/>
          <dgm:resizeHandles val="exact"/>
        </dgm:presLayoutVars>
      </dgm:prSet>
      <dgm:spPr/>
    </dgm:pt>
    <dgm:pt modelId="{46474758-8BA8-40E0-8D02-DDE9F851F9BF}" type="pres">
      <dgm:prSet presAssocID="{7B369BD3-B8A3-4066-B94E-F5513B8EE806}" presName="parTxOnly" presStyleLbl="node1" presStyleIdx="0" presStyleCnt="3" custLinFactNeighborX="23416" custLinFactNeighborY="16158">
        <dgm:presLayoutVars>
          <dgm:chMax val="0"/>
          <dgm:chPref val="0"/>
          <dgm:bulletEnabled val="1"/>
        </dgm:presLayoutVars>
      </dgm:prSet>
      <dgm:spPr/>
    </dgm:pt>
    <dgm:pt modelId="{2BC816C2-F6D7-4BD9-BE53-810835A5624F}" type="pres">
      <dgm:prSet presAssocID="{63CFFDA7-52A0-4426-9940-4A714C1F505D}" presName="parTxOnlySpace" presStyleCnt="0"/>
      <dgm:spPr/>
    </dgm:pt>
    <dgm:pt modelId="{7AF923E9-A3DC-49C6-BD34-959DFFC99617}" type="pres">
      <dgm:prSet presAssocID="{349F404F-13B6-4B47-8982-09D2A45A734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46222C0-B880-4DF8-B6EB-A063B9C85408}" type="pres">
      <dgm:prSet presAssocID="{85496FD7-5D8D-4558-A5BA-5ACAB2627A16}" presName="parTxOnlySpace" presStyleCnt="0"/>
      <dgm:spPr/>
    </dgm:pt>
    <dgm:pt modelId="{BC21587E-48FF-4B5A-BBEB-868036B9CC67}" type="pres">
      <dgm:prSet presAssocID="{5F31A60D-89AC-4012-A936-8A134D2251F4}" presName="parTxOnly" presStyleLbl="node1" presStyleIdx="2" presStyleCnt="3" custLinFactNeighborX="41247" custLinFactNeighborY="-9344">
        <dgm:presLayoutVars>
          <dgm:chMax val="0"/>
          <dgm:chPref val="0"/>
          <dgm:bulletEnabled val="1"/>
        </dgm:presLayoutVars>
      </dgm:prSet>
      <dgm:spPr/>
    </dgm:pt>
  </dgm:ptLst>
  <dgm:cxnLst>
    <dgm:cxn modelId="{A5A5F41D-F732-4EB8-80FC-3E918CA97800}" srcId="{32BFB496-4C30-41F8-8461-B14D64CC7DD7}" destId="{7B369BD3-B8A3-4066-B94E-F5513B8EE806}" srcOrd="0" destOrd="0" parTransId="{E233E76F-9758-49E0-A7F7-DCD235D3CC44}" sibTransId="{63CFFDA7-52A0-4426-9940-4A714C1F505D}"/>
    <dgm:cxn modelId="{48D2C365-A434-4F3E-9C6E-F66E1C7EBD68}" type="presOf" srcId="{32BFB496-4C30-41F8-8461-B14D64CC7DD7}" destId="{3B6F2D8A-7D2A-4742-829E-BBBA656CE91B}" srcOrd="0" destOrd="0" presId="urn:microsoft.com/office/officeart/2005/8/layout/chevron1"/>
    <dgm:cxn modelId="{A37EA167-0820-4296-A74E-2D4403AB59F6}" srcId="{32BFB496-4C30-41F8-8461-B14D64CC7DD7}" destId="{349F404F-13B6-4B47-8982-09D2A45A7346}" srcOrd="1" destOrd="0" parTransId="{BA86ACF3-0FE4-4FC2-800A-7BA8FA62A37A}" sibTransId="{85496FD7-5D8D-4558-A5BA-5ACAB2627A16}"/>
    <dgm:cxn modelId="{3CE02D78-3C6A-45F8-AC17-2B0E80D2B7A3}" type="presOf" srcId="{349F404F-13B6-4B47-8982-09D2A45A7346}" destId="{7AF923E9-A3DC-49C6-BD34-959DFFC99617}" srcOrd="0" destOrd="0" presId="urn:microsoft.com/office/officeart/2005/8/layout/chevron1"/>
    <dgm:cxn modelId="{89CC5178-7FEA-43EA-B325-037A2E9334D0}" type="presOf" srcId="{5F31A60D-89AC-4012-A936-8A134D2251F4}" destId="{BC21587E-48FF-4B5A-BBEB-868036B9CC67}" srcOrd="0" destOrd="0" presId="urn:microsoft.com/office/officeart/2005/8/layout/chevron1"/>
    <dgm:cxn modelId="{85A155ED-4B92-4886-A55C-9AB5D2397739}" srcId="{32BFB496-4C30-41F8-8461-B14D64CC7DD7}" destId="{5F31A60D-89AC-4012-A936-8A134D2251F4}" srcOrd="2" destOrd="0" parTransId="{53249055-89AD-45BB-A846-1EEDA6974F5D}" sibTransId="{386B17D0-6C9B-4601-90AC-D2768CCED35D}"/>
    <dgm:cxn modelId="{A49769F2-14FD-4105-95F2-1487143705B4}" type="presOf" srcId="{7B369BD3-B8A3-4066-B94E-F5513B8EE806}" destId="{46474758-8BA8-40E0-8D02-DDE9F851F9BF}" srcOrd="0" destOrd="0" presId="urn:microsoft.com/office/officeart/2005/8/layout/chevron1"/>
    <dgm:cxn modelId="{067A77DB-434A-42A1-BEB6-0843F6CC7D29}" type="presParOf" srcId="{3B6F2D8A-7D2A-4742-829E-BBBA656CE91B}" destId="{46474758-8BA8-40E0-8D02-DDE9F851F9BF}" srcOrd="0" destOrd="0" presId="urn:microsoft.com/office/officeart/2005/8/layout/chevron1"/>
    <dgm:cxn modelId="{7372CECE-D07A-49A6-9629-428C414E8369}" type="presParOf" srcId="{3B6F2D8A-7D2A-4742-829E-BBBA656CE91B}" destId="{2BC816C2-F6D7-4BD9-BE53-810835A5624F}" srcOrd="1" destOrd="0" presId="urn:microsoft.com/office/officeart/2005/8/layout/chevron1"/>
    <dgm:cxn modelId="{1858E6D6-585D-434C-8FF4-FDD5DE989D19}" type="presParOf" srcId="{3B6F2D8A-7D2A-4742-829E-BBBA656CE91B}" destId="{7AF923E9-A3DC-49C6-BD34-959DFFC99617}" srcOrd="2" destOrd="0" presId="urn:microsoft.com/office/officeart/2005/8/layout/chevron1"/>
    <dgm:cxn modelId="{5FA1FC8E-C8C6-40CC-B56A-319CD8A1D539}" type="presParOf" srcId="{3B6F2D8A-7D2A-4742-829E-BBBA656CE91B}" destId="{346222C0-B880-4DF8-B6EB-A063B9C85408}" srcOrd="3" destOrd="0" presId="urn:microsoft.com/office/officeart/2005/8/layout/chevron1"/>
    <dgm:cxn modelId="{B10E06C2-9E16-42D8-A493-6EC78EF23448}" type="presParOf" srcId="{3B6F2D8A-7D2A-4742-829E-BBBA656CE91B}" destId="{BC21587E-48FF-4B5A-BBEB-868036B9CC6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E29BBB-7137-4F2A-A8A0-8911F6DB4AA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2A535A2-C23E-49C2-B769-2BD0D6B1778F}">
      <dgm:prSet phldrT="[Text]"/>
      <dgm:spPr/>
      <dgm:t>
        <a:bodyPr/>
        <a:lstStyle/>
        <a:p>
          <a:r>
            <a:rPr lang="en-US" dirty="0"/>
            <a:t>OPHS Vocal Ensemble</a:t>
          </a:r>
        </a:p>
      </dgm:t>
    </dgm:pt>
    <dgm:pt modelId="{FECDE428-CF59-411D-8DD8-473D4B6E1872}" type="parTrans" cxnId="{3E491AEB-285C-4311-BF14-3BFEAA95ADD3}">
      <dgm:prSet/>
      <dgm:spPr/>
      <dgm:t>
        <a:bodyPr/>
        <a:lstStyle/>
        <a:p>
          <a:endParaRPr lang="en-US"/>
        </a:p>
      </dgm:t>
    </dgm:pt>
    <dgm:pt modelId="{20A3B8B1-7A00-474D-939F-7AA68DFF3508}" type="sibTrans" cxnId="{3E491AEB-285C-4311-BF14-3BFEAA95ADD3}">
      <dgm:prSet/>
      <dgm:spPr/>
      <dgm:t>
        <a:bodyPr/>
        <a:lstStyle/>
        <a:p>
          <a:endParaRPr lang="en-US"/>
        </a:p>
      </dgm:t>
    </dgm:pt>
    <dgm:pt modelId="{CDEE2F66-BD47-4BCE-80E0-C7EB8FD39B3F}">
      <dgm:prSet phldrT="[Text]"/>
      <dgm:spPr/>
      <dgm:t>
        <a:bodyPr/>
        <a:lstStyle/>
        <a:p>
          <a:r>
            <a:rPr lang="en-US" dirty="0"/>
            <a:t>OPHS Chamber II Choir</a:t>
          </a:r>
        </a:p>
      </dgm:t>
    </dgm:pt>
    <dgm:pt modelId="{B8E3A53D-6869-40A6-B63C-33D854E1BF4D}" type="parTrans" cxnId="{E27E4A14-97A2-414F-9C70-3F8197C7BE98}">
      <dgm:prSet/>
      <dgm:spPr/>
      <dgm:t>
        <a:bodyPr/>
        <a:lstStyle/>
        <a:p>
          <a:endParaRPr lang="en-US"/>
        </a:p>
      </dgm:t>
    </dgm:pt>
    <dgm:pt modelId="{8E913FC2-F1F5-44D0-95FD-6D5283CBD0F6}" type="sibTrans" cxnId="{E27E4A14-97A2-414F-9C70-3F8197C7BE98}">
      <dgm:prSet/>
      <dgm:spPr/>
      <dgm:t>
        <a:bodyPr/>
        <a:lstStyle/>
        <a:p>
          <a:endParaRPr lang="en-US"/>
        </a:p>
      </dgm:t>
    </dgm:pt>
    <dgm:pt modelId="{0030DC5D-75B3-4AAB-BE02-BA39F5D08EAA}">
      <dgm:prSet phldrT="[Text]"/>
      <dgm:spPr/>
      <dgm:t>
        <a:bodyPr/>
        <a:lstStyle/>
        <a:p>
          <a:r>
            <a:rPr lang="en-US" dirty="0"/>
            <a:t>OPHS Chamber I Choir</a:t>
          </a:r>
        </a:p>
      </dgm:t>
    </dgm:pt>
    <dgm:pt modelId="{87D208DC-3112-44C5-978D-2E3630474BFD}" type="parTrans" cxnId="{37B10391-8B47-4F61-B164-311D02264CB7}">
      <dgm:prSet/>
      <dgm:spPr/>
      <dgm:t>
        <a:bodyPr/>
        <a:lstStyle/>
        <a:p>
          <a:endParaRPr lang="en-US"/>
        </a:p>
      </dgm:t>
    </dgm:pt>
    <dgm:pt modelId="{8B17F02C-391D-4738-B9F4-F7DA00BCA2A8}" type="sibTrans" cxnId="{37B10391-8B47-4F61-B164-311D02264CB7}">
      <dgm:prSet/>
      <dgm:spPr/>
      <dgm:t>
        <a:bodyPr/>
        <a:lstStyle/>
        <a:p>
          <a:endParaRPr lang="en-US"/>
        </a:p>
      </dgm:t>
    </dgm:pt>
    <dgm:pt modelId="{B524AF84-F342-4434-A1B6-978C18D232DE}" type="pres">
      <dgm:prSet presAssocID="{09E29BBB-7137-4F2A-A8A0-8911F6DB4AA9}" presName="Name0" presStyleCnt="0">
        <dgm:presLayoutVars>
          <dgm:dir/>
          <dgm:animLvl val="lvl"/>
          <dgm:resizeHandles val="exact"/>
        </dgm:presLayoutVars>
      </dgm:prSet>
      <dgm:spPr/>
    </dgm:pt>
    <dgm:pt modelId="{B3943FC0-F689-4B6C-B42C-9CA489B14650}" type="pres">
      <dgm:prSet presAssocID="{D2A535A2-C23E-49C2-B769-2BD0D6B1778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6BD565E-AFE9-4168-90D7-A255E5C365A6}" type="pres">
      <dgm:prSet presAssocID="{20A3B8B1-7A00-474D-939F-7AA68DFF3508}" presName="parTxOnlySpace" presStyleCnt="0"/>
      <dgm:spPr/>
    </dgm:pt>
    <dgm:pt modelId="{42B7BB61-8601-46FE-96E9-0398F65B4E05}" type="pres">
      <dgm:prSet presAssocID="{CDEE2F66-BD47-4BCE-80E0-C7EB8FD39B3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642EF5E-98D4-489F-842C-995B7F72E3C5}" type="pres">
      <dgm:prSet presAssocID="{8E913FC2-F1F5-44D0-95FD-6D5283CBD0F6}" presName="parTxOnlySpace" presStyleCnt="0"/>
      <dgm:spPr/>
    </dgm:pt>
    <dgm:pt modelId="{B55C4BF7-33F5-40AF-8B58-8E306A3341D0}" type="pres">
      <dgm:prSet presAssocID="{0030DC5D-75B3-4AAB-BE02-BA39F5D08EA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4413A07-FFDA-4B73-A876-96BB497A5F11}" type="presOf" srcId="{CDEE2F66-BD47-4BCE-80E0-C7EB8FD39B3F}" destId="{42B7BB61-8601-46FE-96E9-0398F65B4E05}" srcOrd="0" destOrd="0" presId="urn:microsoft.com/office/officeart/2005/8/layout/chevron1"/>
    <dgm:cxn modelId="{E27E4A14-97A2-414F-9C70-3F8197C7BE98}" srcId="{09E29BBB-7137-4F2A-A8A0-8911F6DB4AA9}" destId="{CDEE2F66-BD47-4BCE-80E0-C7EB8FD39B3F}" srcOrd="1" destOrd="0" parTransId="{B8E3A53D-6869-40A6-B63C-33D854E1BF4D}" sibTransId="{8E913FC2-F1F5-44D0-95FD-6D5283CBD0F6}"/>
    <dgm:cxn modelId="{37B10391-8B47-4F61-B164-311D02264CB7}" srcId="{09E29BBB-7137-4F2A-A8A0-8911F6DB4AA9}" destId="{0030DC5D-75B3-4AAB-BE02-BA39F5D08EAA}" srcOrd="2" destOrd="0" parTransId="{87D208DC-3112-44C5-978D-2E3630474BFD}" sibTransId="{8B17F02C-391D-4738-B9F4-F7DA00BCA2A8}"/>
    <dgm:cxn modelId="{1FF2C19E-3B02-49C2-A955-766A3DDEC699}" type="presOf" srcId="{D2A535A2-C23E-49C2-B769-2BD0D6B1778F}" destId="{B3943FC0-F689-4B6C-B42C-9CA489B14650}" srcOrd="0" destOrd="0" presId="urn:microsoft.com/office/officeart/2005/8/layout/chevron1"/>
    <dgm:cxn modelId="{9693AFD8-9121-4586-B04A-2D3318CB8112}" type="presOf" srcId="{0030DC5D-75B3-4AAB-BE02-BA39F5D08EAA}" destId="{B55C4BF7-33F5-40AF-8B58-8E306A3341D0}" srcOrd="0" destOrd="0" presId="urn:microsoft.com/office/officeart/2005/8/layout/chevron1"/>
    <dgm:cxn modelId="{557013DD-9028-4E90-ACB6-5F9BBB61E8C8}" type="presOf" srcId="{09E29BBB-7137-4F2A-A8A0-8911F6DB4AA9}" destId="{B524AF84-F342-4434-A1B6-978C18D232DE}" srcOrd="0" destOrd="0" presId="urn:microsoft.com/office/officeart/2005/8/layout/chevron1"/>
    <dgm:cxn modelId="{3E491AEB-285C-4311-BF14-3BFEAA95ADD3}" srcId="{09E29BBB-7137-4F2A-A8A0-8911F6DB4AA9}" destId="{D2A535A2-C23E-49C2-B769-2BD0D6B1778F}" srcOrd="0" destOrd="0" parTransId="{FECDE428-CF59-411D-8DD8-473D4B6E1872}" sibTransId="{20A3B8B1-7A00-474D-939F-7AA68DFF3508}"/>
    <dgm:cxn modelId="{96FAA99E-779D-4937-A772-0DDE3C886D19}" type="presParOf" srcId="{B524AF84-F342-4434-A1B6-978C18D232DE}" destId="{B3943FC0-F689-4B6C-B42C-9CA489B14650}" srcOrd="0" destOrd="0" presId="urn:microsoft.com/office/officeart/2005/8/layout/chevron1"/>
    <dgm:cxn modelId="{4A7EC317-08DD-4F41-926D-5AE800AC1CEF}" type="presParOf" srcId="{B524AF84-F342-4434-A1B6-978C18D232DE}" destId="{E6BD565E-AFE9-4168-90D7-A255E5C365A6}" srcOrd="1" destOrd="0" presId="urn:microsoft.com/office/officeart/2005/8/layout/chevron1"/>
    <dgm:cxn modelId="{5C371588-123A-433A-8A84-A43D86B6E492}" type="presParOf" srcId="{B524AF84-F342-4434-A1B6-978C18D232DE}" destId="{42B7BB61-8601-46FE-96E9-0398F65B4E05}" srcOrd="2" destOrd="0" presId="urn:microsoft.com/office/officeart/2005/8/layout/chevron1"/>
    <dgm:cxn modelId="{6F2F1A33-1B84-45F1-A83B-8D432CA2B4E0}" type="presParOf" srcId="{B524AF84-F342-4434-A1B6-978C18D232DE}" destId="{7642EF5E-98D4-489F-842C-995B7F72E3C5}" srcOrd="3" destOrd="0" presId="urn:microsoft.com/office/officeart/2005/8/layout/chevron1"/>
    <dgm:cxn modelId="{A8129B52-05EB-4DA5-B726-F11763922E2F}" type="presParOf" srcId="{B524AF84-F342-4434-A1B6-978C18D232DE}" destId="{B55C4BF7-33F5-40AF-8B58-8E306A3341D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FED4EC-57CF-4016-AAED-97AD484E9E83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0A91CB-877B-4085-9545-F9C17D770C0D}">
      <dgm:prSet/>
      <dgm:spPr/>
      <dgm:t>
        <a:bodyPr/>
        <a:lstStyle/>
        <a:p>
          <a:endParaRPr lang="en-US"/>
        </a:p>
      </dgm:t>
    </dgm:pt>
    <dgm:pt modelId="{9D5AF826-B60B-4A4B-B9B1-ACB140A91ACA}" type="parTrans" cxnId="{7C47BF51-7C97-44DE-A930-9FEA5C356549}">
      <dgm:prSet/>
      <dgm:spPr/>
      <dgm:t>
        <a:bodyPr/>
        <a:lstStyle/>
        <a:p>
          <a:endParaRPr lang="en-US"/>
        </a:p>
      </dgm:t>
    </dgm:pt>
    <dgm:pt modelId="{8AB45BC4-C0F0-4B3C-8573-5CFE0655AE79}" type="sibTrans" cxnId="{7C47BF51-7C97-44DE-A930-9FEA5C35654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AC3F3830-3722-432A-8B40-B474503EC13E}">
      <dgm:prSet/>
      <dgm:spPr/>
      <dgm:t>
        <a:bodyPr/>
        <a:lstStyle/>
        <a:p>
          <a:endParaRPr lang="en-US"/>
        </a:p>
      </dgm:t>
    </dgm:pt>
    <dgm:pt modelId="{BEE774DD-2CB3-4168-BEB1-9A5D91F04C2E}" type="parTrans" cxnId="{D44D6ED8-12EE-4520-B319-B2C82ED1550F}">
      <dgm:prSet/>
      <dgm:spPr/>
      <dgm:t>
        <a:bodyPr/>
        <a:lstStyle/>
        <a:p>
          <a:endParaRPr lang="en-US"/>
        </a:p>
      </dgm:t>
    </dgm:pt>
    <dgm:pt modelId="{88180B2E-262B-4EC3-983A-53727B84A404}" type="sibTrans" cxnId="{D44D6ED8-12EE-4520-B319-B2C82ED1550F}">
      <dgm:prSet/>
      <dgm:spPr>
        <a:blipFill>
          <a:blip xmlns:r="http://schemas.openxmlformats.org/officeDocument/2006/relationships" r:embed="rId2"/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BCC11E30-6541-4BE8-831E-E9FDC3E9298F}">
      <dgm:prSet/>
      <dgm:spPr/>
      <dgm:t>
        <a:bodyPr/>
        <a:lstStyle/>
        <a:p>
          <a:endParaRPr lang="en-US"/>
        </a:p>
      </dgm:t>
    </dgm:pt>
    <dgm:pt modelId="{C33BCF41-66F1-474A-806D-1951AB176E4D}" type="parTrans" cxnId="{50BD9230-91AE-4E32-8E89-5B9DDCB48727}">
      <dgm:prSet/>
      <dgm:spPr/>
      <dgm:t>
        <a:bodyPr/>
        <a:lstStyle/>
        <a:p>
          <a:endParaRPr lang="en-US"/>
        </a:p>
      </dgm:t>
    </dgm:pt>
    <dgm:pt modelId="{31398E10-5AC6-46A0-ADCB-3571C2D01FA8}" type="sibTrans" cxnId="{50BD9230-91AE-4E32-8E89-5B9DDCB48727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3C61946-C2BA-4CB0-8DF6-5FD8C375D3B1}">
      <dgm:prSet/>
      <dgm:spPr/>
      <dgm:t>
        <a:bodyPr/>
        <a:lstStyle/>
        <a:p>
          <a:endParaRPr lang="en-US"/>
        </a:p>
      </dgm:t>
    </dgm:pt>
    <dgm:pt modelId="{74BABA5E-C6C8-4A2C-AE69-63CE156F4BB9}" type="parTrans" cxnId="{A97DB3C4-7827-4171-BEF8-DBDB7E8ED5C7}">
      <dgm:prSet/>
      <dgm:spPr/>
      <dgm:t>
        <a:bodyPr/>
        <a:lstStyle/>
        <a:p>
          <a:endParaRPr lang="en-US"/>
        </a:p>
      </dgm:t>
    </dgm:pt>
    <dgm:pt modelId="{6441D692-5155-423D-B7AD-58A14AC10F1E}" type="sibTrans" cxnId="{A97DB3C4-7827-4171-BEF8-DBDB7E8ED5C7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en-US"/>
        </a:p>
      </dgm:t>
    </dgm:pt>
    <dgm:pt modelId="{F817C06D-B2D8-47C9-B6E1-ED04466AC1A0}">
      <dgm:prSet/>
      <dgm:spPr/>
      <dgm:t>
        <a:bodyPr/>
        <a:lstStyle/>
        <a:p>
          <a:endParaRPr lang="en-US"/>
        </a:p>
      </dgm:t>
    </dgm:pt>
    <dgm:pt modelId="{81977D9A-A40D-488F-BA0F-6033E11B20D6}" type="parTrans" cxnId="{B4B543C7-E75B-49B7-82E3-91AEC8DFBF57}">
      <dgm:prSet/>
      <dgm:spPr/>
      <dgm:t>
        <a:bodyPr/>
        <a:lstStyle/>
        <a:p>
          <a:endParaRPr lang="en-US"/>
        </a:p>
      </dgm:t>
    </dgm:pt>
    <dgm:pt modelId="{C242AD5D-1ECD-4908-A60F-215AFB9FD4B3}" type="sibTrans" cxnId="{B4B543C7-E75B-49B7-82E3-91AEC8DFBF57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</dgm:pt>
    <dgm:pt modelId="{DB4E97AD-FB61-4034-BE1A-8CD25CB63D31}" type="pres">
      <dgm:prSet presAssocID="{05FED4EC-57CF-4016-AAED-97AD484E9E83}" presName="Name0" presStyleCnt="0">
        <dgm:presLayoutVars>
          <dgm:chMax val="5"/>
          <dgm:dir/>
        </dgm:presLayoutVars>
      </dgm:prSet>
      <dgm:spPr/>
    </dgm:pt>
    <dgm:pt modelId="{F46C7773-945E-4BFA-911D-8A5B3221B5F2}" type="pres">
      <dgm:prSet presAssocID="{05FED4EC-57CF-4016-AAED-97AD484E9E83}" presName="picts" presStyleCnt="0"/>
      <dgm:spPr/>
    </dgm:pt>
    <dgm:pt modelId="{4E6BB815-40B5-4B47-BCE5-6A78F1AF4858}" type="pres">
      <dgm:prSet presAssocID="{05FED4EC-57CF-4016-AAED-97AD484E9E83}" presName="space1" presStyleCnt="0"/>
      <dgm:spPr/>
    </dgm:pt>
    <dgm:pt modelId="{1E245D62-E4B7-4439-8416-BA9050E11649}" type="pres">
      <dgm:prSet presAssocID="{05FED4EC-57CF-4016-AAED-97AD484E9E83}" presName="space2" presStyleCnt="0"/>
      <dgm:spPr/>
    </dgm:pt>
    <dgm:pt modelId="{03C7695F-9E1F-4E02-9593-E64C05199199}" type="pres">
      <dgm:prSet presAssocID="{8AB45BC4-C0F0-4B3C-8573-5CFE0655AE79}" presName="pictA1" presStyleCnt="0"/>
      <dgm:spPr/>
    </dgm:pt>
    <dgm:pt modelId="{3AC924BD-9557-4E97-841A-38F8C8B1360B}" type="pres">
      <dgm:prSet presAssocID="{8AB45BC4-C0F0-4B3C-8573-5CFE0655AE79}" presName="imageRepeatNode" presStyleLbl="alignNode1" presStyleIdx="0" presStyleCnt="5" custAng="10800000" custLinFactNeighborX="-35421" custLinFactNeighborY="-9641"/>
      <dgm:spPr/>
    </dgm:pt>
    <dgm:pt modelId="{7093CE26-D189-4F06-BC1B-8AAB920A3575}" type="pres">
      <dgm:prSet presAssocID="{8AB45BC4-C0F0-4B3C-8573-5CFE0655AE79}" presName="oneDotPict" presStyleCnt="0"/>
      <dgm:spPr/>
    </dgm:pt>
    <dgm:pt modelId="{5A157ED6-8648-4E00-9CCB-31A78669D399}" type="pres">
      <dgm:prSet presAssocID="{8AB45BC4-C0F0-4B3C-8573-5CFE0655AE79}" presName="dotPict_11" presStyleLbl="solidFgAcc1" presStyleIdx="0" presStyleCnt="30"/>
      <dgm:spPr/>
    </dgm:pt>
    <dgm:pt modelId="{867FA024-AE93-4525-9061-0C309BD80756}" type="pres">
      <dgm:prSet presAssocID="{88180B2E-262B-4EC3-983A-53727B84A404}" presName="pictA2" presStyleCnt="0"/>
      <dgm:spPr/>
    </dgm:pt>
    <dgm:pt modelId="{8D39BE39-06A5-4D45-944A-2EFF1D2666E9}" type="pres">
      <dgm:prSet presAssocID="{88180B2E-262B-4EC3-983A-53727B84A404}" presName="imageRepeatNode" presStyleLbl="alignNode1" presStyleIdx="1" presStyleCnt="5" custScaleX="114468"/>
      <dgm:spPr/>
    </dgm:pt>
    <dgm:pt modelId="{AF7F5A94-8E16-49E9-BF21-09706FF10F8B}" type="pres">
      <dgm:prSet presAssocID="{88180B2E-262B-4EC3-983A-53727B84A404}" presName="twoDotsPict" presStyleCnt="0"/>
      <dgm:spPr/>
    </dgm:pt>
    <dgm:pt modelId="{72916AD4-B84F-4567-A150-416F670E4BB4}" type="pres">
      <dgm:prSet presAssocID="{88180B2E-262B-4EC3-983A-53727B84A404}" presName="dotPict_21" presStyleLbl="solidFgAcc1" presStyleIdx="1" presStyleCnt="30"/>
      <dgm:spPr/>
    </dgm:pt>
    <dgm:pt modelId="{53BE1800-753E-492A-ADC7-A85E7C5B5A0E}" type="pres">
      <dgm:prSet presAssocID="{88180B2E-262B-4EC3-983A-53727B84A404}" presName="dotPict_22" presStyleLbl="solidFgAcc1" presStyleIdx="2" presStyleCnt="30"/>
      <dgm:spPr/>
    </dgm:pt>
    <dgm:pt modelId="{18E223ED-AD72-4C9E-9AA6-5BC588EDC1B4}" type="pres">
      <dgm:prSet presAssocID="{31398E10-5AC6-46A0-ADCB-3571C2D01FA8}" presName="pictA3" presStyleCnt="0"/>
      <dgm:spPr/>
    </dgm:pt>
    <dgm:pt modelId="{2DA36017-91FA-4D3B-A074-35774071717B}" type="pres">
      <dgm:prSet presAssocID="{31398E10-5AC6-46A0-ADCB-3571C2D01FA8}" presName="imageRepeatNode" presStyleLbl="alignNode1" presStyleIdx="2" presStyleCnt="5" custScaleX="132211" custLinFactNeighborX="15818" custLinFactNeighborY="-3954"/>
      <dgm:spPr/>
    </dgm:pt>
    <dgm:pt modelId="{7B61C487-1F53-41E7-9128-AD66360E1863}" type="pres">
      <dgm:prSet presAssocID="{31398E10-5AC6-46A0-ADCB-3571C2D01FA8}" presName="threeDotsPict" presStyleCnt="0"/>
      <dgm:spPr/>
    </dgm:pt>
    <dgm:pt modelId="{E96A339A-AE4B-438F-B276-49CC3D23BEC3}" type="pres">
      <dgm:prSet presAssocID="{31398E10-5AC6-46A0-ADCB-3571C2D01FA8}" presName="dotPict_31" presStyleLbl="solidFgAcc1" presStyleIdx="3" presStyleCnt="30"/>
      <dgm:spPr/>
    </dgm:pt>
    <dgm:pt modelId="{66D51B42-1A18-42BF-925B-FD538CFB8E1E}" type="pres">
      <dgm:prSet presAssocID="{31398E10-5AC6-46A0-ADCB-3571C2D01FA8}" presName="dotPict_32" presStyleLbl="solidFgAcc1" presStyleIdx="4" presStyleCnt="30"/>
      <dgm:spPr/>
    </dgm:pt>
    <dgm:pt modelId="{CB462906-D1CB-483B-8F7E-F96723B36C4B}" type="pres">
      <dgm:prSet presAssocID="{31398E10-5AC6-46A0-ADCB-3571C2D01FA8}" presName="dotPict_33" presStyleLbl="solidFgAcc1" presStyleIdx="5" presStyleCnt="30"/>
      <dgm:spPr/>
    </dgm:pt>
    <dgm:pt modelId="{6575A558-9508-4524-BBFA-5681CCFB0A39}" type="pres">
      <dgm:prSet presAssocID="{6441D692-5155-423D-B7AD-58A14AC10F1E}" presName="pictA4" presStyleCnt="0"/>
      <dgm:spPr/>
    </dgm:pt>
    <dgm:pt modelId="{1A22D31D-00CF-4618-8808-56BE9D848E26}" type="pres">
      <dgm:prSet presAssocID="{6441D692-5155-423D-B7AD-58A14AC10F1E}" presName="imageRepeatNode" presStyleLbl="alignNode1" presStyleIdx="3" presStyleCnt="5" custScaleX="121868" custLinFactNeighborX="-15521"/>
      <dgm:spPr/>
    </dgm:pt>
    <dgm:pt modelId="{CC411AEA-C71F-4808-8C6B-0A3BC7E05F86}" type="pres">
      <dgm:prSet presAssocID="{6441D692-5155-423D-B7AD-58A14AC10F1E}" presName="fourDotsPict" presStyleCnt="0"/>
      <dgm:spPr/>
    </dgm:pt>
    <dgm:pt modelId="{B7EFF22D-DFA7-4CD3-82A8-E918E4DA6D46}" type="pres">
      <dgm:prSet presAssocID="{6441D692-5155-423D-B7AD-58A14AC10F1E}" presName="dotPict_41" presStyleLbl="solidFgAcc1" presStyleIdx="6" presStyleCnt="30"/>
      <dgm:spPr/>
    </dgm:pt>
    <dgm:pt modelId="{74C4AEFD-6CF0-423C-9D9A-1B26DD7046BE}" type="pres">
      <dgm:prSet presAssocID="{6441D692-5155-423D-B7AD-58A14AC10F1E}" presName="dotPict_42" presStyleLbl="solidFgAcc1" presStyleIdx="7" presStyleCnt="30"/>
      <dgm:spPr/>
    </dgm:pt>
    <dgm:pt modelId="{B3A8D02B-51DD-4438-ADDA-B877C0226009}" type="pres">
      <dgm:prSet presAssocID="{6441D692-5155-423D-B7AD-58A14AC10F1E}" presName="dotPict_43" presStyleLbl="solidFgAcc1" presStyleIdx="8" presStyleCnt="30"/>
      <dgm:spPr/>
    </dgm:pt>
    <dgm:pt modelId="{10EDCA49-A577-4E8A-A619-09C6C7B4F4A4}" type="pres">
      <dgm:prSet presAssocID="{6441D692-5155-423D-B7AD-58A14AC10F1E}" presName="dotPict_44" presStyleLbl="solidFgAcc1" presStyleIdx="9" presStyleCnt="30"/>
      <dgm:spPr/>
    </dgm:pt>
    <dgm:pt modelId="{5A480066-19E0-4326-89E4-B8B68A6FDE85}" type="pres">
      <dgm:prSet presAssocID="{C242AD5D-1ECD-4908-A60F-215AFB9FD4B3}" presName="pictA5" presStyleCnt="0"/>
      <dgm:spPr/>
    </dgm:pt>
    <dgm:pt modelId="{4D73D597-3E07-4331-9202-3A83C88E7367}" type="pres">
      <dgm:prSet presAssocID="{C242AD5D-1ECD-4908-A60F-215AFB9FD4B3}" presName="imageRepeatNode" presStyleLbl="alignNode1" presStyleIdx="4" presStyleCnt="5" custScaleX="112636" custScaleY="132993" custLinFactNeighborX="-10670"/>
      <dgm:spPr/>
    </dgm:pt>
    <dgm:pt modelId="{51C0ADDE-8072-4E07-974D-74F1DC5CFD5E}" type="pres">
      <dgm:prSet presAssocID="{C242AD5D-1ECD-4908-A60F-215AFB9FD4B3}" presName="fiveDotsPict" presStyleCnt="0"/>
      <dgm:spPr/>
    </dgm:pt>
    <dgm:pt modelId="{CA3B4088-1513-400C-BB97-96BD72E8A8D4}" type="pres">
      <dgm:prSet presAssocID="{C242AD5D-1ECD-4908-A60F-215AFB9FD4B3}" presName="dotPict_51" presStyleLbl="solidFgAcc1" presStyleIdx="10" presStyleCnt="30"/>
      <dgm:spPr/>
    </dgm:pt>
    <dgm:pt modelId="{3EDA9004-0A73-4E9F-9E34-AE1E5FAABA30}" type="pres">
      <dgm:prSet presAssocID="{C242AD5D-1ECD-4908-A60F-215AFB9FD4B3}" presName="dotPict_52" presStyleLbl="solidFgAcc1" presStyleIdx="11" presStyleCnt="30"/>
      <dgm:spPr/>
    </dgm:pt>
    <dgm:pt modelId="{F5741194-AC65-4D0D-B6A3-6D8EAD342434}" type="pres">
      <dgm:prSet presAssocID="{C242AD5D-1ECD-4908-A60F-215AFB9FD4B3}" presName="dotPict_53" presStyleLbl="solidFgAcc1" presStyleIdx="12" presStyleCnt="30"/>
      <dgm:spPr/>
    </dgm:pt>
    <dgm:pt modelId="{3B60DCED-6876-4A04-8FF7-97821FBC5125}" type="pres">
      <dgm:prSet presAssocID="{C242AD5D-1ECD-4908-A60F-215AFB9FD4B3}" presName="dotPict_54" presStyleLbl="solidFgAcc1" presStyleIdx="13" presStyleCnt="30"/>
      <dgm:spPr/>
    </dgm:pt>
    <dgm:pt modelId="{68A60D22-EA7B-4361-AD34-69BABDC4A721}" type="pres">
      <dgm:prSet presAssocID="{C242AD5D-1ECD-4908-A60F-215AFB9FD4B3}" presName="dotPict_55" presStyleLbl="solidFgAcc1" presStyleIdx="14" presStyleCnt="30"/>
      <dgm:spPr/>
    </dgm:pt>
    <dgm:pt modelId="{54D5AE93-9EEE-4BB2-A2A9-63FF434C636A}" type="pres">
      <dgm:prSet presAssocID="{05FED4EC-57CF-4016-AAED-97AD484E9E83}" presName="txLine" presStyleCnt="0"/>
      <dgm:spPr/>
    </dgm:pt>
    <dgm:pt modelId="{089D0387-DF6B-46D8-8935-90B2C56D3032}" type="pres">
      <dgm:prSet presAssocID="{640A91CB-877B-4085-9545-F9C17D770C0D}" presName="oneDotTx" presStyleCnt="0"/>
      <dgm:spPr/>
    </dgm:pt>
    <dgm:pt modelId="{B3C9899B-EA07-4787-B223-D4FE0F87E70C}" type="pres">
      <dgm:prSet presAssocID="{640A91CB-877B-4085-9545-F9C17D770C0D}" presName="dotTx_11" presStyleLbl="solidFgAcc1" presStyleIdx="15" presStyleCnt="30"/>
      <dgm:spPr/>
    </dgm:pt>
    <dgm:pt modelId="{FE196493-BBD8-4673-A4DF-F8221F2560E5}" type="pres">
      <dgm:prSet presAssocID="{640A91CB-877B-4085-9545-F9C17D770C0D}" presName="Name37" presStyleLbl="revTx" presStyleIdx="0" presStyleCnt="5">
        <dgm:presLayoutVars>
          <dgm:bulletEnabled val="1"/>
        </dgm:presLayoutVars>
      </dgm:prSet>
      <dgm:spPr/>
    </dgm:pt>
    <dgm:pt modelId="{BC765685-3870-4969-8D5D-2F85CFB2295B}" type="pres">
      <dgm:prSet presAssocID="{AC3F3830-3722-432A-8B40-B474503EC13E}" presName="twoDotsTx" presStyleCnt="0"/>
      <dgm:spPr/>
    </dgm:pt>
    <dgm:pt modelId="{42190DA3-50B1-4A72-B60F-6B290A878E06}" type="pres">
      <dgm:prSet presAssocID="{AC3F3830-3722-432A-8B40-B474503EC13E}" presName="dotTx_21" presStyleLbl="solidFgAcc1" presStyleIdx="16" presStyleCnt="30"/>
      <dgm:spPr/>
    </dgm:pt>
    <dgm:pt modelId="{49DD6746-0895-4E83-AC15-94CE488B32B0}" type="pres">
      <dgm:prSet presAssocID="{AC3F3830-3722-432A-8B40-B474503EC13E}" presName="dotTx_22" presStyleLbl="solidFgAcc1" presStyleIdx="17" presStyleCnt="30"/>
      <dgm:spPr/>
    </dgm:pt>
    <dgm:pt modelId="{0FEA2F9E-78D0-4C68-A328-BC35F876DE55}" type="pres">
      <dgm:prSet presAssocID="{AC3F3830-3722-432A-8B40-B474503EC13E}" presName="Name39" presStyleLbl="revTx" presStyleIdx="1" presStyleCnt="5">
        <dgm:presLayoutVars>
          <dgm:bulletEnabled val="1"/>
        </dgm:presLayoutVars>
      </dgm:prSet>
      <dgm:spPr/>
    </dgm:pt>
    <dgm:pt modelId="{7F6026DA-0C52-4CD8-B8C8-35FBD755C871}" type="pres">
      <dgm:prSet presAssocID="{BCC11E30-6541-4BE8-831E-E9FDC3E9298F}" presName="threeDotsTx" presStyleCnt="0"/>
      <dgm:spPr/>
    </dgm:pt>
    <dgm:pt modelId="{4C2C49EA-F065-4FEE-B414-ABECE1E8B043}" type="pres">
      <dgm:prSet presAssocID="{BCC11E30-6541-4BE8-831E-E9FDC3E9298F}" presName="dotTx_31" presStyleLbl="solidFgAcc1" presStyleIdx="18" presStyleCnt="30"/>
      <dgm:spPr/>
    </dgm:pt>
    <dgm:pt modelId="{AFACE49F-526F-44B0-A300-7334E93E36C2}" type="pres">
      <dgm:prSet presAssocID="{BCC11E30-6541-4BE8-831E-E9FDC3E9298F}" presName="dotTx_32" presStyleLbl="solidFgAcc1" presStyleIdx="19" presStyleCnt="30"/>
      <dgm:spPr/>
    </dgm:pt>
    <dgm:pt modelId="{34CD7CDB-DAAB-4631-A685-9BC71003A154}" type="pres">
      <dgm:prSet presAssocID="{BCC11E30-6541-4BE8-831E-E9FDC3E9298F}" presName="dotTx_33" presStyleLbl="solidFgAcc1" presStyleIdx="20" presStyleCnt="30"/>
      <dgm:spPr/>
    </dgm:pt>
    <dgm:pt modelId="{E6F64D69-57DB-4010-A084-7B19706A901A}" type="pres">
      <dgm:prSet presAssocID="{BCC11E30-6541-4BE8-831E-E9FDC3E9298F}" presName="Name41" presStyleLbl="revTx" presStyleIdx="2" presStyleCnt="5">
        <dgm:presLayoutVars>
          <dgm:bulletEnabled val="1"/>
        </dgm:presLayoutVars>
      </dgm:prSet>
      <dgm:spPr/>
    </dgm:pt>
    <dgm:pt modelId="{0221A99F-120F-4494-B013-F10B0F953181}" type="pres">
      <dgm:prSet presAssocID="{13C61946-C2BA-4CB0-8DF6-5FD8C375D3B1}" presName="fourDotsTx" presStyleCnt="0"/>
      <dgm:spPr/>
    </dgm:pt>
    <dgm:pt modelId="{F583FDD0-0313-4357-8E85-FC31FB7F735E}" type="pres">
      <dgm:prSet presAssocID="{13C61946-C2BA-4CB0-8DF6-5FD8C375D3B1}" presName="dotTx_41" presStyleLbl="solidFgAcc1" presStyleIdx="21" presStyleCnt="30"/>
      <dgm:spPr/>
    </dgm:pt>
    <dgm:pt modelId="{76B2E326-073D-425C-A513-EA734AB26395}" type="pres">
      <dgm:prSet presAssocID="{13C61946-C2BA-4CB0-8DF6-5FD8C375D3B1}" presName="dotTx_42" presStyleLbl="solidFgAcc1" presStyleIdx="22" presStyleCnt="30"/>
      <dgm:spPr/>
    </dgm:pt>
    <dgm:pt modelId="{8838B1AC-23C6-4A42-8354-A096BB4E9006}" type="pres">
      <dgm:prSet presAssocID="{13C61946-C2BA-4CB0-8DF6-5FD8C375D3B1}" presName="dotTx_43" presStyleLbl="solidFgAcc1" presStyleIdx="23" presStyleCnt="30"/>
      <dgm:spPr/>
    </dgm:pt>
    <dgm:pt modelId="{08C57DAA-E52D-4202-AAD1-B629404E145C}" type="pres">
      <dgm:prSet presAssocID="{13C61946-C2BA-4CB0-8DF6-5FD8C375D3B1}" presName="dotTx_44" presStyleLbl="solidFgAcc1" presStyleIdx="24" presStyleCnt="30"/>
      <dgm:spPr/>
    </dgm:pt>
    <dgm:pt modelId="{399CED96-1184-4C12-91CC-1C9F5CF96921}" type="pres">
      <dgm:prSet presAssocID="{13C61946-C2BA-4CB0-8DF6-5FD8C375D3B1}" presName="Name43" presStyleLbl="revTx" presStyleIdx="3" presStyleCnt="5">
        <dgm:presLayoutVars>
          <dgm:bulletEnabled val="1"/>
        </dgm:presLayoutVars>
      </dgm:prSet>
      <dgm:spPr/>
    </dgm:pt>
    <dgm:pt modelId="{26AEF16F-44C0-4D34-9B33-52BED7F315E1}" type="pres">
      <dgm:prSet presAssocID="{F817C06D-B2D8-47C9-B6E1-ED04466AC1A0}" presName="fiveDotsTx" presStyleCnt="0"/>
      <dgm:spPr/>
    </dgm:pt>
    <dgm:pt modelId="{30CC4EE0-BAA6-43D8-8FD5-941FEEFA7756}" type="pres">
      <dgm:prSet presAssocID="{F817C06D-B2D8-47C9-B6E1-ED04466AC1A0}" presName="dotTx_51" presStyleLbl="solidFgAcc1" presStyleIdx="25" presStyleCnt="30"/>
      <dgm:spPr/>
    </dgm:pt>
    <dgm:pt modelId="{863F32F7-662A-4C14-A7F3-EE94924BCBF6}" type="pres">
      <dgm:prSet presAssocID="{F817C06D-B2D8-47C9-B6E1-ED04466AC1A0}" presName="dotTx_52" presStyleLbl="solidFgAcc1" presStyleIdx="26" presStyleCnt="30"/>
      <dgm:spPr/>
    </dgm:pt>
    <dgm:pt modelId="{7B2C9BC4-C9CC-45DA-A82F-9A7A10A823DF}" type="pres">
      <dgm:prSet presAssocID="{F817C06D-B2D8-47C9-B6E1-ED04466AC1A0}" presName="dotTx_53" presStyleLbl="solidFgAcc1" presStyleIdx="27" presStyleCnt="30"/>
      <dgm:spPr/>
    </dgm:pt>
    <dgm:pt modelId="{516F006C-1154-47FD-86D6-81B3FA6A17BA}" type="pres">
      <dgm:prSet presAssocID="{F817C06D-B2D8-47C9-B6E1-ED04466AC1A0}" presName="dotTx_54" presStyleLbl="solidFgAcc1" presStyleIdx="28" presStyleCnt="30"/>
      <dgm:spPr/>
    </dgm:pt>
    <dgm:pt modelId="{1D109DA3-9712-42AE-AEAF-85162B50F2F7}" type="pres">
      <dgm:prSet presAssocID="{F817C06D-B2D8-47C9-B6E1-ED04466AC1A0}" presName="dotTx_55" presStyleLbl="solidFgAcc1" presStyleIdx="29" presStyleCnt="30"/>
      <dgm:spPr/>
    </dgm:pt>
    <dgm:pt modelId="{4E5E6D69-0E5B-443A-959B-5B2BCF4487D5}" type="pres">
      <dgm:prSet presAssocID="{F817C06D-B2D8-47C9-B6E1-ED04466AC1A0}" presName="Name45" presStyleLbl="revTx" presStyleIdx="4" presStyleCnt="5">
        <dgm:presLayoutVars>
          <dgm:bulletEnabled val="1"/>
        </dgm:presLayoutVars>
      </dgm:prSet>
      <dgm:spPr/>
    </dgm:pt>
  </dgm:ptLst>
  <dgm:cxnLst>
    <dgm:cxn modelId="{A2394E06-F75C-4E9A-81DD-EACC7B4A7151}" type="presOf" srcId="{F817C06D-B2D8-47C9-B6E1-ED04466AC1A0}" destId="{4E5E6D69-0E5B-443A-959B-5B2BCF4487D5}" srcOrd="0" destOrd="0" presId="urn:microsoft.com/office/officeart/2009/3/layout/SpiralPicture"/>
    <dgm:cxn modelId="{271B2913-26E4-4371-8480-ED2666606BC1}" type="presOf" srcId="{88180B2E-262B-4EC3-983A-53727B84A404}" destId="{8D39BE39-06A5-4D45-944A-2EFF1D2666E9}" srcOrd="0" destOrd="0" presId="urn:microsoft.com/office/officeart/2009/3/layout/SpiralPicture"/>
    <dgm:cxn modelId="{152FDF1F-D5DC-49C9-B4A7-8A2E5AA3EC00}" type="presOf" srcId="{05FED4EC-57CF-4016-AAED-97AD484E9E83}" destId="{DB4E97AD-FB61-4034-BE1A-8CD25CB63D31}" srcOrd="0" destOrd="0" presId="urn:microsoft.com/office/officeart/2009/3/layout/SpiralPicture"/>
    <dgm:cxn modelId="{50BD9230-91AE-4E32-8E89-5B9DDCB48727}" srcId="{05FED4EC-57CF-4016-AAED-97AD484E9E83}" destId="{BCC11E30-6541-4BE8-831E-E9FDC3E9298F}" srcOrd="2" destOrd="0" parTransId="{C33BCF41-66F1-474A-806D-1951AB176E4D}" sibTransId="{31398E10-5AC6-46A0-ADCB-3571C2D01FA8}"/>
    <dgm:cxn modelId="{9FDBF769-6B01-4921-ADAB-16047D001A08}" type="presOf" srcId="{6441D692-5155-423D-B7AD-58A14AC10F1E}" destId="{1A22D31D-00CF-4618-8808-56BE9D848E26}" srcOrd="0" destOrd="0" presId="urn:microsoft.com/office/officeart/2009/3/layout/SpiralPicture"/>
    <dgm:cxn modelId="{7C47BF51-7C97-44DE-A930-9FEA5C356549}" srcId="{05FED4EC-57CF-4016-AAED-97AD484E9E83}" destId="{640A91CB-877B-4085-9545-F9C17D770C0D}" srcOrd="0" destOrd="0" parTransId="{9D5AF826-B60B-4A4B-B9B1-ACB140A91ACA}" sibTransId="{8AB45BC4-C0F0-4B3C-8573-5CFE0655AE79}"/>
    <dgm:cxn modelId="{5139D788-42D0-47F5-991C-E123D57D6B39}" type="presOf" srcId="{13C61946-C2BA-4CB0-8DF6-5FD8C375D3B1}" destId="{399CED96-1184-4C12-91CC-1C9F5CF96921}" srcOrd="0" destOrd="0" presId="urn:microsoft.com/office/officeart/2009/3/layout/SpiralPicture"/>
    <dgm:cxn modelId="{BF831797-9DEE-466F-B16E-5ED3FBAA144B}" type="presOf" srcId="{8AB45BC4-C0F0-4B3C-8573-5CFE0655AE79}" destId="{3AC924BD-9557-4E97-841A-38F8C8B1360B}" srcOrd="0" destOrd="0" presId="urn:microsoft.com/office/officeart/2009/3/layout/SpiralPicture"/>
    <dgm:cxn modelId="{728E94A3-3DF5-445F-94E3-5048B1F58939}" type="presOf" srcId="{C242AD5D-1ECD-4908-A60F-215AFB9FD4B3}" destId="{4D73D597-3E07-4331-9202-3A83C88E7367}" srcOrd="0" destOrd="0" presId="urn:microsoft.com/office/officeart/2009/3/layout/SpiralPicture"/>
    <dgm:cxn modelId="{59E4E5BA-BCB1-483D-B58B-A2EA88591C3D}" type="presOf" srcId="{BCC11E30-6541-4BE8-831E-E9FDC3E9298F}" destId="{E6F64D69-57DB-4010-A084-7B19706A901A}" srcOrd="0" destOrd="0" presId="urn:microsoft.com/office/officeart/2009/3/layout/SpiralPicture"/>
    <dgm:cxn modelId="{C090FBBA-8D3C-4DA5-A783-D76B36E23FE1}" type="presOf" srcId="{640A91CB-877B-4085-9545-F9C17D770C0D}" destId="{FE196493-BBD8-4673-A4DF-F8221F2560E5}" srcOrd="0" destOrd="0" presId="urn:microsoft.com/office/officeart/2009/3/layout/SpiralPicture"/>
    <dgm:cxn modelId="{A97DB3C4-7827-4171-BEF8-DBDB7E8ED5C7}" srcId="{05FED4EC-57CF-4016-AAED-97AD484E9E83}" destId="{13C61946-C2BA-4CB0-8DF6-5FD8C375D3B1}" srcOrd="3" destOrd="0" parTransId="{74BABA5E-C6C8-4A2C-AE69-63CE156F4BB9}" sibTransId="{6441D692-5155-423D-B7AD-58A14AC10F1E}"/>
    <dgm:cxn modelId="{B4B543C7-E75B-49B7-82E3-91AEC8DFBF57}" srcId="{05FED4EC-57CF-4016-AAED-97AD484E9E83}" destId="{F817C06D-B2D8-47C9-B6E1-ED04466AC1A0}" srcOrd="4" destOrd="0" parTransId="{81977D9A-A40D-488F-BA0F-6033E11B20D6}" sibTransId="{C242AD5D-1ECD-4908-A60F-215AFB9FD4B3}"/>
    <dgm:cxn modelId="{CCA91ECC-A9A6-4143-832A-AA1AA1DDAF25}" type="presOf" srcId="{31398E10-5AC6-46A0-ADCB-3571C2D01FA8}" destId="{2DA36017-91FA-4D3B-A074-35774071717B}" srcOrd="0" destOrd="0" presId="urn:microsoft.com/office/officeart/2009/3/layout/SpiralPicture"/>
    <dgm:cxn modelId="{D44D6ED8-12EE-4520-B319-B2C82ED1550F}" srcId="{05FED4EC-57CF-4016-AAED-97AD484E9E83}" destId="{AC3F3830-3722-432A-8B40-B474503EC13E}" srcOrd="1" destOrd="0" parTransId="{BEE774DD-2CB3-4168-BEB1-9A5D91F04C2E}" sibTransId="{88180B2E-262B-4EC3-983A-53727B84A404}"/>
    <dgm:cxn modelId="{AF6E15F0-02A0-4DAA-9C1E-178723089296}" type="presOf" srcId="{AC3F3830-3722-432A-8B40-B474503EC13E}" destId="{0FEA2F9E-78D0-4C68-A328-BC35F876DE55}" srcOrd="0" destOrd="0" presId="urn:microsoft.com/office/officeart/2009/3/layout/SpiralPicture"/>
    <dgm:cxn modelId="{B255F3C6-36C6-4180-A419-376AF545C662}" type="presParOf" srcId="{DB4E97AD-FB61-4034-BE1A-8CD25CB63D31}" destId="{F46C7773-945E-4BFA-911D-8A5B3221B5F2}" srcOrd="0" destOrd="0" presId="urn:microsoft.com/office/officeart/2009/3/layout/SpiralPicture"/>
    <dgm:cxn modelId="{DDCEA698-9A2F-4DC5-8F10-437668D6393D}" type="presParOf" srcId="{F46C7773-945E-4BFA-911D-8A5B3221B5F2}" destId="{4E6BB815-40B5-4B47-BCE5-6A78F1AF4858}" srcOrd="0" destOrd="0" presId="urn:microsoft.com/office/officeart/2009/3/layout/SpiralPicture"/>
    <dgm:cxn modelId="{7B4ED98E-251E-4008-B054-2F7B66F2C7AC}" type="presParOf" srcId="{F46C7773-945E-4BFA-911D-8A5B3221B5F2}" destId="{1E245D62-E4B7-4439-8416-BA9050E11649}" srcOrd="1" destOrd="0" presId="urn:microsoft.com/office/officeart/2009/3/layout/SpiralPicture"/>
    <dgm:cxn modelId="{1CA9290C-8C85-4E53-97F3-7E4D7C52A631}" type="presParOf" srcId="{F46C7773-945E-4BFA-911D-8A5B3221B5F2}" destId="{03C7695F-9E1F-4E02-9593-E64C05199199}" srcOrd="2" destOrd="0" presId="urn:microsoft.com/office/officeart/2009/3/layout/SpiralPicture"/>
    <dgm:cxn modelId="{FE1945D7-18D7-46B7-B76C-A0EF2291D868}" type="presParOf" srcId="{03C7695F-9E1F-4E02-9593-E64C05199199}" destId="{3AC924BD-9557-4E97-841A-38F8C8B1360B}" srcOrd="0" destOrd="0" presId="urn:microsoft.com/office/officeart/2009/3/layout/SpiralPicture"/>
    <dgm:cxn modelId="{A513E1BE-41F4-4E4C-B968-92101578C81E}" type="presParOf" srcId="{F46C7773-945E-4BFA-911D-8A5B3221B5F2}" destId="{7093CE26-D189-4F06-BC1B-8AAB920A3575}" srcOrd="3" destOrd="0" presId="urn:microsoft.com/office/officeart/2009/3/layout/SpiralPicture"/>
    <dgm:cxn modelId="{47DB9EC3-4DC2-4601-B4BF-A3CDE61352A0}" type="presParOf" srcId="{7093CE26-D189-4F06-BC1B-8AAB920A3575}" destId="{5A157ED6-8648-4E00-9CCB-31A78669D399}" srcOrd="0" destOrd="0" presId="urn:microsoft.com/office/officeart/2009/3/layout/SpiralPicture"/>
    <dgm:cxn modelId="{CA8E4D61-0CFF-463A-A6B1-49F38F291127}" type="presParOf" srcId="{F46C7773-945E-4BFA-911D-8A5B3221B5F2}" destId="{867FA024-AE93-4525-9061-0C309BD80756}" srcOrd="4" destOrd="0" presId="urn:microsoft.com/office/officeart/2009/3/layout/SpiralPicture"/>
    <dgm:cxn modelId="{C7803157-F562-4D2A-8E8C-8C91E9CBC13B}" type="presParOf" srcId="{867FA024-AE93-4525-9061-0C309BD80756}" destId="{8D39BE39-06A5-4D45-944A-2EFF1D2666E9}" srcOrd="0" destOrd="0" presId="urn:microsoft.com/office/officeart/2009/3/layout/SpiralPicture"/>
    <dgm:cxn modelId="{61CDAAEF-3EFB-48EB-9575-269F1D53DE9B}" type="presParOf" srcId="{F46C7773-945E-4BFA-911D-8A5B3221B5F2}" destId="{AF7F5A94-8E16-49E9-BF21-09706FF10F8B}" srcOrd="5" destOrd="0" presId="urn:microsoft.com/office/officeart/2009/3/layout/SpiralPicture"/>
    <dgm:cxn modelId="{F4A33F1A-7E08-40A7-9CD8-A876F837F8B6}" type="presParOf" srcId="{AF7F5A94-8E16-49E9-BF21-09706FF10F8B}" destId="{72916AD4-B84F-4567-A150-416F670E4BB4}" srcOrd="0" destOrd="0" presId="urn:microsoft.com/office/officeart/2009/3/layout/SpiralPicture"/>
    <dgm:cxn modelId="{8CB1B5E4-F7FB-415A-A51B-417B4C6868BA}" type="presParOf" srcId="{AF7F5A94-8E16-49E9-BF21-09706FF10F8B}" destId="{53BE1800-753E-492A-ADC7-A85E7C5B5A0E}" srcOrd="1" destOrd="0" presId="urn:microsoft.com/office/officeart/2009/3/layout/SpiralPicture"/>
    <dgm:cxn modelId="{E6E70EDE-180B-46BC-BA7A-C620E9F6E874}" type="presParOf" srcId="{F46C7773-945E-4BFA-911D-8A5B3221B5F2}" destId="{18E223ED-AD72-4C9E-9AA6-5BC588EDC1B4}" srcOrd="6" destOrd="0" presId="urn:microsoft.com/office/officeart/2009/3/layout/SpiralPicture"/>
    <dgm:cxn modelId="{77676B05-63B0-406A-825F-72618D9A04A4}" type="presParOf" srcId="{18E223ED-AD72-4C9E-9AA6-5BC588EDC1B4}" destId="{2DA36017-91FA-4D3B-A074-35774071717B}" srcOrd="0" destOrd="0" presId="urn:microsoft.com/office/officeart/2009/3/layout/SpiralPicture"/>
    <dgm:cxn modelId="{07CD8EE6-D042-4DA8-B364-96539696E273}" type="presParOf" srcId="{F46C7773-945E-4BFA-911D-8A5B3221B5F2}" destId="{7B61C487-1F53-41E7-9128-AD66360E1863}" srcOrd="7" destOrd="0" presId="urn:microsoft.com/office/officeart/2009/3/layout/SpiralPicture"/>
    <dgm:cxn modelId="{D948A186-E8B0-465F-BBEB-75DB82F893F9}" type="presParOf" srcId="{7B61C487-1F53-41E7-9128-AD66360E1863}" destId="{E96A339A-AE4B-438F-B276-49CC3D23BEC3}" srcOrd="0" destOrd="0" presId="urn:microsoft.com/office/officeart/2009/3/layout/SpiralPicture"/>
    <dgm:cxn modelId="{928F6A3B-959E-4B28-B29E-3E8F39D16667}" type="presParOf" srcId="{7B61C487-1F53-41E7-9128-AD66360E1863}" destId="{66D51B42-1A18-42BF-925B-FD538CFB8E1E}" srcOrd="1" destOrd="0" presId="urn:microsoft.com/office/officeart/2009/3/layout/SpiralPicture"/>
    <dgm:cxn modelId="{C4922F90-77A6-4090-84B1-8953A52F86F7}" type="presParOf" srcId="{7B61C487-1F53-41E7-9128-AD66360E1863}" destId="{CB462906-D1CB-483B-8F7E-F96723B36C4B}" srcOrd="2" destOrd="0" presId="urn:microsoft.com/office/officeart/2009/3/layout/SpiralPicture"/>
    <dgm:cxn modelId="{5E284FFD-B356-4320-8E62-FC1082272C42}" type="presParOf" srcId="{F46C7773-945E-4BFA-911D-8A5B3221B5F2}" destId="{6575A558-9508-4524-BBFA-5681CCFB0A39}" srcOrd="8" destOrd="0" presId="urn:microsoft.com/office/officeart/2009/3/layout/SpiralPicture"/>
    <dgm:cxn modelId="{67955455-4585-424D-894E-70C35FDABD35}" type="presParOf" srcId="{6575A558-9508-4524-BBFA-5681CCFB0A39}" destId="{1A22D31D-00CF-4618-8808-56BE9D848E26}" srcOrd="0" destOrd="0" presId="urn:microsoft.com/office/officeart/2009/3/layout/SpiralPicture"/>
    <dgm:cxn modelId="{7A79AAB7-3039-4C65-ADA0-A0A1E8C281AE}" type="presParOf" srcId="{F46C7773-945E-4BFA-911D-8A5B3221B5F2}" destId="{CC411AEA-C71F-4808-8C6B-0A3BC7E05F86}" srcOrd="9" destOrd="0" presId="urn:microsoft.com/office/officeart/2009/3/layout/SpiralPicture"/>
    <dgm:cxn modelId="{9A2098F4-88B2-4EB1-836F-16D57DAC08BA}" type="presParOf" srcId="{CC411AEA-C71F-4808-8C6B-0A3BC7E05F86}" destId="{B7EFF22D-DFA7-4CD3-82A8-E918E4DA6D46}" srcOrd="0" destOrd="0" presId="urn:microsoft.com/office/officeart/2009/3/layout/SpiralPicture"/>
    <dgm:cxn modelId="{0AA3BCDE-BB40-4FD8-8E2B-F78F9DC20244}" type="presParOf" srcId="{CC411AEA-C71F-4808-8C6B-0A3BC7E05F86}" destId="{74C4AEFD-6CF0-423C-9D9A-1B26DD7046BE}" srcOrd="1" destOrd="0" presId="urn:microsoft.com/office/officeart/2009/3/layout/SpiralPicture"/>
    <dgm:cxn modelId="{7A201F54-E736-4102-8E3B-65431B59E85F}" type="presParOf" srcId="{CC411AEA-C71F-4808-8C6B-0A3BC7E05F86}" destId="{B3A8D02B-51DD-4438-ADDA-B877C0226009}" srcOrd="2" destOrd="0" presId="urn:microsoft.com/office/officeart/2009/3/layout/SpiralPicture"/>
    <dgm:cxn modelId="{4CF3C3A0-CCA2-4054-BC33-DCEDBDCB3B67}" type="presParOf" srcId="{CC411AEA-C71F-4808-8C6B-0A3BC7E05F86}" destId="{10EDCA49-A577-4E8A-A619-09C6C7B4F4A4}" srcOrd="3" destOrd="0" presId="urn:microsoft.com/office/officeart/2009/3/layout/SpiralPicture"/>
    <dgm:cxn modelId="{AAEBA1F4-C063-425A-8760-6B9E50DE0992}" type="presParOf" srcId="{F46C7773-945E-4BFA-911D-8A5B3221B5F2}" destId="{5A480066-19E0-4326-89E4-B8B68A6FDE85}" srcOrd="10" destOrd="0" presId="urn:microsoft.com/office/officeart/2009/3/layout/SpiralPicture"/>
    <dgm:cxn modelId="{E3F22ED5-6310-4FD5-8612-EF74F75B8176}" type="presParOf" srcId="{5A480066-19E0-4326-89E4-B8B68A6FDE85}" destId="{4D73D597-3E07-4331-9202-3A83C88E7367}" srcOrd="0" destOrd="0" presId="urn:microsoft.com/office/officeart/2009/3/layout/SpiralPicture"/>
    <dgm:cxn modelId="{6D1021BE-8107-45B9-A4B5-8F88A0DE7127}" type="presParOf" srcId="{F46C7773-945E-4BFA-911D-8A5B3221B5F2}" destId="{51C0ADDE-8072-4E07-974D-74F1DC5CFD5E}" srcOrd="11" destOrd="0" presId="urn:microsoft.com/office/officeart/2009/3/layout/SpiralPicture"/>
    <dgm:cxn modelId="{AEB4DC58-3267-4CCD-9FA1-7448333DC1C9}" type="presParOf" srcId="{51C0ADDE-8072-4E07-974D-74F1DC5CFD5E}" destId="{CA3B4088-1513-400C-BB97-96BD72E8A8D4}" srcOrd="0" destOrd="0" presId="urn:microsoft.com/office/officeart/2009/3/layout/SpiralPicture"/>
    <dgm:cxn modelId="{2120CE1B-C142-4D84-AFFE-0B8C2BF967C9}" type="presParOf" srcId="{51C0ADDE-8072-4E07-974D-74F1DC5CFD5E}" destId="{3EDA9004-0A73-4E9F-9E34-AE1E5FAABA30}" srcOrd="1" destOrd="0" presId="urn:microsoft.com/office/officeart/2009/3/layout/SpiralPicture"/>
    <dgm:cxn modelId="{8464C7CD-9DC9-401A-BACF-0F998CC7780F}" type="presParOf" srcId="{51C0ADDE-8072-4E07-974D-74F1DC5CFD5E}" destId="{F5741194-AC65-4D0D-B6A3-6D8EAD342434}" srcOrd="2" destOrd="0" presId="urn:microsoft.com/office/officeart/2009/3/layout/SpiralPicture"/>
    <dgm:cxn modelId="{EC6C067A-014B-43A1-90D2-9EF9DE78D054}" type="presParOf" srcId="{51C0ADDE-8072-4E07-974D-74F1DC5CFD5E}" destId="{3B60DCED-6876-4A04-8FF7-97821FBC5125}" srcOrd="3" destOrd="0" presId="urn:microsoft.com/office/officeart/2009/3/layout/SpiralPicture"/>
    <dgm:cxn modelId="{0D5D9E6C-84DD-4385-8338-E3284CC15C84}" type="presParOf" srcId="{51C0ADDE-8072-4E07-974D-74F1DC5CFD5E}" destId="{68A60D22-EA7B-4361-AD34-69BABDC4A721}" srcOrd="4" destOrd="0" presId="urn:microsoft.com/office/officeart/2009/3/layout/SpiralPicture"/>
    <dgm:cxn modelId="{2AC70CC8-6613-464C-8115-7ABA51E5CE20}" type="presParOf" srcId="{DB4E97AD-FB61-4034-BE1A-8CD25CB63D31}" destId="{54D5AE93-9EEE-4BB2-A2A9-63FF434C636A}" srcOrd="1" destOrd="0" presId="urn:microsoft.com/office/officeart/2009/3/layout/SpiralPicture"/>
    <dgm:cxn modelId="{5FE044CA-4C0B-4AFC-91F2-58A337CC494A}" type="presParOf" srcId="{54D5AE93-9EEE-4BB2-A2A9-63FF434C636A}" destId="{089D0387-DF6B-46D8-8935-90B2C56D3032}" srcOrd="0" destOrd="0" presId="urn:microsoft.com/office/officeart/2009/3/layout/SpiralPicture"/>
    <dgm:cxn modelId="{730B29C2-032C-4178-AE61-5AE2FDDE862C}" type="presParOf" srcId="{089D0387-DF6B-46D8-8935-90B2C56D3032}" destId="{B3C9899B-EA07-4787-B223-D4FE0F87E70C}" srcOrd="0" destOrd="0" presId="urn:microsoft.com/office/officeart/2009/3/layout/SpiralPicture"/>
    <dgm:cxn modelId="{765D6FD5-D7B3-4D25-8AB6-4C3C9F3A0E66}" type="presParOf" srcId="{54D5AE93-9EEE-4BB2-A2A9-63FF434C636A}" destId="{FE196493-BBD8-4673-A4DF-F8221F2560E5}" srcOrd="1" destOrd="0" presId="urn:microsoft.com/office/officeart/2009/3/layout/SpiralPicture"/>
    <dgm:cxn modelId="{A77D9A4B-CE45-4E23-A787-849A3B9EF97A}" type="presParOf" srcId="{54D5AE93-9EEE-4BB2-A2A9-63FF434C636A}" destId="{BC765685-3870-4969-8D5D-2F85CFB2295B}" srcOrd="2" destOrd="0" presId="urn:microsoft.com/office/officeart/2009/3/layout/SpiralPicture"/>
    <dgm:cxn modelId="{3E4AA67A-FB3D-4EDB-9F0B-5F5E546866AB}" type="presParOf" srcId="{BC765685-3870-4969-8D5D-2F85CFB2295B}" destId="{42190DA3-50B1-4A72-B60F-6B290A878E06}" srcOrd="0" destOrd="0" presId="urn:microsoft.com/office/officeart/2009/3/layout/SpiralPicture"/>
    <dgm:cxn modelId="{EBBDD6D7-E5D3-4D19-ABDA-766C2D2F2E78}" type="presParOf" srcId="{BC765685-3870-4969-8D5D-2F85CFB2295B}" destId="{49DD6746-0895-4E83-AC15-94CE488B32B0}" srcOrd="1" destOrd="0" presId="urn:microsoft.com/office/officeart/2009/3/layout/SpiralPicture"/>
    <dgm:cxn modelId="{29A15ECE-F9E9-485A-A54A-9F5357186FE6}" type="presParOf" srcId="{54D5AE93-9EEE-4BB2-A2A9-63FF434C636A}" destId="{0FEA2F9E-78D0-4C68-A328-BC35F876DE55}" srcOrd="3" destOrd="0" presId="urn:microsoft.com/office/officeart/2009/3/layout/SpiralPicture"/>
    <dgm:cxn modelId="{0426017E-D14C-4D7E-901F-4E3B35BC8D8F}" type="presParOf" srcId="{54D5AE93-9EEE-4BB2-A2A9-63FF434C636A}" destId="{7F6026DA-0C52-4CD8-B8C8-35FBD755C871}" srcOrd="4" destOrd="0" presId="urn:microsoft.com/office/officeart/2009/3/layout/SpiralPicture"/>
    <dgm:cxn modelId="{D6B01DDB-170C-4F85-A87E-D829E2301506}" type="presParOf" srcId="{7F6026DA-0C52-4CD8-B8C8-35FBD755C871}" destId="{4C2C49EA-F065-4FEE-B414-ABECE1E8B043}" srcOrd="0" destOrd="0" presId="urn:microsoft.com/office/officeart/2009/3/layout/SpiralPicture"/>
    <dgm:cxn modelId="{2B62D634-0AC1-47C8-99CD-B0872EE249F1}" type="presParOf" srcId="{7F6026DA-0C52-4CD8-B8C8-35FBD755C871}" destId="{AFACE49F-526F-44B0-A300-7334E93E36C2}" srcOrd="1" destOrd="0" presId="urn:microsoft.com/office/officeart/2009/3/layout/SpiralPicture"/>
    <dgm:cxn modelId="{825C8FAF-9A79-43EB-A531-52502C7E0E19}" type="presParOf" srcId="{7F6026DA-0C52-4CD8-B8C8-35FBD755C871}" destId="{34CD7CDB-DAAB-4631-A685-9BC71003A154}" srcOrd="2" destOrd="0" presId="urn:microsoft.com/office/officeart/2009/3/layout/SpiralPicture"/>
    <dgm:cxn modelId="{1FE5E026-F5F3-4DFC-A3DB-B2E930B9C137}" type="presParOf" srcId="{54D5AE93-9EEE-4BB2-A2A9-63FF434C636A}" destId="{E6F64D69-57DB-4010-A084-7B19706A901A}" srcOrd="5" destOrd="0" presId="urn:microsoft.com/office/officeart/2009/3/layout/SpiralPicture"/>
    <dgm:cxn modelId="{5D96C02D-6E6A-4715-A527-A16273C2C342}" type="presParOf" srcId="{54D5AE93-9EEE-4BB2-A2A9-63FF434C636A}" destId="{0221A99F-120F-4494-B013-F10B0F953181}" srcOrd="6" destOrd="0" presId="urn:microsoft.com/office/officeart/2009/3/layout/SpiralPicture"/>
    <dgm:cxn modelId="{51F8402A-1541-4340-9F7E-55D1AE7BC099}" type="presParOf" srcId="{0221A99F-120F-4494-B013-F10B0F953181}" destId="{F583FDD0-0313-4357-8E85-FC31FB7F735E}" srcOrd="0" destOrd="0" presId="urn:microsoft.com/office/officeart/2009/3/layout/SpiralPicture"/>
    <dgm:cxn modelId="{2DF7E525-52B5-42AD-B374-0ACB3E6B3DA0}" type="presParOf" srcId="{0221A99F-120F-4494-B013-F10B0F953181}" destId="{76B2E326-073D-425C-A513-EA734AB26395}" srcOrd="1" destOrd="0" presId="urn:microsoft.com/office/officeart/2009/3/layout/SpiralPicture"/>
    <dgm:cxn modelId="{3D083AA3-65F7-48A8-810D-76FBAAA10D67}" type="presParOf" srcId="{0221A99F-120F-4494-B013-F10B0F953181}" destId="{8838B1AC-23C6-4A42-8354-A096BB4E9006}" srcOrd="2" destOrd="0" presId="urn:microsoft.com/office/officeart/2009/3/layout/SpiralPicture"/>
    <dgm:cxn modelId="{11145877-F6D4-4E5D-A6AE-4AA28D339B8E}" type="presParOf" srcId="{0221A99F-120F-4494-B013-F10B0F953181}" destId="{08C57DAA-E52D-4202-AAD1-B629404E145C}" srcOrd="3" destOrd="0" presId="urn:microsoft.com/office/officeart/2009/3/layout/SpiralPicture"/>
    <dgm:cxn modelId="{E4419A4B-5DA7-4466-9E6D-61EE9FD5C887}" type="presParOf" srcId="{54D5AE93-9EEE-4BB2-A2A9-63FF434C636A}" destId="{399CED96-1184-4C12-91CC-1C9F5CF96921}" srcOrd="7" destOrd="0" presId="urn:microsoft.com/office/officeart/2009/3/layout/SpiralPicture"/>
    <dgm:cxn modelId="{B0E25B4D-8844-47C4-9B64-B7BEE14DD5DE}" type="presParOf" srcId="{54D5AE93-9EEE-4BB2-A2A9-63FF434C636A}" destId="{26AEF16F-44C0-4D34-9B33-52BED7F315E1}" srcOrd="8" destOrd="0" presId="urn:microsoft.com/office/officeart/2009/3/layout/SpiralPicture"/>
    <dgm:cxn modelId="{C4398DBB-9F9C-420B-B44A-29F55D01AC3A}" type="presParOf" srcId="{26AEF16F-44C0-4D34-9B33-52BED7F315E1}" destId="{30CC4EE0-BAA6-43D8-8FD5-941FEEFA7756}" srcOrd="0" destOrd="0" presId="urn:microsoft.com/office/officeart/2009/3/layout/SpiralPicture"/>
    <dgm:cxn modelId="{1B056BCE-AA52-4CBC-910D-9C8B9E53E727}" type="presParOf" srcId="{26AEF16F-44C0-4D34-9B33-52BED7F315E1}" destId="{863F32F7-662A-4C14-A7F3-EE94924BCBF6}" srcOrd="1" destOrd="0" presId="urn:microsoft.com/office/officeart/2009/3/layout/SpiralPicture"/>
    <dgm:cxn modelId="{0F33B29B-3600-43CB-B296-7C6A3ADEDC1E}" type="presParOf" srcId="{26AEF16F-44C0-4D34-9B33-52BED7F315E1}" destId="{7B2C9BC4-C9CC-45DA-A82F-9A7A10A823DF}" srcOrd="2" destOrd="0" presId="urn:microsoft.com/office/officeart/2009/3/layout/SpiralPicture"/>
    <dgm:cxn modelId="{78A6B695-D580-429F-BB70-4959AC49F540}" type="presParOf" srcId="{26AEF16F-44C0-4D34-9B33-52BED7F315E1}" destId="{516F006C-1154-47FD-86D6-81B3FA6A17BA}" srcOrd="3" destOrd="0" presId="urn:microsoft.com/office/officeart/2009/3/layout/SpiralPicture"/>
    <dgm:cxn modelId="{ADD2D6AF-8B18-46C6-8EA1-8360F2F6563B}" type="presParOf" srcId="{26AEF16F-44C0-4D34-9B33-52BED7F315E1}" destId="{1D109DA3-9712-42AE-AEAF-85162B50F2F7}" srcOrd="4" destOrd="0" presId="urn:microsoft.com/office/officeart/2009/3/layout/SpiralPicture"/>
    <dgm:cxn modelId="{F3B9A3DA-0994-4D54-B075-86E2A74ADD77}" type="presParOf" srcId="{54D5AE93-9EEE-4BB2-A2A9-63FF434C636A}" destId="{4E5E6D69-0E5B-443A-959B-5B2BCF4487D5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E2D81-3CDA-46DD-AD6D-AAB779BF03B8}">
      <dsp:nvSpPr>
        <dsp:cNvPr id="0" name=""/>
        <dsp:cNvSpPr/>
      </dsp:nvSpPr>
      <dsp:spPr>
        <a:xfrm>
          <a:off x="656388" y="239257"/>
          <a:ext cx="3091941" cy="3091941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School Site Support</a:t>
          </a:r>
        </a:p>
      </dsp:txBody>
      <dsp:txXfrm>
        <a:off x="2285915" y="894454"/>
        <a:ext cx="1104264" cy="920220"/>
      </dsp:txXfrm>
    </dsp:sp>
    <dsp:sp modelId="{56474B85-4B70-4D68-BAB2-E4DEC718F6CD}">
      <dsp:nvSpPr>
        <dsp:cNvPr id="0" name=""/>
        <dsp:cNvSpPr/>
      </dsp:nvSpPr>
      <dsp:spPr>
        <a:xfrm>
          <a:off x="592709" y="349683"/>
          <a:ext cx="3091941" cy="3091941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Parent Support</a:t>
          </a:r>
        </a:p>
      </dsp:txBody>
      <dsp:txXfrm>
        <a:off x="1328885" y="2355765"/>
        <a:ext cx="1656397" cy="809794"/>
      </dsp:txXfrm>
    </dsp:sp>
    <dsp:sp modelId="{B8EBA9C3-C675-4B69-BB7D-23FDD483D896}">
      <dsp:nvSpPr>
        <dsp:cNvPr id="0" name=""/>
        <dsp:cNvSpPr/>
      </dsp:nvSpPr>
      <dsp:spPr>
        <a:xfrm>
          <a:off x="529029" y="239257"/>
          <a:ext cx="3091941" cy="3091941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District Support</a:t>
          </a:r>
        </a:p>
      </dsp:txBody>
      <dsp:txXfrm>
        <a:off x="887179" y="894454"/>
        <a:ext cx="1104264" cy="920220"/>
      </dsp:txXfrm>
    </dsp:sp>
    <dsp:sp modelId="{527DB2D1-AAB1-4785-820B-28770051F55F}">
      <dsp:nvSpPr>
        <dsp:cNvPr id="0" name=""/>
        <dsp:cNvSpPr/>
      </dsp:nvSpPr>
      <dsp:spPr>
        <a:xfrm>
          <a:off x="465237" y="47851"/>
          <a:ext cx="3474753" cy="347475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A0E4C-6B26-4B36-80D9-F66D04F60BC6}">
      <dsp:nvSpPr>
        <dsp:cNvPr id="0" name=""/>
        <dsp:cNvSpPr/>
      </dsp:nvSpPr>
      <dsp:spPr>
        <a:xfrm>
          <a:off x="401303" y="158082"/>
          <a:ext cx="3474753" cy="347475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E19C1-8D60-49D4-AC46-F1BA9DC8B840}">
      <dsp:nvSpPr>
        <dsp:cNvPr id="0" name=""/>
        <dsp:cNvSpPr/>
      </dsp:nvSpPr>
      <dsp:spPr>
        <a:xfrm>
          <a:off x="337368" y="47851"/>
          <a:ext cx="3474753" cy="347475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3FB7B-176B-4CD1-98C0-83E588C8B275}">
      <dsp:nvSpPr>
        <dsp:cNvPr id="0" name=""/>
        <dsp:cNvSpPr/>
      </dsp:nvSpPr>
      <dsp:spPr>
        <a:xfrm>
          <a:off x="0" y="607688"/>
          <a:ext cx="335465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0BD5A3-D6D1-43A6-B94B-D947BB5BA78B}">
      <dsp:nvSpPr>
        <dsp:cNvPr id="0" name=""/>
        <dsp:cNvSpPr/>
      </dsp:nvSpPr>
      <dsp:spPr>
        <a:xfrm>
          <a:off x="167732" y="150128"/>
          <a:ext cx="2348261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759" tIns="0" rIns="8875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$50 Donations</a:t>
          </a:r>
        </a:p>
      </dsp:txBody>
      <dsp:txXfrm>
        <a:off x="212404" y="194800"/>
        <a:ext cx="2258917" cy="825776"/>
      </dsp:txXfrm>
    </dsp:sp>
    <dsp:sp modelId="{C16568C7-6A3D-4EDA-AA76-73752B72F864}">
      <dsp:nvSpPr>
        <dsp:cNvPr id="0" name=""/>
        <dsp:cNvSpPr/>
      </dsp:nvSpPr>
      <dsp:spPr>
        <a:xfrm>
          <a:off x="0" y="2013849"/>
          <a:ext cx="335465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81DD5-1F32-497E-A1D6-CD7202920E15}">
      <dsp:nvSpPr>
        <dsp:cNvPr id="0" name=""/>
        <dsp:cNvSpPr/>
      </dsp:nvSpPr>
      <dsp:spPr>
        <a:xfrm>
          <a:off x="167732" y="1556289"/>
          <a:ext cx="2348261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759" tIns="0" rIns="8875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Fundraising</a:t>
          </a:r>
        </a:p>
      </dsp:txBody>
      <dsp:txXfrm>
        <a:off x="212404" y="1600961"/>
        <a:ext cx="2258917" cy="825776"/>
      </dsp:txXfrm>
    </dsp:sp>
    <dsp:sp modelId="{C6EE987F-36DC-407B-B68B-9A7F736D4822}">
      <dsp:nvSpPr>
        <dsp:cNvPr id="0" name=""/>
        <dsp:cNvSpPr/>
      </dsp:nvSpPr>
      <dsp:spPr>
        <a:xfrm>
          <a:off x="0" y="3420009"/>
          <a:ext cx="335465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DDA8D-1B90-4365-8FA1-C9F9E50B6583}">
      <dsp:nvSpPr>
        <dsp:cNvPr id="0" name=""/>
        <dsp:cNvSpPr/>
      </dsp:nvSpPr>
      <dsp:spPr>
        <a:xfrm>
          <a:off x="167732" y="2962449"/>
          <a:ext cx="2348261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759" tIns="0" rIns="8875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Instrument Rentals</a:t>
          </a:r>
        </a:p>
      </dsp:txBody>
      <dsp:txXfrm>
        <a:off x="212404" y="3007121"/>
        <a:ext cx="2258917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CBB98-2A72-43F2-9843-A4EE4BBF7C92}">
      <dsp:nvSpPr>
        <dsp:cNvPr id="0" name=""/>
        <dsp:cNvSpPr/>
      </dsp:nvSpPr>
      <dsp:spPr>
        <a:xfrm>
          <a:off x="0" y="367472"/>
          <a:ext cx="42126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38BDBF-9F04-4B3F-893D-42009F80351E}">
      <dsp:nvSpPr>
        <dsp:cNvPr id="0" name=""/>
        <dsp:cNvSpPr/>
      </dsp:nvSpPr>
      <dsp:spPr>
        <a:xfrm>
          <a:off x="210634" y="42752"/>
          <a:ext cx="2948878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61" tIns="0" rIns="11146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Coaching $2000</a:t>
          </a:r>
        </a:p>
      </dsp:txBody>
      <dsp:txXfrm>
        <a:off x="242337" y="74455"/>
        <a:ext cx="2885472" cy="586034"/>
      </dsp:txXfrm>
    </dsp:sp>
    <dsp:sp modelId="{EE08C928-71B6-44C3-BDBD-4D33BFEABFF5}">
      <dsp:nvSpPr>
        <dsp:cNvPr id="0" name=""/>
        <dsp:cNvSpPr/>
      </dsp:nvSpPr>
      <dsp:spPr>
        <a:xfrm>
          <a:off x="0" y="1365392"/>
          <a:ext cx="42126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FB32CE-A57D-4F89-A3A8-6DD6D83B4275}">
      <dsp:nvSpPr>
        <dsp:cNvPr id="0" name=""/>
        <dsp:cNvSpPr/>
      </dsp:nvSpPr>
      <dsp:spPr>
        <a:xfrm>
          <a:off x="210634" y="1040672"/>
          <a:ext cx="2948878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61" tIns="0" rIns="11146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Festival Fees and </a:t>
          </a:r>
          <a:r>
            <a:rPr lang="en-US" sz="2200" kern="1200" dirty="0" err="1"/>
            <a:t>Transportion</a:t>
          </a:r>
          <a:r>
            <a:rPr lang="en-US" sz="2200" kern="1200" dirty="0"/>
            <a:t> $2000</a:t>
          </a:r>
        </a:p>
      </dsp:txBody>
      <dsp:txXfrm>
        <a:off x="242337" y="1072375"/>
        <a:ext cx="2885472" cy="586034"/>
      </dsp:txXfrm>
    </dsp:sp>
    <dsp:sp modelId="{D0F66732-F29F-4B0B-835D-B6C8E7CC2DB0}">
      <dsp:nvSpPr>
        <dsp:cNvPr id="0" name=""/>
        <dsp:cNvSpPr/>
      </dsp:nvSpPr>
      <dsp:spPr>
        <a:xfrm>
          <a:off x="0" y="2363312"/>
          <a:ext cx="42126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13371-6C01-40A0-8351-A0BBB43A1358}">
      <dsp:nvSpPr>
        <dsp:cNvPr id="0" name=""/>
        <dsp:cNvSpPr/>
      </dsp:nvSpPr>
      <dsp:spPr>
        <a:xfrm>
          <a:off x="210634" y="2038592"/>
          <a:ext cx="2948878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61" tIns="0" rIns="11146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Sheet Music $2000</a:t>
          </a:r>
        </a:p>
      </dsp:txBody>
      <dsp:txXfrm>
        <a:off x="242337" y="2070295"/>
        <a:ext cx="2885472" cy="586034"/>
      </dsp:txXfrm>
    </dsp:sp>
    <dsp:sp modelId="{7F3F4DF0-7A87-44B0-96BF-D16E6BD27052}">
      <dsp:nvSpPr>
        <dsp:cNvPr id="0" name=""/>
        <dsp:cNvSpPr/>
      </dsp:nvSpPr>
      <dsp:spPr>
        <a:xfrm>
          <a:off x="0" y="3361232"/>
          <a:ext cx="42126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21A32-E31D-43AE-83AC-021AF7C1F0BF}">
      <dsp:nvSpPr>
        <dsp:cNvPr id="0" name=""/>
        <dsp:cNvSpPr/>
      </dsp:nvSpPr>
      <dsp:spPr>
        <a:xfrm>
          <a:off x="210634" y="3036512"/>
          <a:ext cx="2948878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61" tIns="0" rIns="11146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Repairs and Supplies $6000</a:t>
          </a:r>
        </a:p>
      </dsp:txBody>
      <dsp:txXfrm>
        <a:off x="242337" y="3068215"/>
        <a:ext cx="2885472" cy="586034"/>
      </dsp:txXfrm>
    </dsp:sp>
    <dsp:sp modelId="{52A9BC3C-53BD-4619-B86A-A51944AB2CF5}">
      <dsp:nvSpPr>
        <dsp:cNvPr id="0" name=""/>
        <dsp:cNvSpPr/>
      </dsp:nvSpPr>
      <dsp:spPr>
        <a:xfrm>
          <a:off x="0" y="4359152"/>
          <a:ext cx="42126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EF44EF-34F0-46FC-9C1F-3B425370B845}">
      <dsp:nvSpPr>
        <dsp:cNvPr id="0" name=""/>
        <dsp:cNvSpPr/>
      </dsp:nvSpPr>
      <dsp:spPr>
        <a:xfrm>
          <a:off x="210634" y="4034432"/>
          <a:ext cx="2948878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61" tIns="0" rIns="11146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Admin supplies and support $1000</a:t>
          </a:r>
        </a:p>
      </dsp:txBody>
      <dsp:txXfrm>
        <a:off x="242337" y="4066135"/>
        <a:ext cx="2885472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474758-8BA8-40E0-8D02-DDE9F851F9BF}">
      <dsp:nvSpPr>
        <dsp:cNvPr id="0" name=""/>
        <dsp:cNvSpPr/>
      </dsp:nvSpPr>
      <dsp:spPr>
        <a:xfrm>
          <a:off x="43131" y="16549"/>
          <a:ext cx="1779585" cy="7118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MCMS Beginning Band</a:t>
          </a:r>
        </a:p>
      </dsp:txBody>
      <dsp:txXfrm>
        <a:off x="399048" y="16549"/>
        <a:ext cx="1067751" cy="711834"/>
      </dsp:txXfrm>
    </dsp:sp>
    <dsp:sp modelId="{7AF923E9-A3DC-49C6-BD34-959DFFC99617}">
      <dsp:nvSpPr>
        <dsp:cNvPr id="0" name=""/>
        <dsp:cNvSpPr/>
      </dsp:nvSpPr>
      <dsp:spPr>
        <a:xfrm>
          <a:off x="1603087" y="8274"/>
          <a:ext cx="1779585" cy="7118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MCMS Intermediate Band</a:t>
          </a:r>
        </a:p>
      </dsp:txBody>
      <dsp:txXfrm>
        <a:off x="1959004" y="8274"/>
        <a:ext cx="1067751" cy="711834"/>
      </dsp:txXfrm>
    </dsp:sp>
    <dsp:sp modelId="{BC21587E-48FF-4B5A-BBEB-868036B9CC67}">
      <dsp:nvSpPr>
        <dsp:cNvPr id="0" name=""/>
        <dsp:cNvSpPr/>
      </dsp:nvSpPr>
      <dsp:spPr>
        <a:xfrm>
          <a:off x="3206175" y="0"/>
          <a:ext cx="1779585" cy="7118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MCMS Advanced Band</a:t>
          </a:r>
        </a:p>
      </dsp:txBody>
      <dsp:txXfrm>
        <a:off x="3562092" y="0"/>
        <a:ext cx="1067751" cy="7118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43FC0-F689-4B6C-B42C-9CA489B14650}">
      <dsp:nvSpPr>
        <dsp:cNvPr id="0" name=""/>
        <dsp:cNvSpPr/>
      </dsp:nvSpPr>
      <dsp:spPr>
        <a:xfrm>
          <a:off x="1323" y="176408"/>
          <a:ext cx="1612533" cy="6450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OPHS Vocal Ensemble</a:t>
          </a:r>
        </a:p>
      </dsp:txBody>
      <dsp:txXfrm>
        <a:off x="323830" y="176408"/>
        <a:ext cx="967520" cy="645013"/>
      </dsp:txXfrm>
    </dsp:sp>
    <dsp:sp modelId="{42B7BB61-8601-46FE-96E9-0398F65B4E05}">
      <dsp:nvSpPr>
        <dsp:cNvPr id="0" name=""/>
        <dsp:cNvSpPr/>
      </dsp:nvSpPr>
      <dsp:spPr>
        <a:xfrm>
          <a:off x="1452604" y="176408"/>
          <a:ext cx="1612533" cy="6450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OPHS Chamber II Choir</a:t>
          </a:r>
        </a:p>
      </dsp:txBody>
      <dsp:txXfrm>
        <a:off x="1775111" y="176408"/>
        <a:ext cx="967520" cy="645013"/>
      </dsp:txXfrm>
    </dsp:sp>
    <dsp:sp modelId="{B55C4BF7-33F5-40AF-8B58-8E306A3341D0}">
      <dsp:nvSpPr>
        <dsp:cNvPr id="0" name=""/>
        <dsp:cNvSpPr/>
      </dsp:nvSpPr>
      <dsp:spPr>
        <a:xfrm>
          <a:off x="2903884" y="176408"/>
          <a:ext cx="1612533" cy="6450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OPHS Chamber I Choir</a:t>
          </a:r>
        </a:p>
      </dsp:txBody>
      <dsp:txXfrm>
        <a:off x="3226391" y="176408"/>
        <a:ext cx="967520" cy="6450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924BD-9557-4E97-841A-38F8C8B1360B}">
      <dsp:nvSpPr>
        <dsp:cNvPr id="0" name=""/>
        <dsp:cNvSpPr/>
      </dsp:nvSpPr>
      <dsp:spPr>
        <a:xfrm rot="10800000">
          <a:off x="0" y="0"/>
          <a:ext cx="5453533" cy="5453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57ED6-8648-4E00-9CCB-31A78669D399}">
      <dsp:nvSpPr>
        <dsp:cNvPr id="0" name=""/>
        <dsp:cNvSpPr/>
      </dsp:nvSpPr>
      <dsp:spPr>
        <a:xfrm>
          <a:off x="5354250" y="5265884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9BE39-06A5-4D45-944A-2EFF1D2666E9}">
      <dsp:nvSpPr>
        <dsp:cNvPr id="0" name=""/>
        <dsp:cNvSpPr/>
      </dsp:nvSpPr>
      <dsp:spPr>
        <a:xfrm>
          <a:off x="5416738" y="0"/>
          <a:ext cx="3795470" cy="331574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7000" r="-17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16AD4-B84F-4567-A150-416F670E4BB4}">
      <dsp:nvSpPr>
        <dsp:cNvPr id="0" name=""/>
        <dsp:cNvSpPr/>
      </dsp:nvSpPr>
      <dsp:spPr>
        <a:xfrm>
          <a:off x="8643962" y="312809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E1800-753E-492A-ADC7-A85E7C5B5A0E}">
      <dsp:nvSpPr>
        <dsp:cNvPr id="0" name=""/>
        <dsp:cNvSpPr/>
      </dsp:nvSpPr>
      <dsp:spPr>
        <a:xfrm>
          <a:off x="8784699" y="312809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A36017-91FA-4D3B-A074-35774071717B}">
      <dsp:nvSpPr>
        <dsp:cNvPr id="0" name=""/>
        <dsp:cNvSpPr/>
      </dsp:nvSpPr>
      <dsp:spPr>
        <a:xfrm>
          <a:off x="6711596" y="3350272"/>
          <a:ext cx="2674973" cy="20232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A339A-AE4B-438F-B276-49CC3D23BEC3}">
      <dsp:nvSpPr>
        <dsp:cNvPr id="0" name=""/>
        <dsp:cNvSpPr/>
      </dsp:nvSpPr>
      <dsp:spPr>
        <a:xfrm>
          <a:off x="8573594" y="5265884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51B42-1A18-42BF-925B-FD538CFB8E1E}">
      <dsp:nvSpPr>
        <dsp:cNvPr id="0" name=""/>
        <dsp:cNvSpPr/>
      </dsp:nvSpPr>
      <dsp:spPr>
        <a:xfrm>
          <a:off x="8679146" y="5160332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62906-D1CB-483B-8F7E-F96723B36C4B}">
      <dsp:nvSpPr>
        <dsp:cNvPr id="0" name=""/>
        <dsp:cNvSpPr/>
      </dsp:nvSpPr>
      <dsp:spPr>
        <a:xfrm>
          <a:off x="8784699" y="5054780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22D31D-00CF-4618-8808-56BE9D848E26}">
      <dsp:nvSpPr>
        <dsp:cNvPr id="0" name=""/>
        <dsp:cNvSpPr/>
      </dsp:nvSpPr>
      <dsp:spPr>
        <a:xfrm>
          <a:off x="5344969" y="4275569"/>
          <a:ext cx="1435560" cy="117796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EFF22D-DFA7-4CD3-82A8-E918E4DA6D46}">
      <dsp:nvSpPr>
        <dsp:cNvPr id="0" name=""/>
        <dsp:cNvSpPr/>
      </dsp:nvSpPr>
      <dsp:spPr>
        <a:xfrm>
          <a:off x="6506177" y="5125148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4AEFD-6CF0-423C-9D9A-1B26DD7046BE}">
      <dsp:nvSpPr>
        <dsp:cNvPr id="0" name=""/>
        <dsp:cNvSpPr/>
      </dsp:nvSpPr>
      <dsp:spPr>
        <a:xfrm>
          <a:off x="6646914" y="5125148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8D02B-51DD-4438-ADDA-B877C0226009}">
      <dsp:nvSpPr>
        <dsp:cNvPr id="0" name=""/>
        <dsp:cNvSpPr/>
      </dsp:nvSpPr>
      <dsp:spPr>
        <a:xfrm>
          <a:off x="6506177" y="5265884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DCA49-A577-4E8A-A619-09C6C7B4F4A4}">
      <dsp:nvSpPr>
        <dsp:cNvPr id="0" name=""/>
        <dsp:cNvSpPr/>
      </dsp:nvSpPr>
      <dsp:spPr>
        <a:xfrm>
          <a:off x="6646914" y="5265884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3D597-3E07-4331-9202-3A83C88E7367}">
      <dsp:nvSpPr>
        <dsp:cNvPr id="0" name=""/>
        <dsp:cNvSpPr/>
      </dsp:nvSpPr>
      <dsp:spPr>
        <a:xfrm>
          <a:off x="5456487" y="3310619"/>
          <a:ext cx="1326810" cy="9646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B4088-1513-400C-BB97-96BD72E8A8D4}">
      <dsp:nvSpPr>
        <dsp:cNvPr id="0" name=""/>
        <dsp:cNvSpPr/>
      </dsp:nvSpPr>
      <dsp:spPr>
        <a:xfrm>
          <a:off x="6435809" y="396794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A9004-0A73-4E9F-9E34-AE1E5FAABA30}">
      <dsp:nvSpPr>
        <dsp:cNvPr id="0" name=""/>
        <dsp:cNvSpPr/>
      </dsp:nvSpPr>
      <dsp:spPr>
        <a:xfrm>
          <a:off x="6541361" y="386239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741194-AC65-4D0D-B6A3-6D8EAD342434}">
      <dsp:nvSpPr>
        <dsp:cNvPr id="0" name=""/>
        <dsp:cNvSpPr/>
      </dsp:nvSpPr>
      <dsp:spPr>
        <a:xfrm>
          <a:off x="6646914" y="375683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0DCED-6876-4A04-8FF7-97821FBC5125}">
      <dsp:nvSpPr>
        <dsp:cNvPr id="0" name=""/>
        <dsp:cNvSpPr/>
      </dsp:nvSpPr>
      <dsp:spPr>
        <a:xfrm>
          <a:off x="6435809" y="375683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60D22-EA7B-4361-AD34-69BABDC4A721}">
      <dsp:nvSpPr>
        <dsp:cNvPr id="0" name=""/>
        <dsp:cNvSpPr/>
      </dsp:nvSpPr>
      <dsp:spPr>
        <a:xfrm>
          <a:off x="6646914" y="396794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9899B-EA07-4787-B223-D4FE0F87E70C}">
      <dsp:nvSpPr>
        <dsp:cNvPr id="0" name=""/>
        <dsp:cNvSpPr/>
      </dsp:nvSpPr>
      <dsp:spPr>
        <a:xfrm>
          <a:off x="2112472" y="561186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96493-BBD8-4673-A4DF-F8221F2560E5}">
      <dsp:nvSpPr>
        <dsp:cNvPr id="0" name=""/>
        <dsp:cNvSpPr/>
      </dsp:nvSpPr>
      <dsp:spPr>
        <a:xfrm>
          <a:off x="2206297" y="5453533"/>
          <a:ext cx="1170000" cy="41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2206297" y="5453533"/>
        <a:ext cx="1170000" cy="410480"/>
      </dsp:txXfrm>
    </dsp:sp>
    <dsp:sp modelId="{42190DA3-50B1-4A72-B60F-6B290A878E06}">
      <dsp:nvSpPr>
        <dsp:cNvPr id="0" name=""/>
        <dsp:cNvSpPr/>
      </dsp:nvSpPr>
      <dsp:spPr>
        <a:xfrm>
          <a:off x="3376297" y="561186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6746-0895-4E83-AC15-94CE488B32B0}">
      <dsp:nvSpPr>
        <dsp:cNvPr id="0" name=""/>
        <dsp:cNvSpPr/>
      </dsp:nvSpPr>
      <dsp:spPr>
        <a:xfrm>
          <a:off x="3517033" y="561186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2F9E-78D0-4C68-A328-BC35F876DE55}">
      <dsp:nvSpPr>
        <dsp:cNvPr id="0" name=""/>
        <dsp:cNvSpPr/>
      </dsp:nvSpPr>
      <dsp:spPr>
        <a:xfrm>
          <a:off x="3610857" y="5453533"/>
          <a:ext cx="1170000" cy="41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3610857" y="5453533"/>
        <a:ext cx="1170000" cy="410480"/>
      </dsp:txXfrm>
    </dsp:sp>
    <dsp:sp modelId="{4C2C49EA-F065-4FEE-B414-ABECE1E8B043}">
      <dsp:nvSpPr>
        <dsp:cNvPr id="0" name=""/>
        <dsp:cNvSpPr/>
      </dsp:nvSpPr>
      <dsp:spPr>
        <a:xfrm>
          <a:off x="4780857" y="571741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CE49F-526F-44B0-A300-7334E93E36C2}">
      <dsp:nvSpPr>
        <dsp:cNvPr id="0" name=""/>
        <dsp:cNvSpPr/>
      </dsp:nvSpPr>
      <dsp:spPr>
        <a:xfrm>
          <a:off x="4886409" y="561186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D7CDB-DAAB-4631-A685-9BC71003A154}">
      <dsp:nvSpPr>
        <dsp:cNvPr id="0" name=""/>
        <dsp:cNvSpPr/>
      </dsp:nvSpPr>
      <dsp:spPr>
        <a:xfrm>
          <a:off x="4991962" y="550630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64D69-57DB-4010-A084-7B19706A901A}">
      <dsp:nvSpPr>
        <dsp:cNvPr id="0" name=""/>
        <dsp:cNvSpPr/>
      </dsp:nvSpPr>
      <dsp:spPr>
        <a:xfrm>
          <a:off x="5085786" y="5453533"/>
          <a:ext cx="1170000" cy="41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5085786" y="5453533"/>
        <a:ext cx="1170000" cy="410480"/>
      </dsp:txXfrm>
    </dsp:sp>
    <dsp:sp modelId="{F583FDD0-0313-4357-8E85-FC31FB7F735E}">
      <dsp:nvSpPr>
        <dsp:cNvPr id="0" name=""/>
        <dsp:cNvSpPr/>
      </dsp:nvSpPr>
      <dsp:spPr>
        <a:xfrm>
          <a:off x="6255786" y="554149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B2E326-073D-425C-A513-EA734AB26395}">
      <dsp:nvSpPr>
        <dsp:cNvPr id="0" name=""/>
        <dsp:cNvSpPr/>
      </dsp:nvSpPr>
      <dsp:spPr>
        <a:xfrm>
          <a:off x="6396522" y="554149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8B1AC-23C6-4A42-8354-A096BB4E9006}">
      <dsp:nvSpPr>
        <dsp:cNvPr id="0" name=""/>
        <dsp:cNvSpPr/>
      </dsp:nvSpPr>
      <dsp:spPr>
        <a:xfrm>
          <a:off x="6255786" y="568222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57DAA-E52D-4202-AAD1-B629404E145C}">
      <dsp:nvSpPr>
        <dsp:cNvPr id="0" name=""/>
        <dsp:cNvSpPr/>
      </dsp:nvSpPr>
      <dsp:spPr>
        <a:xfrm>
          <a:off x="6396522" y="568222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CED96-1184-4C12-91CC-1C9F5CF96921}">
      <dsp:nvSpPr>
        <dsp:cNvPr id="0" name=""/>
        <dsp:cNvSpPr/>
      </dsp:nvSpPr>
      <dsp:spPr>
        <a:xfrm>
          <a:off x="6490346" y="5453533"/>
          <a:ext cx="1170000" cy="41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6490346" y="5453533"/>
        <a:ext cx="1170000" cy="410480"/>
      </dsp:txXfrm>
    </dsp:sp>
    <dsp:sp modelId="{30CC4EE0-BAA6-43D8-8FD5-941FEEFA7756}">
      <dsp:nvSpPr>
        <dsp:cNvPr id="0" name=""/>
        <dsp:cNvSpPr/>
      </dsp:nvSpPr>
      <dsp:spPr>
        <a:xfrm>
          <a:off x="7660346" y="571741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3F32F7-662A-4C14-A7F3-EE94924BCBF6}">
      <dsp:nvSpPr>
        <dsp:cNvPr id="0" name=""/>
        <dsp:cNvSpPr/>
      </dsp:nvSpPr>
      <dsp:spPr>
        <a:xfrm>
          <a:off x="7765899" y="5611861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C9BC4-C9CC-45DA-A82F-9A7A10A823DF}">
      <dsp:nvSpPr>
        <dsp:cNvPr id="0" name=""/>
        <dsp:cNvSpPr/>
      </dsp:nvSpPr>
      <dsp:spPr>
        <a:xfrm>
          <a:off x="7871451" y="550630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F006C-1154-47FD-86D6-81B3FA6A17BA}">
      <dsp:nvSpPr>
        <dsp:cNvPr id="0" name=""/>
        <dsp:cNvSpPr/>
      </dsp:nvSpPr>
      <dsp:spPr>
        <a:xfrm>
          <a:off x="7660346" y="5506309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109DA3-9712-42AE-AEAF-85162B50F2F7}">
      <dsp:nvSpPr>
        <dsp:cNvPr id="0" name=""/>
        <dsp:cNvSpPr/>
      </dsp:nvSpPr>
      <dsp:spPr>
        <a:xfrm>
          <a:off x="7871451" y="5717413"/>
          <a:ext cx="93824" cy="9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E6D69-0E5B-443A-959B-5B2BCF4487D5}">
      <dsp:nvSpPr>
        <dsp:cNvPr id="0" name=""/>
        <dsp:cNvSpPr/>
      </dsp:nvSpPr>
      <dsp:spPr>
        <a:xfrm>
          <a:off x="7965275" y="5453533"/>
          <a:ext cx="1170000" cy="41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7965275" y="5453533"/>
        <a:ext cx="1170000" cy="410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91178-905E-4181-A080-73FBE2A7F10F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C0C31-3BFD-43A2-B8EE-356E8F33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49B93-516E-447E-9C4C-C287614C6398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908AF-65BE-457F-9D87-289A548E6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6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9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Honors credit for all Band music classes after freshman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95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forget to mention:</a:t>
            </a:r>
          </a:p>
          <a:p>
            <a:r>
              <a:rPr lang="en-US" dirty="0"/>
              <a:t>Restaurant Nights</a:t>
            </a:r>
          </a:p>
          <a:p>
            <a:r>
              <a:rPr lang="en-US" dirty="0" err="1"/>
              <a:t>Lazer</a:t>
            </a:r>
            <a:r>
              <a:rPr lang="en-US" dirty="0"/>
              <a:t> Tag</a:t>
            </a:r>
          </a:p>
          <a:p>
            <a:r>
              <a:rPr lang="en-US" dirty="0"/>
              <a:t>Website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72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41400"/>
            <a:ext cx="12192000" cy="421640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buNone/>
            </a:pPr>
            <a:endParaRPr lang="en-US" sz="4400" b="0" cap="none" spc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noFill/>
        </p:spPr>
        <p:txBody>
          <a:bodyPr anchor="b"/>
          <a:lstStyle>
            <a:lvl1pPr algn="ctr">
              <a:defRPr sz="6000" b="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noFill/>
        </p:spPr>
        <p:txBody>
          <a:bodyPr/>
          <a:lstStyle>
            <a:lvl1pPr marL="0" indent="0" algn="ctr">
              <a:buNone/>
              <a:defRPr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7B1E0-F476-4322-AA53-0018286DBC2F}" type="datetime1">
              <a:rPr lang="en-US" smtClean="0"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9E97-DADD-4C08-B07A-21ABC2EC9C0C}" type="datetime1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6430-5DC0-47CA-BF30-F2CEF34F1CCC}" type="datetime1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9D0-9F88-4809-9326-E87DB6BC4685}" type="datetime1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D937-36D5-440B-91A0-6786F6EDBFCD}" type="datetime1">
              <a:rPr lang="en-US" smtClean="0"/>
              <a:t>8/28/2017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D020A-2292-4331-AC54-713AADF8BC0C}" type="datetime1">
              <a:rPr lang="en-US" smtClean="0"/>
              <a:t>8/28/2017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A559-F34C-48D0-A2A2-37B0B078BBAB}" type="datetime1">
              <a:rPr lang="en-US" smtClean="0"/>
              <a:t>8/28/2017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B5B2-44EC-4F73-968D-750C1952CA62}" type="datetime1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9984-D554-4F72-BAB6-CB2CCA8D58F4}" type="datetime1">
              <a:rPr lang="en-US" smtClean="0"/>
              <a:t>8/28/2017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6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9944-B6E8-44FA-B3BC-28C8F3B97A63}" type="datetime1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BA2A-22AB-40C3-A6FE-08AE8F5EAD50}" type="datetime1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BCC73E2-E386-4A38-B838-238D9BA645F8}" type="datetime1">
              <a:rPr lang="en-US" smtClean="0"/>
              <a:pPr/>
              <a:t>8/28/2017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068D91-5085-43EA-8734-9AB23AC095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 cap="none" spc="0">
          <a:ln w="0"/>
          <a:solidFill>
            <a:schemeClr val="tx2">
              <a:lumMod val="50000"/>
            </a:schemeClr>
          </a:solidFill>
          <a:effectLst>
            <a:outerShdw blurRad="38100" dist="19050" dir="2700000" algn="tl" rotWithShape="0">
              <a:schemeClr val="tx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estpacdesigns.com/online-orders" TargetMode="External"/><Relationship Id="rId2" Type="http://schemas.openxmlformats.org/officeDocument/2006/relationships/hyperlink" Target="http://www.formalfashionsinc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MCMS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Parent Night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Music Important?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>
                <a:latin typeface="Californian FB" panose="0207040306080B030204" pitchFamily="18" charset="0"/>
              </a:rPr>
              <a:t>	As the emphasis on STEM education increases, and common core group 	</a:t>
            </a:r>
          </a:p>
          <a:p>
            <a:pPr marL="0" indent="0">
              <a:buNone/>
            </a:pPr>
            <a:r>
              <a:rPr lang="en-US" sz="3400" dirty="0">
                <a:latin typeface="Californian FB" panose="0207040306080B030204" pitchFamily="18" charset="0"/>
              </a:rPr>
              <a:t>	work is embraced by the district, music education is a big advantage to students:</a:t>
            </a:r>
          </a:p>
          <a:p>
            <a:pPr marL="0" lvl="0" indent="0">
              <a:buNone/>
            </a:pPr>
            <a:endParaRPr lang="en-US" sz="3400" dirty="0">
              <a:latin typeface="Californian FB" panose="0207040306080B0302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Californian FB" panose="0207040306080B030204" pitchFamily="18" charset="0"/>
              </a:rPr>
              <a:t>	</a:t>
            </a:r>
            <a:r>
              <a:rPr lang="en-US" sz="3400" dirty="0">
                <a:latin typeface="Californian FB" panose="0207040306080B030204" pitchFamily="18" charset="0"/>
              </a:rPr>
              <a:t>Well documented link between Music and Math in the brain</a:t>
            </a:r>
          </a:p>
          <a:p>
            <a:pPr marL="0" lvl="0" indent="0">
              <a:buNone/>
            </a:pPr>
            <a:endParaRPr lang="en-US" dirty="0">
              <a:latin typeface="Californian FB" panose="0207040306080B0302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Californian FB" panose="0207040306080B030204" pitchFamily="18" charset="0"/>
              </a:rPr>
              <a:t>	</a:t>
            </a:r>
            <a:r>
              <a:rPr lang="en-US" sz="3500" dirty="0">
                <a:latin typeface="Californian FB" panose="0207040306080B030204" pitchFamily="18" charset="0"/>
              </a:rPr>
              <a:t>Music students learn to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900" dirty="0">
                <a:latin typeface="Californian FB" panose="0207040306080B030204" pitchFamily="18" charset="0"/>
              </a:rPr>
              <a:t>Work as a group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900" dirty="0">
                <a:latin typeface="Californian FB" panose="0207040306080B030204" pitchFamily="18" charset="0"/>
              </a:rPr>
              <a:t>Adjust and be flexible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900" dirty="0">
                <a:latin typeface="Californian FB" panose="0207040306080B030204" pitchFamily="18" charset="0"/>
              </a:rPr>
              <a:t>Feel emotion and be empathetic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900" dirty="0">
                <a:latin typeface="Californian FB" panose="0207040306080B030204" pitchFamily="18" charset="0"/>
              </a:rPr>
              <a:t>Work Hard - performance based test are very motivating!</a:t>
            </a:r>
          </a:p>
          <a:p>
            <a:pPr marL="0" lvl="0" indent="0">
              <a:buNone/>
            </a:pPr>
            <a:r>
              <a:rPr lang="en-US" dirty="0"/>
              <a:t>		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		(This is why Colleges LOVE music students                )</a:t>
            </a:r>
          </a:p>
          <a:p>
            <a:pPr marL="0" lvl="0" indent="0">
              <a:buNone/>
            </a:pPr>
            <a:r>
              <a:rPr lang="en-US" dirty="0"/>
              <a:t>	</a:t>
            </a:r>
          </a:p>
          <a:p>
            <a:pPr lvl="0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C1B85E-C898-4520-9619-0722B2FEB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807" y="5097780"/>
            <a:ext cx="717550" cy="79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Music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825625"/>
            <a:ext cx="5962650" cy="4351338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en-US" sz="8000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District Support</a:t>
            </a:r>
          </a:p>
          <a:p>
            <a:pPr marL="0" lvl="0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OPUSD has made a commitment to Music in the District as part of their    “STE</a:t>
            </a:r>
            <a:r>
              <a:rPr lang="en-US" sz="6400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M” initiative.</a:t>
            </a:r>
          </a:p>
          <a:p>
            <a:pPr marL="914400" lvl="2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Hundreds of thousands of dollars over the last few years have been allocated to ensure music education is available to MCMS and OPHS Students.</a:t>
            </a:r>
          </a:p>
          <a:p>
            <a:pPr marL="0" lvl="0" indent="0">
              <a:buNone/>
            </a:pPr>
            <a:endParaRPr lang="en-US" sz="62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8000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School Site Support</a:t>
            </a:r>
          </a:p>
          <a:p>
            <a:pPr marL="0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Both school Principals (Brad Benioff and Kevin Buchannan) have committed PFA and Stipend money to help the music program.</a:t>
            </a:r>
          </a:p>
          <a:p>
            <a:pPr marL="0" lvl="0" indent="0">
              <a:buNone/>
            </a:pPr>
            <a:endParaRPr lang="en-US" sz="7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en-US" sz="8000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Parent Support</a:t>
            </a:r>
          </a:p>
          <a:p>
            <a:pPr marL="0" lvl="0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 parents of music students we also need to support our students in their commitment to music .</a:t>
            </a:r>
          </a:p>
          <a:p>
            <a:pPr marL="0" lvl="0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	Time:  Early Jazz Band, Practicing at night, 	Attendance at music events</a:t>
            </a:r>
          </a:p>
          <a:p>
            <a:pPr marL="0" lvl="0" indent="0">
              <a:buNone/>
            </a:pPr>
            <a:r>
              <a:rPr lang="en-US" sz="6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	Money: $50 Donation / Polo Shirts ( Band) or T Shirts 	( Choir)/ Funding Trips/ OPIMA</a:t>
            </a:r>
          </a:p>
          <a:p>
            <a:pPr marL="0" lvl="0" indent="0">
              <a:buNone/>
            </a:pPr>
            <a:r>
              <a:rPr lang="en-US" sz="6200" dirty="0">
                <a:latin typeface="+mj-lt"/>
              </a:rPr>
              <a:t>		</a:t>
            </a:r>
          </a:p>
          <a:p>
            <a:pPr marL="0" lvl="0" indent="0">
              <a:buNone/>
            </a:pPr>
            <a:r>
              <a:rPr lang="en-US" sz="6200" dirty="0">
                <a:latin typeface="+mj-lt"/>
              </a:rPr>
              <a:t>	</a:t>
            </a:r>
          </a:p>
          <a:p>
            <a:pPr lvl="0"/>
            <a:endParaRPr lang="en-US" dirty="0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2E05081-9504-4327-8C8D-2035873C4652}"/>
              </a:ext>
            </a:extLst>
          </p:cNvPr>
          <p:cNvSpPr txBox="1">
            <a:spLocks/>
          </p:cNvSpPr>
          <p:nvPr/>
        </p:nvSpPr>
        <p:spPr>
          <a:xfrm>
            <a:off x="7006590" y="1825625"/>
            <a:ext cx="434721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6200" dirty="0">
                <a:latin typeface="Californian FB" panose="0207040306080B030204" pitchFamily="18" charset="0"/>
              </a:rPr>
              <a:t>	</a:t>
            </a:r>
          </a:p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AE3ACC0-0401-4A8D-957A-A22DC7DF2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4330812"/>
              </p:ext>
            </p:extLst>
          </p:nvPr>
        </p:nvGraphicFramePr>
        <p:xfrm>
          <a:off x="7041515" y="2160852"/>
          <a:ext cx="4277360" cy="368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877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 and Content Layout with Chart"/>
          <p:cNvSpPr>
            <a:spLocks noGrp="1"/>
          </p:cNvSpPr>
          <p:nvPr>
            <p:ph type="title"/>
          </p:nvPr>
        </p:nvSpPr>
        <p:spPr>
          <a:xfrm>
            <a:off x="838200" y="321642"/>
            <a:ext cx="10515600" cy="1325563"/>
          </a:xfrm>
        </p:spPr>
        <p:txBody>
          <a:bodyPr/>
          <a:lstStyle/>
          <a:p>
            <a:r>
              <a:rPr lang="en-US" dirty="0"/>
              <a:t>Where do your donations go?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DA656AB-E0D5-48ED-BFBF-BCAD6CED76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825861"/>
              </p:ext>
            </p:extLst>
          </p:nvPr>
        </p:nvGraphicFramePr>
        <p:xfrm>
          <a:off x="838200" y="1825625"/>
          <a:ext cx="335465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ight Brace 11">
            <a:extLst>
              <a:ext uri="{FF2B5EF4-FFF2-40B4-BE49-F238E27FC236}">
                <a16:creationId xmlns:a16="http://schemas.microsoft.com/office/drawing/2014/main" id="{4F3C0A2B-3C68-41BB-968F-59088055929C}"/>
              </a:ext>
            </a:extLst>
          </p:cNvPr>
          <p:cNvSpPr/>
          <p:nvPr/>
        </p:nvSpPr>
        <p:spPr>
          <a:xfrm>
            <a:off x="4290122" y="2837984"/>
            <a:ext cx="880946" cy="2732049"/>
          </a:xfrm>
          <a:prstGeom prst="rightBrac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2BC1475-5BB2-4F3A-AA3E-AFF28B22ACE0}"/>
              </a:ext>
            </a:extLst>
          </p:cNvPr>
          <p:cNvSpPr/>
          <p:nvPr/>
        </p:nvSpPr>
        <p:spPr>
          <a:xfrm>
            <a:off x="5358161" y="3211552"/>
            <a:ext cx="1834376" cy="1561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$13,000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AA8BE28-1C65-4DCC-B57F-B9FEA4C2E3CA}"/>
              </a:ext>
            </a:extLst>
          </p:cNvPr>
          <p:cNvSpPr/>
          <p:nvPr/>
        </p:nvSpPr>
        <p:spPr>
          <a:xfrm>
            <a:off x="7872761" y="3992137"/>
            <a:ext cx="992459" cy="211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0F131A4-349E-4326-B84D-BF21ABB3F2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881480"/>
              </p:ext>
            </p:extLst>
          </p:nvPr>
        </p:nvGraphicFramePr>
        <p:xfrm>
          <a:off x="7685668" y="1725857"/>
          <a:ext cx="4212683" cy="4956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8264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97BE35A8-1B83-4100-AE10-6217C822D166}"/>
              </a:ext>
            </a:extLst>
          </p:cNvPr>
          <p:cNvSpPr txBox="1">
            <a:spLocks/>
          </p:cNvSpPr>
          <p:nvPr/>
        </p:nvSpPr>
        <p:spPr>
          <a:xfrm>
            <a:off x="6203404" y="2132163"/>
            <a:ext cx="5156201" cy="4516765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4C1DA5F3-C67A-4825-A27A-6556BC1985E6}"/>
              </a:ext>
            </a:extLst>
          </p:cNvPr>
          <p:cNvSpPr txBox="1">
            <a:spLocks/>
          </p:cNvSpPr>
          <p:nvPr/>
        </p:nvSpPr>
        <p:spPr>
          <a:xfrm>
            <a:off x="831849" y="2130425"/>
            <a:ext cx="5120476" cy="451850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Music Across the District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AA0B3B-B57D-4549-945B-D958BDEF4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129" y="1453356"/>
            <a:ext cx="5156200" cy="641350"/>
          </a:xfrm>
        </p:spPr>
        <p:txBody>
          <a:bodyPr/>
          <a:lstStyle/>
          <a:p>
            <a:r>
              <a:rPr lang="en-US" dirty="0"/>
              <a:t>Band Progression</a:t>
            </a:r>
          </a:p>
        </p:txBody>
      </p:sp>
      <p:graphicFrame>
        <p:nvGraphicFramePr>
          <p:cNvPr id="22" name="Content Placeholder 21">
            <a:extLst>
              <a:ext uri="{FF2B5EF4-FFF2-40B4-BE49-F238E27FC236}">
                <a16:creationId xmlns:a16="http://schemas.microsoft.com/office/drawing/2014/main" id="{D48A72D9-C276-4F2A-83D8-283B884EE8B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69393604"/>
              </p:ext>
            </p:extLst>
          </p:nvPr>
        </p:nvGraphicFramePr>
        <p:xfrm>
          <a:off x="930349" y="2228413"/>
          <a:ext cx="4985761" cy="728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51FE754-DD4F-4EAD-B9DC-F3DB8F848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8945" y="1453356"/>
            <a:ext cx="5157787" cy="641350"/>
          </a:xfrm>
        </p:spPr>
        <p:txBody>
          <a:bodyPr/>
          <a:lstStyle/>
          <a:p>
            <a:r>
              <a:rPr lang="en-US" dirty="0"/>
              <a:t>Choir Progression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AB6710-2653-40D3-8F7C-94C2FCB70348}"/>
              </a:ext>
            </a:extLst>
          </p:cNvPr>
          <p:cNvGrpSpPr/>
          <p:nvPr/>
        </p:nvGrpSpPr>
        <p:grpSpPr>
          <a:xfrm>
            <a:off x="1053347" y="4595246"/>
            <a:ext cx="4788635" cy="1032201"/>
            <a:chOff x="993298" y="4526338"/>
            <a:chExt cx="4788635" cy="103220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9C314C9-3C1D-4E1C-A898-9B8B41B57354}"/>
                </a:ext>
              </a:extLst>
            </p:cNvPr>
            <p:cNvSpPr/>
            <p:nvPr/>
          </p:nvSpPr>
          <p:spPr>
            <a:xfrm>
              <a:off x="993298" y="4526338"/>
              <a:ext cx="1530342" cy="1032201"/>
            </a:xfrm>
            <a:custGeom>
              <a:avLst/>
              <a:gdLst>
                <a:gd name="connsiteX0" fmla="*/ 0 w 1530342"/>
                <a:gd name="connsiteY0" fmla="*/ 103220 h 1032201"/>
                <a:gd name="connsiteX1" fmla="*/ 103220 w 1530342"/>
                <a:gd name="connsiteY1" fmla="*/ 0 h 1032201"/>
                <a:gd name="connsiteX2" fmla="*/ 1427122 w 1530342"/>
                <a:gd name="connsiteY2" fmla="*/ 0 h 1032201"/>
                <a:gd name="connsiteX3" fmla="*/ 1530342 w 1530342"/>
                <a:gd name="connsiteY3" fmla="*/ 103220 h 1032201"/>
                <a:gd name="connsiteX4" fmla="*/ 1530342 w 1530342"/>
                <a:gd name="connsiteY4" fmla="*/ 928981 h 1032201"/>
                <a:gd name="connsiteX5" fmla="*/ 1427122 w 1530342"/>
                <a:gd name="connsiteY5" fmla="*/ 1032201 h 1032201"/>
                <a:gd name="connsiteX6" fmla="*/ 103220 w 1530342"/>
                <a:gd name="connsiteY6" fmla="*/ 1032201 h 1032201"/>
                <a:gd name="connsiteX7" fmla="*/ 0 w 1530342"/>
                <a:gd name="connsiteY7" fmla="*/ 928981 h 1032201"/>
                <a:gd name="connsiteX8" fmla="*/ 0 w 1530342"/>
                <a:gd name="connsiteY8" fmla="*/ 103220 h 1032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0342" h="1032201">
                  <a:moveTo>
                    <a:pt x="0" y="103220"/>
                  </a:moveTo>
                  <a:cubicBezTo>
                    <a:pt x="0" y="46213"/>
                    <a:pt x="46213" y="0"/>
                    <a:pt x="103220" y="0"/>
                  </a:cubicBezTo>
                  <a:lnTo>
                    <a:pt x="1427122" y="0"/>
                  </a:lnTo>
                  <a:cubicBezTo>
                    <a:pt x="1484129" y="0"/>
                    <a:pt x="1530342" y="46213"/>
                    <a:pt x="1530342" y="103220"/>
                  </a:cubicBezTo>
                  <a:lnTo>
                    <a:pt x="1530342" y="928981"/>
                  </a:lnTo>
                  <a:cubicBezTo>
                    <a:pt x="1530342" y="985988"/>
                    <a:pt x="1484129" y="1032201"/>
                    <a:pt x="1427122" y="1032201"/>
                  </a:cubicBezTo>
                  <a:lnTo>
                    <a:pt x="103220" y="1032201"/>
                  </a:lnTo>
                  <a:cubicBezTo>
                    <a:pt x="46213" y="1032201"/>
                    <a:pt x="0" y="985988"/>
                    <a:pt x="0" y="928981"/>
                  </a:cubicBezTo>
                  <a:lnTo>
                    <a:pt x="0" y="10322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332" tIns="68332" rIns="68332" bIns="6833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OPHS Strings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50CD22-CFF7-468C-85CA-431BDD3AA46B}"/>
                </a:ext>
              </a:extLst>
            </p:cNvPr>
            <p:cNvSpPr/>
            <p:nvPr/>
          </p:nvSpPr>
          <p:spPr>
            <a:xfrm>
              <a:off x="2557536" y="4568931"/>
              <a:ext cx="1626785" cy="950486"/>
            </a:xfrm>
            <a:custGeom>
              <a:avLst/>
              <a:gdLst>
                <a:gd name="connsiteX0" fmla="*/ 0 w 1626785"/>
                <a:gd name="connsiteY0" fmla="*/ 95049 h 950486"/>
                <a:gd name="connsiteX1" fmla="*/ 95049 w 1626785"/>
                <a:gd name="connsiteY1" fmla="*/ 0 h 950486"/>
                <a:gd name="connsiteX2" fmla="*/ 1531736 w 1626785"/>
                <a:gd name="connsiteY2" fmla="*/ 0 h 950486"/>
                <a:gd name="connsiteX3" fmla="*/ 1626785 w 1626785"/>
                <a:gd name="connsiteY3" fmla="*/ 95049 h 950486"/>
                <a:gd name="connsiteX4" fmla="*/ 1626785 w 1626785"/>
                <a:gd name="connsiteY4" fmla="*/ 855437 h 950486"/>
                <a:gd name="connsiteX5" fmla="*/ 1531736 w 1626785"/>
                <a:gd name="connsiteY5" fmla="*/ 950486 h 950486"/>
                <a:gd name="connsiteX6" fmla="*/ 95049 w 1626785"/>
                <a:gd name="connsiteY6" fmla="*/ 950486 h 950486"/>
                <a:gd name="connsiteX7" fmla="*/ 0 w 1626785"/>
                <a:gd name="connsiteY7" fmla="*/ 855437 h 950486"/>
                <a:gd name="connsiteX8" fmla="*/ 0 w 1626785"/>
                <a:gd name="connsiteY8" fmla="*/ 95049 h 95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6785" h="950486">
                  <a:moveTo>
                    <a:pt x="0" y="95049"/>
                  </a:moveTo>
                  <a:cubicBezTo>
                    <a:pt x="0" y="42555"/>
                    <a:pt x="42555" y="0"/>
                    <a:pt x="95049" y="0"/>
                  </a:cubicBezTo>
                  <a:lnTo>
                    <a:pt x="1531736" y="0"/>
                  </a:lnTo>
                  <a:cubicBezTo>
                    <a:pt x="1584230" y="0"/>
                    <a:pt x="1626785" y="42555"/>
                    <a:pt x="1626785" y="95049"/>
                  </a:cubicBezTo>
                  <a:lnTo>
                    <a:pt x="1626785" y="855437"/>
                  </a:lnTo>
                  <a:cubicBezTo>
                    <a:pt x="1626785" y="907931"/>
                    <a:pt x="1584230" y="950486"/>
                    <a:pt x="1531736" y="950486"/>
                  </a:cubicBezTo>
                  <a:lnTo>
                    <a:pt x="95049" y="950486"/>
                  </a:lnTo>
                  <a:cubicBezTo>
                    <a:pt x="42555" y="950486"/>
                    <a:pt x="0" y="907931"/>
                    <a:pt x="0" y="855437"/>
                  </a:cubicBezTo>
                  <a:lnTo>
                    <a:pt x="0" y="9504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939" tIns="65939" rIns="65939" bIns="65939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OPHS Concert Band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6700A7F-ABDC-450E-B9C8-9E81284DBF7B}"/>
                </a:ext>
              </a:extLst>
            </p:cNvPr>
            <p:cNvSpPr/>
            <p:nvPr/>
          </p:nvSpPr>
          <p:spPr>
            <a:xfrm>
              <a:off x="4317924" y="4599713"/>
              <a:ext cx="1464009" cy="940763"/>
            </a:xfrm>
            <a:custGeom>
              <a:avLst/>
              <a:gdLst>
                <a:gd name="connsiteX0" fmla="*/ 0 w 1464009"/>
                <a:gd name="connsiteY0" fmla="*/ 94076 h 940763"/>
                <a:gd name="connsiteX1" fmla="*/ 94076 w 1464009"/>
                <a:gd name="connsiteY1" fmla="*/ 0 h 940763"/>
                <a:gd name="connsiteX2" fmla="*/ 1369933 w 1464009"/>
                <a:gd name="connsiteY2" fmla="*/ 0 h 940763"/>
                <a:gd name="connsiteX3" fmla="*/ 1464009 w 1464009"/>
                <a:gd name="connsiteY3" fmla="*/ 94076 h 940763"/>
                <a:gd name="connsiteX4" fmla="*/ 1464009 w 1464009"/>
                <a:gd name="connsiteY4" fmla="*/ 846687 h 940763"/>
                <a:gd name="connsiteX5" fmla="*/ 1369933 w 1464009"/>
                <a:gd name="connsiteY5" fmla="*/ 940763 h 940763"/>
                <a:gd name="connsiteX6" fmla="*/ 94076 w 1464009"/>
                <a:gd name="connsiteY6" fmla="*/ 940763 h 940763"/>
                <a:gd name="connsiteX7" fmla="*/ 0 w 1464009"/>
                <a:gd name="connsiteY7" fmla="*/ 846687 h 940763"/>
                <a:gd name="connsiteX8" fmla="*/ 0 w 1464009"/>
                <a:gd name="connsiteY8" fmla="*/ 94076 h 94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4009" h="940763">
                  <a:moveTo>
                    <a:pt x="0" y="94076"/>
                  </a:moveTo>
                  <a:cubicBezTo>
                    <a:pt x="0" y="42119"/>
                    <a:pt x="42119" y="0"/>
                    <a:pt x="94076" y="0"/>
                  </a:cubicBezTo>
                  <a:lnTo>
                    <a:pt x="1369933" y="0"/>
                  </a:lnTo>
                  <a:cubicBezTo>
                    <a:pt x="1421890" y="0"/>
                    <a:pt x="1464009" y="42119"/>
                    <a:pt x="1464009" y="94076"/>
                  </a:cubicBezTo>
                  <a:lnTo>
                    <a:pt x="1464009" y="846687"/>
                  </a:lnTo>
                  <a:cubicBezTo>
                    <a:pt x="1464009" y="898644"/>
                    <a:pt x="1421890" y="940763"/>
                    <a:pt x="1369933" y="940763"/>
                  </a:cubicBezTo>
                  <a:lnTo>
                    <a:pt x="94076" y="940763"/>
                  </a:lnTo>
                  <a:cubicBezTo>
                    <a:pt x="42119" y="940763"/>
                    <a:pt x="0" y="898644"/>
                    <a:pt x="0" y="846687"/>
                  </a:cubicBezTo>
                  <a:lnTo>
                    <a:pt x="0" y="9407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654" tIns="65654" rIns="65654" bIns="65654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OPHS Wind Ensemble</a:t>
              </a:r>
            </a:p>
          </p:txBody>
        </p:sp>
      </p:grpSp>
      <p:sp>
        <p:nvSpPr>
          <p:cNvPr id="26" name="Arrow: Down 25">
            <a:extLst>
              <a:ext uri="{FF2B5EF4-FFF2-40B4-BE49-F238E27FC236}">
                <a16:creationId xmlns:a16="http://schemas.microsoft.com/office/drawing/2014/main" id="{AA188A17-52C3-48A5-BC69-072F6E4B89A3}"/>
              </a:ext>
            </a:extLst>
          </p:cNvPr>
          <p:cNvSpPr/>
          <p:nvPr/>
        </p:nvSpPr>
        <p:spPr>
          <a:xfrm>
            <a:off x="3098933" y="3934734"/>
            <a:ext cx="584462" cy="628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A846B71-36B3-44C2-ACD4-E385D40C9150}"/>
              </a:ext>
            </a:extLst>
          </p:cNvPr>
          <p:cNvSpPr/>
          <p:nvPr/>
        </p:nvSpPr>
        <p:spPr>
          <a:xfrm>
            <a:off x="6467231" y="2303184"/>
            <a:ext cx="2117477" cy="677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MCMS Beg Choir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0DB4D6D7-0944-4A36-8F6F-19C3EBC542F6}"/>
              </a:ext>
            </a:extLst>
          </p:cNvPr>
          <p:cNvSpPr/>
          <p:nvPr/>
        </p:nvSpPr>
        <p:spPr>
          <a:xfrm flipH="1">
            <a:off x="8561070" y="3209540"/>
            <a:ext cx="548640" cy="7251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F7975A3-3EE4-4A0A-99A8-B14D0061645C}"/>
              </a:ext>
            </a:extLst>
          </p:cNvPr>
          <p:cNvSpPr/>
          <p:nvPr/>
        </p:nvSpPr>
        <p:spPr>
          <a:xfrm>
            <a:off x="6392935" y="5721269"/>
            <a:ext cx="1646975" cy="780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Spring Musical 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ADCF4B3-FA46-49AA-BE41-69BFF7E2B40C}"/>
              </a:ext>
            </a:extLst>
          </p:cNvPr>
          <p:cNvSpPr/>
          <p:nvPr/>
        </p:nvSpPr>
        <p:spPr>
          <a:xfrm>
            <a:off x="2709950" y="5777799"/>
            <a:ext cx="1399998" cy="780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OPHS Jazz Band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BE7155F-DC01-405C-88BB-221BBF42F49C}"/>
              </a:ext>
            </a:extLst>
          </p:cNvPr>
          <p:cNvSpPr/>
          <p:nvPr/>
        </p:nvSpPr>
        <p:spPr>
          <a:xfrm>
            <a:off x="1257300" y="5801114"/>
            <a:ext cx="1379834" cy="7892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Spring Musical Orchestra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DC645E7-A29C-4FB6-BBE8-9339E6AC9C13}"/>
              </a:ext>
            </a:extLst>
          </p:cNvPr>
          <p:cNvSpPr/>
          <p:nvPr/>
        </p:nvSpPr>
        <p:spPr>
          <a:xfrm>
            <a:off x="4244370" y="5721270"/>
            <a:ext cx="1459200" cy="780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Marching Band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D763050-CB32-42C4-9A9A-6ADD58DB6F43}"/>
              </a:ext>
            </a:extLst>
          </p:cNvPr>
          <p:cNvSpPr/>
          <p:nvPr/>
        </p:nvSpPr>
        <p:spPr>
          <a:xfrm>
            <a:off x="3529053" y="3101701"/>
            <a:ext cx="1461143" cy="75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MCMS Jazz Band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B9A67BE-42CB-4B15-A2DC-794A7AD6329E}"/>
              </a:ext>
            </a:extLst>
          </p:cNvPr>
          <p:cNvSpPr/>
          <p:nvPr/>
        </p:nvSpPr>
        <p:spPr>
          <a:xfrm>
            <a:off x="1818518" y="3120959"/>
            <a:ext cx="1401866" cy="6905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MCMS Strings Club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2EBBDF1-FC7D-4951-B994-1005B0D1D912}"/>
              </a:ext>
            </a:extLst>
          </p:cNvPr>
          <p:cNvSpPr/>
          <p:nvPr/>
        </p:nvSpPr>
        <p:spPr>
          <a:xfrm>
            <a:off x="8986035" y="2341773"/>
            <a:ext cx="1972243" cy="6581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MCMS  Adv Choir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0641C3-F91C-4B68-9A89-58CDF58D9F2F}"/>
              </a:ext>
            </a:extLst>
          </p:cNvPr>
          <p:cNvSpPr/>
          <p:nvPr/>
        </p:nvSpPr>
        <p:spPr>
          <a:xfrm>
            <a:off x="8039909" y="5715487"/>
            <a:ext cx="1646975" cy="780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Mens</a:t>
            </a:r>
            <a:r>
              <a:rPr lang="en-US" dirty="0"/>
              <a:t> Choir Club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A88430C-BFDA-4706-925D-65E1C95951FB}"/>
              </a:ext>
            </a:extLst>
          </p:cNvPr>
          <p:cNvSpPr/>
          <p:nvPr/>
        </p:nvSpPr>
        <p:spPr>
          <a:xfrm>
            <a:off x="9699757" y="5715487"/>
            <a:ext cx="1646975" cy="780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Jazz Varsity Choir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8798AF6-DC69-4308-9887-CFB79C89A6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233401"/>
              </p:ext>
            </p:extLst>
          </p:nvPr>
        </p:nvGraphicFramePr>
        <p:xfrm>
          <a:off x="6604525" y="4352227"/>
          <a:ext cx="4517742" cy="99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444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320520"/>
            <a:ext cx="10515600" cy="1325563"/>
          </a:xfrm>
        </p:spPr>
        <p:txBody>
          <a:bodyPr/>
          <a:lstStyle/>
          <a:p>
            <a:r>
              <a:rPr lang="en-US" dirty="0"/>
              <a:t>Classroom Policies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dirty="0"/>
              <a:t>	</a:t>
            </a:r>
          </a:p>
          <a:p>
            <a:pPr lvl="0"/>
            <a:r>
              <a:rPr lang="en-US" b="1" dirty="0">
                <a:latin typeface="Californian FB" panose="0207040306080B030204" pitchFamily="18" charset="0"/>
              </a:rPr>
              <a:t>Practice! </a:t>
            </a:r>
            <a:r>
              <a:rPr lang="en-US" b="1" dirty="0" err="1">
                <a:latin typeface="Californian FB" panose="0207040306080B030204" pitchFamily="18" charset="0"/>
              </a:rPr>
              <a:t>Practice</a:t>
            </a:r>
            <a:r>
              <a:rPr lang="en-US" b="1" dirty="0">
                <a:latin typeface="Californian FB" panose="0207040306080B030204" pitchFamily="18" charset="0"/>
              </a:rPr>
              <a:t>! Practice! </a:t>
            </a:r>
            <a:r>
              <a:rPr lang="en-US" dirty="0">
                <a:latin typeface="Californian FB" panose="0207040306080B030204" pitchFamily="18" charset="0"/>
              </a:rPr>
              <a:t>		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But no practice records this year!</a:t>
            </a:r>
          </a:p>
          <a:p>
            <a:pPr lvl="0"/>
            <a:r>
              <a:rPr lang="en-US" b="1" dirty="0">
                <a:latin typeface="Californian FB" panose="0207040306080B030204" pitchFamily="18" charset="0"/>
              </a:rPr>
              <a:t>Early is ON TIME , On Time is Late</a:t>
            </a:r>
            <a:r>
              <a:rPr lang="en-US" dirty="0">
                <a:latin typeface="Californian FB" panose="0207040306080B030204" pitchFamily="18" charset="0"/>
              </a:rPr>
              <a:t>	</a:t>
            </a:r>
            <a:r>
              <a:rPr lang="en-US" sz="22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When bell rings </a:t>
            </a:r>
            <a:r>
              <a:rPr lang="en-US" sz="2200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Instrument  ready</a:t>
            </a:r>
            <a:r>
              <a:rPr lang="en-US" sz="22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, 							</a:t>
            </a:r>
            <a:r>
              <a:rPr lang="en-US" sz="2200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pencil ready</a:t>
            </a:r>
            <a:r>
              <a:rPr lang="en-US" sz="22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, </a:t>
            </a:r>
            <a:r>
              <a:rPr lang="en-US" sz="2200" b="1" u="sng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music ready</a:t>
            </a:r>
          </a:p>
          <a:p>
            <a:pPr marL="457200" lvl="1" indent="0">
              <a:buNone/>
            </a:pPr>
            <a:r>
              <a:rPr lang="en-US" sz="22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						Be respectful of your fellow musicians and 							your teacher</a:t>
            </a:r>
          </a:p>
          <a:p>
            <a:r>
              <a:rPr lang="en-US" sz="3200" b="1" dirty="0">
                <a:latin typeface="Californian FB" panose="0207040306080B030204" pitchFamily="18" charset="0"/>
              </a:rPr>
              <a:t>Attire for All Events</a:t>
            </a:r>
            <a:r>
              <a:rPr lang="en-US" sz="3200" dirty="0">
                <a:latin typeface="Californian FB" panose="0207040306080B030204" pitchFamily="18" charset="0"/>
              </a:rPr>
              <a:t>: 		</a:t>
            </a:r>
            <a:r>
              <a:rPr lang="en-US" sz="2200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Band: Polo shirts, black pants or skirts/tights 						Black socks and  shoes.</a:t>
            </a:r>
          </a:p>
          <a:p>
            <a:pPr lvl="8"/>
            <a:r>
              <a:rPr lang="en-US" sz="2200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		Choir: Black Dress Black Shoes</a:t>
            </a:r>
          </a:p>
          <a:p>
            <a:pPr lvl="3"/>
            <a:endParaRPr lang="en-US" sz="120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fornian FB" panose="0207040306080B030204" pitchFamily="18" charset="0"/>
            </a:endParaRPr>
          </a:p>
          <a:p>
            <a:r>
              <a:rPr lang="en-US" sz="3200" b="1" dirty="0">
                <a:latin typeface="Californian FB" panose="0207040306080B030204" pitchFamily="18" charset="0"/>
              </a:rPr>
              <a:t>Attendance:</a:t>
            </a: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 	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			</a:t>
            </a:r>
            <a:r>
              <a:rPr lang="en-US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Required at all mandatory events</a:t>
            </a:r>
          </a:p>
          <a:p>
            <a:r>
              <a:rPr lang="en-US" sz="3200" b="1" dirty="0">
                <a:latin typeface="Californian FB" panose="0207040306080B030204" pitchFamily="18" charset="0"/>
              </a:rPr>
              <a:t>Communication:</a:t>
            </a: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			</a:t>
            </a:r>
            <a:r>
              <a:rPr lang="en-US" sz="22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Charms email is the official email. 							Please </a:t>
            </a:r>
            <a:r>
              <a:rPr lang="en-US" sz="2200" b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unjunk</a:t>
            </a:r>
            <a:r>
              <a:rPr lang="en-US" sz="22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fornian FB" panose="0207040306080B030204" pitchFamily="18" charset="0"/>
              </a:rPr>
              <a:t> it!</a:t>
            </a:r>
          </a:p>
          <a:p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3557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D394062-33E8-4157-8578-7663C15F4DFE}"/>
              </a:ext>
            </a:extLst>
          </p:cNvPr>
          <p:cNvSpPr txBox="1">
            <a:spLocks/>
          </p:cNvSpPr>
          <p:nvPr/>
        </p:nvSpPr>
        <p:spPr>
          <a:xfrm>
            <a:off x="838200" y="1769252"/>
            <a:ext cx="10515600" cy="508874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kern="120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36FC7-50D7-452C-BE8A-6415A2EA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Calendar </a:t>
            </a:r>
            <a:r>
              <a:rPr lang="en-US"/>
              <a:t>of Events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C6D924-6BCD-4258-B325-F4992EB6E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905429"/>
              </p:ext>
            </p:extLst>
          </p:nvPr>
        </p:nvGraphicFramePr>
        <p:xfrm>
          <a:off x="3382645" y="6311900"/>
          <a:ext cx="6203950" cy="411480"/>
        </p:xfrm>
        <a:graphic>
          <a:graphicData uri="http://schemas.openxmlformats.org/drawingml/2006/table">
            <a:tbl>
              <a:tblPr/>
              <a:tblGrid>
                <a:gridCol w="6203950">
                  <a:extLst>
                    <a:ext uri="{9D8B030D-6E8A-4147-A177-3AD203B41FA5}">
                      <a16:colId xmlns:a16="http://schemas.microsoft.com/office/drawing/2014/main" val="3300762441"/>
                    </a:ext>
                  </a:extLst>
                </a:gridCol>
              </a:tblGrid>
              <a:tr h="889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Denotes School Holiday / Teacher Prep Day, No School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Denotes Beginning and Ending of School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highlight>
                            <a:srgbClr val="00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Denotes Band / Choir Activity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8745" marR="11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372120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676456D-16C9-4C50-A37D-A0207C0048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131378"/>
              </p:ext>
            </p:extLst>
          </p:nvPr>
        </p:nvGraphicFramePr>
        <p:xfrm>
          <a:off x="2708910" y="1761060"/>
          <a:ext cx="6629399" cy="44804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52876">
                  <a:extLst>
                    <a:ext uri="{9D8B030D-6E8A-4147-A177-3AD203B41FA5}">
                      <a16:colId xmlns:a16="http://schemas.microsoft.com/office/drawing/2014/main" val="2553678801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595174517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808461497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163265566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4054989050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2838750451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3246288658"/>
                    </a:ext>
                  </a:extLst>
                </a:gridCol>
                <a:gridCol w="1450957">
                  <a:extLst>
                    <a:ext uri="{9D8B030D-6E8A-4147-A177-3AD203B41FA5}">
                      <a16:colId xmlns:a16="http://schemas.microsoft.com/office/drawing/2014/main" val="1025953198"/>
                    </a:ext>
                  </a:extLst>
                </a:gridCol>
                <a:gridCol w="187221">
                  <a:extLst>
                    <a:ext uri="{9D8B030D-6E8A-4147-A177-3AD203B41FA5}">
                      <a16:colId xmlns:a16="http://schemas.microsoft.com/office/drawing/2014/main" val="4195880530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3165087947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429623327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860872948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2398538767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4233031861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1158433444"/>
                    </a:ext>
                  </a:extLst>
                </a:gridCol>
                <a:gridCol w="252876">
                  <a:extLst>
                    <a:ext uri="{9D8B030D-6E8A-4147-A177-3AD203B41FA5}">
                      <a16:colId xmlns:a16="http://schemas.microsoft.com/office/drawing/2014/main" val="3100871282"/>
                    </a:ext>
                  </a:extLst>
                </a:gridCol>
                <a:gridCol w="1450957">
                  <a:extLst>
                    <a:ext uri="{9D8B030D-6E8A-4147-A177-3AD203B41FA5}">
                      <a16:colId xmlns:a16="http://schemas.microsoft.com/office/drawing/2014/main" val="707461966"/>
                    </a:ext>
                  </a:extLst>
                </a:gridCol>
              </a:tblGrid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June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December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85212334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753544405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12/4 Lab Band Concert (MCMS)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018545336"/>
                  </a:ext>
                </a:extLst>
              </a:tr>
              <a:tr h="121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12/5 MCMS Int./Adv. Band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831773044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12/6 OPHS Band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10172360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12/7 Jazz &amp; MCMS Choir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189318824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12/8 OPHS Choir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395112177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12/22-29 Winter Break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698639497"/>
                  </a:ext>
                </a:extLst>
              </a:tr>
              <a:tr h="60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984715734"/>
                  </a:ext>
                </a:extLst>
              </a:tr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July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January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253295622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669694226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1/1-5 Winter Break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14424093"/>
                  </a:ext>
                </a:extLst>
              </a:tr>
              <a:tr h="845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1/8 Teacher Prep 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196498259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1/14 LAZER TAG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800841045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1/15 MLK 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617323477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1/25 Lab Band Disney Workshop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802329679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764789566"/>
                  </a:ext>
                </a:extLst>
              </a:tr>
              <a:tr h="60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762312910"/>
                  </a:ext>
                </a:extLst>
              </a:tr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August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February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966360076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4234819355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53096406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FFFF00"/>
                          </a:highlight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39070560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2/16 Staff Development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106466846"/>
                  </a:ext>
                </a:extLst>
              </a:tr>
              <a:tr h="121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8/25 Middle School Band Night – 8</a:t>
                      </a:r>
                      <a:r>
                        <a:rPr lang="en-US" sz="400" baseline="30000">
                          <a:effectLst/>
                        </a:rPr>
                        <a:t>th</a:t>
                      </a:r>
                      <a:r>
                        <a:rPr lang="en-US" sz="400">
                          <a:effectLst/>
                        </a:rPr>
                        <a:t> graders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2/19 Washington’s Birthday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624478820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14216785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469811469"/>
                  </a:ext>
                </a:extLst>
              </a:tr>
              <a:tr h="711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6454302"/>
                  </a:ext>
                </a:extLst>
              </a:tr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September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March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04661298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565015441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888759352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9/4 Labor 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3/9 Advanced Band Festival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21630179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66488790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9/21 Local Holiday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744167312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3/30 – Local Holiday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42688829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342740719"/>
                  </a:ext>
                </a:extLst>
              </a:tr>
              <a:tr h="60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28297888"/>
                  </a:ext>
                </a:extLst>
              </a:tr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October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April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05842055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71320534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4/2-6 Spring Break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779623140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317704177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10/14 POPS concert at OPHS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4/15 OP Music Festival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879747869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357316735"/>
                  </a:ext>
                </a:extLst>
              </a:tr>
              <a:tr h="121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4/30 MCMS Int./Adv. Band Concert 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428942271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442942453"/>
                  </a:ext>
                </a:extLst>
              </a:tr>
              <a:tr h="6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69604284"/>
                  </a:ext>
                </a:extLst>
              </a:tr>
              <a:tr h="11618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November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May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0236249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M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W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F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5/1 OPHS Band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048897736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5/2 Jazz &amp; MCMS Choir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083194873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11/10 Veteran’s 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11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FF"/>
                          </a:highlight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5/3 OPHS Choir Concert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331326018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5/4 Lab Band Concert (MCMS)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1308235236"/>
                  </a:ext>
                </a:extLst>
              </a:tr>
              <a:tr h="121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00FF00"/>
                          </a:highlight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11/20-22 Local Holiday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24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highlight>
                            <a:srgbClr val="FFFF00"/>
                          </a:highlight>
                        </a:rPr>
                        <a:t>25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5/11 Festivals of Music – Knott’s - Choir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734176394"/>
                  </a:ext>
                </a:extLst>
              </a:tr>
              <a:tr h="72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26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11/23- 24 Thanksgiving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27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28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29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30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31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5/12 Music In The Parks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2679670304"/>
                  </a:ext>
                </a:extLst>
              </a:tr>
              <a:tr h="845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5/25 Last Day of School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638813339"/>
                  </a:ext>
                </a:extLst>
              </a:tr>
              <a:tr h="60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dirty="0">
                          <a:effectLst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070" marR="13070" marT="0" marB="0" anchor="ctr"/>
                </a:tc>
                <a:extLst>
                  <a:ext uri="{0D108BD9-81ED-4DB2-BD59-A6C34878D82A}">
                    <a16:rowId xmlns:a16="http://schemas.microsoft.com/office/drawing/2014/main" val="3435259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0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320520"/>
            <a:ext cx="10515600" cy="1325563"/>
          </a:xfrm>
        </p:spPr>
        <p:txBody>
          <a:bodyPr/>
          <a:lstStyle/>
          <a:p>
            <a:r>
              <a:rPr lang="en-US" dirty="0"/>
              <a:t>Administration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b="1" dirty="0">
                <a:latin typeface="Californian FB" panose="0207040306080B030204" pitchFamily="18" charset="0"/>
              </a:rPr>
              <a:t>All information is available at			http://oakparkmusic.org</a:t>
            </a:r>
          </a:p>
          <a:p>
            <a:pPr marL="0" lvl="0" indent="0">
              <a:buNone/>
            </a:pPr>
            <a:endParaRPr lang="en-US" b="1" dirty="0">
              <a:latin typeface="Californian FB" panose="0207040306080B0302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Californian FB" panose="0207040306080B030204" pitchFamily="18" charset="0"/>
              </a:rPr>
              <a:t>Choir Dress can be ordered at:			</a:t>
            </a:r>
            <a:r>
              <a:rPr lang="en-US" dirty="0">
                <a:hlinkClick r:id="rId2"/>
              </a:rPr>
              <a:t> www.formalfashionsinc.com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b="1" dirty="0">
              <a:latin typeface="Californian FB" panose="0207040306080B030204" pitchFamily="18" charset="0"/>
            </a:endParaRPr>
          </a:p>
          <a:p>
            <a:pPr marL="0" lvl="0" indent="0">
              <a:buNone/>
            </a:pPr>
            <a:r>
              <a:rPr lang="en-US" b="1" dirty="0">
                <a:latin typeface="Californian FB" panose="0207040306080B030204" pitchFamily="18" charset="0"/>
              </a:rPr>
              <a:t>Band Polo and Choir T-Shirts can be ordered at:	 </a:t>
            </a:r>
            <a:r>
              <a:rPr lang="en-US" b="1" dirty="0">
                <a:latin typeface="Californian FB" panose="0207040306080B030204" pitchFamily="18" charset="0"/>
                <a:hlinkClick r:id="rId3"/>
              </a:rPr>
              <a:t>http://westpacdesigns.com/online-orders</a:t>
            </a:r>
            <a:endParaRPr lang="en-US" b="1" dirty="0">
              <a:latin typeface="Californian FB" panose="0207040306080B030204" pitchFamily="18" charset="0"/>
            </a:endParaRPr>
          </a:p>
          <a:p>
            <a:pPr marL="0" lvl="0" indent="0" algn="ctr">
              <a:buNone/>
            </a:pPr>
            <a:br>
              <a:rPr lang="en-US" b="1" dirty="0">
                <a:latin typeface="Californian FB" panose="0207040306080B030204" pitchFamily="18" charset="0"/>
              </a:rPr>
            </a:br>
            <a:endParaRPr lang="en-US" b="1" dirty="0">
              <a:latin typeface="Californian FB" panose="0207040306080B030204" pitchFamily="18" charset="0"/>
            </a:endParaRPr>
          </a:p>
          <a:p>
            <a:pPr marL="0" lvl="0" indent="0">
              <a:buNone/>
            </a:pPr>
            <a:r>
              <a:rPr lang="en-US" b="1" dirty="0">
                <a:latin typeface="Californian FB" panose="0207040306080B030204" pitchFamily="18" charset="0"/>
              </a:rPr>
              <a:t>OPIMA Representatives for MCMS are:</a:t>
            </a:r>
          </a:p>
          <a:p>
            <a:pPr marL="0" lvl="0" indent="0">
              <a:buNone/>
            </a:pPr>
            <a:r>
              <a:rPr lang="en-US" b="1" dirty="0">
                <a:latin typeface="Californian FB" panose="0207040306080B030204" pitchFamily="18" charset="0"/>
              </a:rPr>
              <a:t>						</a:t>
            </a:r>
            <a:r>
              <a:rPr lang="en-US" b="1" dirty="0" err="1">
                <a:latin typeface="Rockwell" panose="02060603020205020403" pitchFamily="18" charset="0"/>
              </a:rPr>
              <a:t>JoLynn</a:t>
            </a:r>
            <a:r>
              <a:rPr lang="en-US" b="1" dirty="0">
                <a:latin typeface="Rockwell" panose="02060603020205020403" pitchFamily="18" charset="0"/>
              </a:rPr>
              <a:t> Khordodi</a:t>
            </a:r>
          </a:p>
          <a:p>
            <a:pPr marL="0" lvl="0" indent="0">
              <a:buNone/>
            </a:pPr>
            <a:r>
              <a:rPr lang="en-US" b="1" dirty="0">
                <a:latin typeface="Rockwell" panose="02060603020205020403" pitchFamily="18" charset="0"/>
              </a:rPr>
              <a:t>						Amber </a:t>
            </a:r>
            <a:r>
              <a:rPr lang="en-US" b="1" dirty="0" err="1">
                <a:latin typeface="Rockwell" panose="02060603020205020403" pitchFamily="18" charset="0"/>
              </a:rPr>
              <a:t>Rudduck</a:t>
            </a:r>
            <a:endParaRPr lang="en-US" b="1" dirty="0">
              <a:latin typeface="Rockwell" panose="02060603020205020403" pitchFamily="18" charset="0"/>
            </a:endParaRPr>
          </a:p>
          <a:p>
            <a:pPr marL="0" lvl="0" indent="0">
              <a:buNone/>
            </a:pPr>
            <a:r>
              <a:rPr lang="en-US" b="1" dirty="0">
                <a:latin typeface="Rockwell" panose="02060603020205020403" pitchFamily="18" charset="0"/>
              </a:rPr>
              <a:t>						Marina Weisberg</a:t>
            </a:r>
          </a:p>
        </p:txBody>
      </p:sp>
    </p:spTree>
    <p:extLst>
      <p:ext uri="{BB962C8B-B14F-4D97-AF65-F5344CB8AC3E}">
        <p14:creationId xmlns:p14="http://schemas.microsoft.com/office/powerpoint/2010/main" val="358477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42094062-8EF6-48A6-99BE-1A7CFF5CE6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853300"/>
              </p:ext>
            </p:extLst>
          </p:nvPr>
        </p:nvGraphicFramePr>
        <p:xfrm>
          <a:off x="1551940" y="833966"/>
          <a:ext cx="9386570" cy="5864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508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heet music design templat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heet music design slides.potx" id="{09D230C4-ED1F-4782-ABA0-B528A81E30C6}" vid="{782C1FB5-44AD-41D7-B4F1-9A54F55FAEF7}"/>
    </a:ext>
  </a:extLst>
</a:theme>
</file>

<file path=ppt/theme/theme2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Sheet music design slides</Template>
  <TotalTime>215</TotalTime>
  <Words>880</Words>
  <Application>Microsoft Office PowerPoint</Application>
  <PresentationFormat>Widescreen</PresentationFormat>
  <Paragraphs>949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Californian FB</vt:lpstr>
      <vt:lpstr>Rockwell</vt:lpstr>
      <vt:lpstr>Tahoma</vt:lpstr>
      <vt:lpstr>Times New Roman</vt:lpstr>
      <vt:lpstr>Wingdings</vt:lpstr>
      <vt:lpstr>Sheet music design template</vt:lpstr>
      <vt:lpstr>MCMS MUSIC</vt:lpstr>
      <vt:lpstr>Why is Music Important?</vt:lpstr>
      <vt:lpstr>Supporting Music</vt:lpstr>
      <vt:lpstr>Where do your donations go?</vt:lpstr>
      <vt:lpstr> Music Across the District</vt:lpstr>
      <vt:lpstr>Classroom Policies</vt:lpstr>
      <vt:lpstr>Calendar of Events</vt:lpstr>
      <vt:lpstr>Administration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MCMS MUSIC</dc:title>
  <dc:creator>Shary Trux</dc:creator>
  <cp:lastModifiedBy>Shary Trux</cp:lastModifiedBy>
  <cp:revision>46</cp:revision>
  <dcterms:created xsi:type="dcterms:W3CDTF">2017-08-28T15:54:12Z</dcterms:created>
  <dcterms:modified xsi:type="dcterms:W3CDTF">2017-08-28T23:04:42Z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