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media/image11.jpg" ContentType="image/jpg"/>
  <Override PartName="/ppt/media/image12.jpg" ContentType="image/jpg"/>
  <Override PartName="/ppt/media/image13.jpg" ContentType="image/jpg"/>
  <Override PartName="/ppt/media/image16.jpg" ContentType="image/jpg"/>
  <Override PartName="/ppt/media/image18.jpg" ContentType="image/jpg"/>
  <Override PartName="/ppt/media/image19.jpg" ContentType="image/jpg"/>
  <Override PartName="/ppt/media/image20.jpg" ContentType="image/jpg"/>
  <Override PartName="/ppt/media/image21.jpg" ContentType="image/jpg"/>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61" r:id="rId2"/>
    <p:sldId id="315" r:id="rId3"/>
    <p:sldId id="344" r:id="rId4"/>
    <p:sldId id="316" r:id="rId5"/>
    <p:sldId id="317" r:id="rId6"/>
    <p:sldId id="319" r:id="rId7"/>
    <p:sldId id="318" r:id="rId8"/>
    <p:sldId id="322" r:id="rId9"/>
    <p:sldId id="320" r:id="rId10"/>
    <p:sldId id="348" r:id="rId11"/>
    <p:sldId id="349" r:id="rId12"/>
    <p:sldId id="350" r:id="rId13"/>
    <p:sldId id="351" r:id="rId14"/>
    <p:sldId id="353" r:id="rId15"/>
    <p:sldId id="354" r:id="rId16"/>
    <p:sldId id="367" r:id="rId17"/>
    <p:sldId id="355" r:id="rId18"/>
    <p:sldId id="365" r:id="rId19"/>
    <p:sldId id="356" r:id="rId20"/>
    <p:sldId id="366" r:id="rId21"/>
    <p:sldId id="357" r:id="rId22"/>
    <p:sldId id="311" r:id="rId23"/>
    <p:sldId id="331" r:id="rId24"/>
    <p:sldId id="325" r:id="rId25"/>
    <p:sldId id="326" r:id="rId26"/>
    <p:sldId id="327" r:id="rId27"/>
    <p:sldId id="328" r:id="rId28"/>
    <p:sldId id="329" r:id="rId29"/>
    <p:sldId id="330" r:id="rId30"/>
    <p:sldId id="332" r:id="rId31"/>
    <p:sldId id="368" r:id="rId32"/>
    <p:sldId id="369" r:id="rId33"/>
    <p:sldId id="370" r:id="rId34"/>
    <p:sldId id="371" r:id="rId35"/>
    <p:sldId id="372" r:id="rId36"/>
    <p:sldId id="345" r:id="rId37"/>
    <p:sldId id="333" r:id="rId38"/>
    <p:sldId id="347" r:id="rId39"/>
    <p:sldId id="335" r:id="rId40"/>
    <p:sldId id="336" r:id="rId41"/>
    <p:sldId id="343" r:id="rId42"/>
    <p:sldId id="341" r:id="rId43"/>
    <p:sldId id="346" r:id="rId44"/>
    <p:sldId id="338" r:id="rId45"/>
  </p:sldIdLst>
  <p:sldSz cx="10160000" cy="7620000"/>
  <p:notesSz cx="10160000" cy="7620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6400" userDrawn="1">
          <p15:clr>
            <a:srgbClr val="A4A3A4"/>
          </p15:clr>
        </p15:guide>
        <p15:guide id="3" orient="horz" pos="2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BC32B"/>
    <a:srgbClr val="99CA3C"/>
    <a:srgbClr val="005C84"/>
    <a:srgbClr val="3C3C3C"/>
    <a:srgbClr val="003080"/>
    <a:srgbClr val="004494"/>
    <a:srgbClr val="174489"/>
    <a:srgbClr val="1F497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30" autoAdjust="0"/>
    <p:restoredTop sz="81805" autoAdjust="0"/>
  </p:normalViewPr>
  <p:slideViewPr>
    <p:cSldViewPr>
      <p:cViewPr varScale="1">
        <p:scale>
          <a:sx n="47" d="100"/>
          <a:sy n="47" d="100"/>
        </p:scale>
        <p:origin x="1676" y="44"/>
      </p:cViewPr>
      <p:guideLst>
        <p:guide pos="6400"/>
        <p:guide orient="horz" pos="2400"/>
      </p:guideLst>
    </p:cSldViewPr>
  </p:slideViewPr>
  <p:outlineViewPr>
    <p:cViewPr>
      <p:scale>
        <a:sx n="33" d="100"/>
        <a:sy n="33" d="100"/>
      </p:scale>
      <p:origin x="0" y="-36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4402138" cy="3810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5754688" y="0"/>
            <a:ext cx="4403725" cy="381000"/>
          </a:xfrm>
          <a:prstGeom prst="rect">
            <a:avLst/>
          </a:prstGeom>
        </p:spPr>
        <p:txBody>
          <a:bodyPr vert="horz" lIns="91440" tIns="45720" rIns="91440" bIns="45720" rtlCol="0"/>
          <a:lstStyle>
            <a:lvl1pPr algn="r">
              <a:defRPr sz="1200"/>
            </a:lvl1pPr>
          </a:lstStyle>
          <a:p>
            <a:fld id="{A9CD68BF-27AA-4C4C-B05B-83516BEB9093}" type="datetimeFigureOut">
              <a:rPr lang="nl-NL" smtClean="0"/>
              <a:t>24-10-2017</a:t>
            </a:fld>
            <a:endParaRPr lang="nl-NL"/>
          </a:p>
        </p:txBody>
      </p:sp>
      <p:sp>
        <p:nvSpPr>
          <p:cNvPr id="4" name="Tijdelijke aanduiding voor voettekst 3"/>
          <p:cNvSpPr>
            <a:spLocks noGrp="1"/>
          </p:cNvSpPr>
          <p:nvPr>
            <p:ph type="ftr" sz="quarter" idx="2"/>
          </p:nvPr>
        </p:nvSpPr>
        <p:spPr>
          <a:xfrm>
            <a:off x="0" y="7237413"/>
            <a:ext cx="4402138" cy="3810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5754688" y="7237413"/>
            <a:ext cx="4403725" cy="381000"/>
          </a:xfrm>
          <a:prstGeom prst="rect">
            <a:avLst/>
          </a:prstGeom>
        </p:spPr>
        <p:txBody>
          <a:bodyPr vert="horz" lIns="91440" tIns="45720" rIns="91440" bIns="45720" rtlCol="0" anchor="b"/>
          <a:lstStyle>
            <a:lvl1pPr algn="r">
              <a:defRPr sz="1200"/>
            </a:lvl1pPr>
          </a:lstStyle>
          <a:p>
            <a:fld id="{B7FB8DF9-EAA6-B542-9205-2469ACD8DB78}" type="slidenum">
              <a:rPr lang="nl-NL" smtClean="0"/>
              <a:t>‹#›</a:t>
            </a:fld>
            <a:endParaRPr lang="nl-NL"/>
          </a:p>
        </p:txBody>
      </p:sp>
    </p:spTree>
    <p:extLst>
      <p:ext uri="{BB962C8B-B14F-4D97-AF65-F5344CB8AC3E}">
        <p14:creationId xmlns:p14="http://schemas.microsoft.com/office/powerpoint/2010/main" val="157688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402138" cy="3810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754688" y="0"/>
            <a:ext cx="4403725" cy="381000"/>
          </a:xfrm>
          <a:prstGeom prst="rect">
            <a:avLst/>
          </a:prstGeom>
        </p:spPr>
        <p:txBody>
          <a:bodyPr vert="horz" lIns="91440" tIns="45720" rIns="91440" bIns="45720" rtlCol="0"/>
          <a:lstStyle>
            <a:lvl1pPr algn="r">
              <a:defRPr sz="1200"/>
            </a:lvl1pPr>
          </a:lstStyle>
          <a:p>
            <a:fld id="{90D82B23-D8B8-A946-8571-1B8D603A215A}" type="datetimeFigureOut">
              <a:rPr lang="en-US" smtClean="0"/>
              <a:t>10/24/2017</a:t>
            </a:fld>
            <a:endParaRPr lang="en-US"/>
          </a:p>
        </p:txBody>
      </p:sp>
      <p:sp>
        <p:nvSpPr>
          <p:cNvPr id="4" name="Slide Image Placeholder 3"/>
          <p:cNvSpPr>
            <a:spLocks noGrp="1" noRot="1" noChangeAspect="1"/>
          </p:cNvSpPr>
          <p:nvPr>
            <p:ph type="sldImg" idx="2"/>
          </p:nvPr>
        </p:nvSpPr>
        <p:spPr>
          <a:xfrm>
            <a:off x="3175000" y="571500"/>
            <a:ext cx="3810000" cy="28575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16000" y="3619500"/>
            <a:ext cx="8128000" cy="3429000"/>
          </a:xfrm>
          <a:prstGeom prst="rect">
            <a:avLst/>
          </a:prstGeom>
        </p:spPr>
        <p:txBody>
          <a:bodyPr vert="horz" lIns="91440" tIns="45720" rIns="91440" bIns="45720" rtlCol="0"/>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6" name="Footer Placeholder 5"/>
          <p:cNvSpPr>
            <a:spLocks noGrp="1"/>
          </p:cNvSpPr>
          <p:nvPr>
            <p:ph type="ftr" sz="quarter" idx="4"/>
          </p:nvPr>
        </p:nvSpPr>
        <p:spPr>
          <a:xfrm>
            <a:off x="0" y="7237413"/>
            <a:ext cx="4402138" cy="3810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754688" y="7237413"/>
            <a:ext cx="4403725" cy="381000"/>
          </a:xfrm>
          <a:prstGeom prst="rect">
            <a:avLst/>
          </a:prstGeom>
        </p:spPr>
        <p:txBody>
          <a:bodyPr vert="horz" lIns="91440" tIns="45720" rIns="91440" bIns="45720" rtlCol="0" anchor="b"/>
          <a:lstStyle>
            <a:lvl1pPr algn="r">
              <a:defRPr sz="1200"/>
            </a:lvl1pPr>
          </a:lstStyle>
          <a:p>
            <a:fld id="{2F417ADB-10D5-FE45-9C1B-C9F1F0D67302}" type="slidenum">
              <a:rPr lang="en-US" smtClean="0"/>
              <a:t>‹#›</a:t>
            </a:fld>
            <a:endParaRPr lang="en-US"/>
          </a:p>
        </p:txBody>
      </p:sp>
    </p:spTree>
    <p:extLst>
      <p:ext uri="{BB962C8B-B14F-4D97-AF65-F5344CB8AC3E}">
        <p14:creationId xmlns:p14="http://schemas.microsoft.com/office/powerpoint/2010/main" val="313973703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417ADB-10D5-FE45-9C1B-C9F1F0D67302}" type="slidenum">
              <a:rPr lang="en-US" smtClean="0"/>
              <a:t>9</a:t>
            </a:fld>
            <a:endParaRPr lang="en-US"/>
          </a:p>
        </p:txBody>
      </p:sp>
    </p:spTree>
    <p:extLst>
      <p:ext uri="{BB962C8B-B14F-4D97-AF65-F5344CB8AC3E}">
        <p14:creationId xmlns:p14="http://schemas.microsoft.com/office/powerpoint/2010/main" val="600272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fr-FR" dirty="0">
                <a:latin typeface="Arial" panose="020B0604020202020204" pitchFamily="34" charset="0"/>
                <a:cs typeface="Arial" panose="020B0604020202020204" pitchFamily="34" charset="0"/>
              </a:rPr>
              <a:t>IEC </a:t>
            </a:r>
            <a:r>
              <a:rPr lang="fr-FR" dirty="0" err="1">
                <a:latin typeface="Arial" panose="020B0604020202020204" pitchFamily="34" charset="0"/>
                <a:cs typeface="Arial" panose="020B0604020202020204" pitchFamily="34" charset="0"/>
              </a:rPr>
              <a:t>headquarters</a:t>
            </a:r>
            <a:r>
              <a:rPr lang="fr-FR" dirty="0">
                <a:latin typeface="Arial" panose="020B0604020202020204" pitchFamily="34" charset="0"/>
                <a:cs typeface="Arial" panose="020B0604020202020204" pitchFamily="34" charset="0"/>
              </a:rPr>
              <a:t> are in Geneva and the IEC has five </a:t>
            </a:r>
            <a:r>
              <a:rPr lang="fr-FR" dirty="0" err="1">
                <a:latin typeface="Arial" panose="020B0604020202020204" pitchFamily="34" charset="0"/>
                <a:cs typeface="Arial" panose="020B0604020202020204" pitchFamily="34" charset="0"/>
              </a:rPr>
              <a:t>regional</a:t>
            </a:r>
            <a:r>
              <a:rPr lang="fr-FR" dirty="0">
                <a:latin typeface="Arial" panose="020B0604020202020204" pitchFamily="34" charset="0"/>
                <a:cs typeface="Arial" panose="020B0604020202020204" pitchFamily="34" charset="0"/>
              </a:rPr>
              <a:t> offices in </a:t>
            </a:r>
            <a:r>
              <a:rPr lang="fr-FR" dirty="0" err="1">
                <a:latin typeface="Arial" panose="020B0604020202020204" pitchFamily="34" charset="0"/>
                <a:cs typeface="Arial" panose="020B0604020202020204" pitchFamily="34" charset="0"/>
              </a:rPr>
              <a:t>Africa</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Australia</a:t>
            </a:r>
            <a:r>
              <a:rPr lang="fr-FR" dirty="0">
                <a:latin typeface="Arial" panose="020B0604020202020204" pitchFamily="34" charset="0"/>
                <a:cs typeface="Arial" panose="020B0604020202020204" pitchFamily="34" charset="0"/>
              </a:rPr>
              <a:t>,</a:t>
            </a:r>
            <a:r>
              <a:rPr lang="fr-FR" baseline="0" dirty="0">
                <a:latin typeface="Arial" panose="020B0604020202020204" pitchFamily="34" charset="0"/>
                <a:cs typeface="Arial" panose="020B0604020202020204" pitchFamily="34" charset="0"/>
              </a:rPr>
              <a:t> </a:t>
            </a:r>
            <a:r>
              <a:rPr lang="fr-FR" baseline="0" dirty="0" err="1">
                <a:latin typeface="Arial" panose="020B0604020202020204" pitchFamily="34" charset="0"/>
                <a:cs typeface="Arial" panose="020B0604020202020204" pitchFamily="34" charset="0"/>
              </a:rPr>
              <a:t>Brazil</a:t>
            </a:r>
            <a:r>
              <a:rPr lang="fr-FR" baseline="0" dirty="0">
                <a:latin typeface="Arial" panose="020B0604020202020204" pitchFamily="34" charset="0"/>
                <a:cs typeface="Arial" panose="020B0604020202020204" pitchFamily="34" charset="0"/>
              </a:rPr>
              <a:t>, </a:t>
            </a:r>
            <a:r>
              <a:rPr lang="fr-FR" dirty="0">
                <a:latin typeface="Arial" panose="020B0604020202020204" pitchFamily="34" charset="0"/>
                <a:cs typeface="Arial" panose="020B0604020202020204" pitchFamily="34" charset="0"/>
              </a:rPr>
              <a:t>Singapore</a:t>
            </a:r>
            <a:r>
              <a:rPr lang="fr-FR" baseline="0" dirty="0">
                <a:latin typeface="Arial" panose="020B0604020202020204" pitchFamily="34" charset="0"/>
                <a:cs typeface="Arial" panose="020B0604020202020204" pitchFamily="34" charset="0"/>
              </a:rPr>
              <a:t> and the US.</a:t>
            </a:r>
            <a:endParaRPr lang="fr-FR"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BCA78B02-192A-4F1E-B088-91CD99AFB192}" type="slidenum">
              <a:rPr lang="en-GB" smtClean="0"/>
              <a:t>12</a:t>
            </a:fld>
            <a:endParaRPr lang="en-GB"/>
          </a:p>
        </p:txBody>
      </p:sp>
    </p:spTree>
    <p:extLst>
      <p:ext uri="{BB962C8B-B14F-4D97-AF65-F5344CB8AC3E}">
        <p14:creationId xmlns:p14="http://schemas.microsoft.com/office/powerpoint/2010/main" val="219698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Structure of IEC</a:t>
            </a:r>
          </a:p>
          <a:p>
            <a:endParaRPr lang="en-GB" dirty="0"/>
          </a:p>
          <a:p>
            <a:r>
              <a:rPr lang="en-GB" dirty="0"/>
              <a:t>Why are these highlighted?</a:t>
            </a:r>
          </a:p>
          <a:p>
            <a:r>
              <a:rPr lang="en-GB" dirty="0"/>
              <a:t>Technical Committees</a:t>
            </a:r>
          </a:p>
          <a:p>
            <a:r>
              <a:rPr lang="en-GB" dirty="0"/>
              <a:t>IEC Renewable Energy</a:t>
            </a:r>
          </a:p>
        </p:txBody>
      </p:sp>
      <p:sp>
        <p:nvSpPr>
          <p:cNvPr id="4" name="Slide Number Placeholder 3"/>
          <p:cNvSpPr>
            <a:spLocks noGrp="1"/>
          </p:cNvSpPr>
          <p:nvPr>
            <p:ph type="sldNum" sz="quarter" idx="10"/>
          </p:nvPr>
        </p:nvSpPr>
        <p:spPr/>
        <p:txBody>
          <a:bodyPr/>
          <a:lstStyle/>
          <a:p>
            <a:fld id="{2F417ADB-10D5-FE45-9C1B-C9F1F0D67302}" type="slidenum">
              <a:rPr lang="en-US" smtClean="0"/>
              <a:t>13</a:t>
            </a:fld>
            <a:endParaRPr lang="en-US"/>
          </a:p>
        </p:txBody>
      </p:sp>
    </p:spTree>
    <p:extLst>
      <p:ext uri="{BB962C8B-B14F-4D97-AF65-F5344CB8AC3E}">
        <p14:creationId xmlns:p14="http://schemas.microsoft.com/office/powerpoint/2010/main" val="1721708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 green ones pulled out for this project?</a:t>
            </a:r>
          </a:p>
        </p:txBody>
      </p:sp>
      <p:sp>
        <p:nvSpPr>
          <p:cNvPr id="4" name="Slide Number Placeholder 3"/>
          <p:cNvSpPr>
            <a:spLocks noGrp="1"/>
          </p:cNvSpPr>
          <p:nvPr>
            <p:ph type="sldNum" sz="quarter" idx="10"/>
          </p:nvPr>
        </p:nvSpPr>
        <p:spPr/>
        <p:txBody>
          <a:bodyPr/>
          <a:lstStyle/>
          <a:p>
            <a:fld id="{2F417ADB-10D5-FE45-9C1B-C9F1F0D67302}" type="slidenum">
              <a:rPr lang="en-US" smtClean="0"/>
              <a:t>15</a:t>
            </a:fld>
            <a:endParaRPr lang="en-US"/>
          </a:p>
        </p:txBody>
      </p:sp>
    </p:spTree>
    <p:extLst>
      <p:ext uri="{BB962C8B-B14F-4D97-AF65-F5344CB8AC3E}">
        <p14:creationId xmlns:p14="http://schemas.microsoft.com/office/powerpoint/2010/main" val="3126363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latin typeface="Trebuchet MS" charset="0"/>
                <a:ea typeface="Trebuchet MS" charset="0"/>
                <a:cs typeface="Trebuchet MS" charset="0"/>
              </a:rPr>
              <a:t>National institutes have mirror committees in member countries to vote, comment and start projects.</a:t>
            </a:r>
          </a:p>
          <a:p>
            <a:r>
              <a:rPr lang="en-US" sz="1200" dirty="0">
                <a:solidFill>
                  <a:schemeClr val="tx1">
                    <a:lumMod val="65000"/>
                    <a:lumOff val="35000"/>
                  </a:schemeClr>
                </a:solidFill>
                <a:latin typeface="Trebuchet MS" charset="0"/>
                <a:ea typeface="Trebuchet MS" charset="0"/>
                <a:cs typeface="Trebuchet MS" charset="0"/>
              </a:rPr>
              <a:t>Project teams write standards</a:t>
            </a:r>
          </a:p>
          <a:p>
            <a:r>
              <a:rPr lang="en-US" sz="1200" dirty="0">
                <a:solidFill>
                  <a:schemeClr val="tx1">
                    <a:lumMod val="65000"/>
                    <a:lumOff val="35000"/>
                  </a:schemeClr>
                </a:solidFill>
                <a:latin typeface="Trebuchet MS" charset="0"/>
                <a:ea typeface="Trebuchet MS" charset="0"/>
                <a:cs typeface="Trebuchet MS" charset="0"/>
              </a:rPr>
              <a:t>(maintenance teams, ad hoc groups).</a:t>
            </a:r>
            <a:r>
              <a:rPr lang="en-US" sz="1200" dirty="0">
                <a:solidFill>
                  <a:schemeClr val="tx1">
                    <a:lumMod val="65000"/>
                    <a:lumOff val="35000"/>
                  </a:schemeClr>
                </a:solidFill>
                <a:latin typeface="Trebuchet MS" charset="0"/>
                <a:ea typeface="Trebuchet MS" charset="0"/>
                <a:cs typeface="Trebuchet MS" charset="0"/>
                <a:sym typeface="Wingdings"/>
              </a:rPr>
              <a:t> Experts from a minimum of four </a:t>
            </a:r>
          </a:p>
          <a:p>
            <a:r>
              <a:rPr lang="en-US" sz="1200" dirty="0">
                <a:solidFill>
                  <a:schemeClr val="tx1">
                    <a:lumMod val="65000"/>
                    <a:lumOff val="35000"/>
                  </a:schemeClr>
                </a:solidFill>
                <a:latin typeface="Trebuchet MS" charset="0"/>
                <a:ea typeface="Trebuchet MS" charset="0"/>
                <a:cs typeface="Trebuchet MS" charset="0"/>
                <a:sym typeface="Wingdings"/>
              </a:rPr>
              <a:t>different countries </a:t>
            </a:r>
            <a:r>
              <a:rPr lang="en-US" sz="1200" dirty="0">
                <a:solidFill>
                  <a:schemeClr val="tx1">
                    <a:lumMod val="65000"/>
                    <a:lumOff val="35000"/>
                  </a:schemeClr>
                </a:solidFill>
                <a:latin typeface="Trebuchet MS" charset="0"/>
                <a:sym typeface="Wingdings"/>
              </a:rPr>
              <a:t>are required to </a:t>
            </a:r>
            <a:r>
              <a:rPr lang="en-US" sz="1200" dirty="0">
                <a:solidFill>
                  <a:schemeClr val="tx1">
                    <a:lumMod val="65000"/>
                    <a:lumOff val="35000"/>
                  </a:schemeClr>
                </a:solidFill>
                <a:latin typeface="Trebuchet MS" charset="0"/>
                <a:ea typeface="Trebuchet MS" charset="0"/>
                <a:cs typeface="Trebuchet MS" charset="0"/>
                <a:sym typeface="Wingdings"/>
              </a:rPr>
              <a:t>start a new project team.</a:t>
            </a:r>
          </a:p>
          <a:p>
            <a:endParaRPr lang="en-US" sz="1200" dirty="0">
              <a:solidFill>
                <a:schemeClr val="tx1">
                  <a:lumMod val="65000"/>
                  <a:lumOff val="35000"/>
                </a:schemeClr>
              </a:solidFill>
              <a:latin typeface="Trebuchet MS" charset="0"/>
              <a:ea typeface="Trebuchet MS" charset="0"/>
              <a:cs typeface="Trebuchet MS" charset="0"/>
              <a:sym typeface="Wingdings"/>
            </a:endParaRPr>
          </a:p>
          <a:p>
            <a:pPr marL="285750" indent="-285750">
              <a:buFont typeface="Arial" panose="020B0604020202020204" pitchFamily="34" charset="0"/>
              <a:buChar char="•"/>
            </a:pPr>
            <a:r>
              <a:rPr lang="en-US" sz="1200" dirty="0">
                <a:solidFill>
                  <a:schemeClr val="tx1">
                    <a:lumMod val="65000"/>
                    <a:lumOff val="35000"/>
                  </a:schemeClr>
                </a:solidFill>
                <a:latin typeface="Trebuchet MS" charset="0"/>
                <a:ea typeface="Trebuchet MS" charset="0"/>
                <a:cs typeface="Trebuchet MS" charset="0"/>
                <a:sym typeface="Wingdings"/>
              </a:rPr>
              <a:t>Annual Plenary meetings</a:t>
            </a:r>
          </a:p>
          <a:p>
            <a:pPr marL="285750" indent="-285750">
              <a:buFont typeface="Arial" panose="020B0604020202020204" pitchFamily="34" charset="0"/>
              <a:buChar char="•"/>
            </a:pPr>
            <a:r>
              <a:rPr lang="en-US" sz="1200" dirty="0">
                <a:solidFill>
                  <a:schemeClr val="tx1">
                    <a:lumMod val="65000"/>
                    <a:lumOff val="35000"/>
                  </a:schemeClr>
                </a:solidFill>
                <a:latin typeface="Trebuchet MS" charset="0"/>
                <a:ea typeface="Trebuchet MS" charset="0"/>
                <a:cs typeface="Trebuchet MS" charset="0"/>
                <a:sym typeface="Wingdings"/>
              </a:rPr>
              <a:t>PTs have regular </a:t>
            </a:r>
            <a:r>
              <a:rPr lang="en-US" sz="1200" dirty="0" err="1">
                <a:solidFill>
                  <a:schemeClr val="tx1">
                    <a:lumMod val="65000"/>
                    <a:lumOff val="35000"/>
                  </a:schemeClr>
                </a:solidFill>
                <a:latin typeface="Trebuchet MS" charset="0"/>
                <a:ea typeface="Trebuchet MS" charset="0"/>
                <a:cs typeface="Trebuchet MS" charset="0"/>
                <a:sym typeface="Wingdings"/>
              </a:rPr>
              <a:t>TelCons</a:t>
            </a:r>
            <a:endParaRPr lang="en-US" sz="1200" dirty="0">
              <a:solidFill>
                <a:schemeClr val="tx1">
                  <a:lumMod val="65000"/>
                  <a:lumOff val="35000"/>
                </a:schemeClr>
              </a:solidFill>
              <a:latin typeface="Trebuchet MS" charset="0"/>
              <a:ea typeface="Trebuchet MS" charset="0"/>
              <a:cs typeface="Trebuchet MS" charset="0"/>
              <a:sym typeface="Wingdings"/>
            </a:endParaRPr>
          </a:p>
          <a:p>
            <a:pPr marL="285750" indent="-285750">
              <a:buFont typeface="Arial" panose="020B0604020202020204" pitchFamily="34" charset="0"/>
              <a:buChar char="•"/>
            </a:pPr>
            <a:r>
              <a:rPr lang="en-US" sz="1200" dirty="0">
                <a:solidFill>
                  <a:schemeClr val="tx1">
                    <a:lumMod val="65000"/>
                    <a:lumOff val="35000"/>
                  </a:schemeClr>
                </a:solidFill>
                <a:latin typeface="Trebuchet MS" charset="0"/>
                <a:ea typeface="Trebuchet MS" charset="0"/>
                <a:cs typeface="Trebuchet MS" charset="0"/>
                <a:sym typeface="Wingdings"/>
              </a:rPr>
              <a:t>Face-to-Face meetings (2x a year)</a:t>
            </a:r>
          </a:p>
          <a:p>
            <a:endParaRPr lang="en-US" sz="1200" dirty="0">
              <a:solidFill>
                <a:schemeClr val="tx1">
                  <a:lumMod val="65000"/>
                  <a:lumOff val="35000"/>
                </a:schemeClr>
              </a:solidFill>
              <a:latin typeface="Trebuchet MS" charset="0"/>
              <a:ea typeface="Trebuchet MS" charset="0"/>
              <a:cs typeface="Trebuchet MS" charset="0"/>
              <a:sym typeface="Wingding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solidFill>
                <a:schemeClr val="tx1">
                  <a:lumMod val="65000"/>
                  <a:lumOff val="35000"/>
                </a:schemeClr>
              </a:solidFill>
              <a:latin typeface="Trebuchet MS" charset="0"/>
              <a:ea typeface="Trebuchet MS" charset="0"/>
              <a:cs typeface="Trebuchet MS" charset="0"/>
            </a:endParaRPr>
          </a:p>
          <a:p>
            <a:endParaRPr lang="en-GB" dirty="0"/>
          </a:p>
        </p:txBody>
      </p:sp>
      <p:sp>
        <p:nvSpPr>
          <p:cNvPr id="4" name="Slide Number Placeholder 3"/>
          <p:cNvSpPr>
            <a:spLocks noGrp="1"/>
          </p:cNvSpPr>
          <p:nvPr>
            <p:ph type="sldNum" sz="quarter" idx="10"/>
          </p:nvPr>
        </p:nvSpPr>
        <p:spPr/>
        <p:txBody>
          <a:bodyPr/>
          <a:lstStyle/>
          <a:p>
            <a:fld id="{2F417ADB-10D5-FE45-9C1B-C9F1F0D67302}" type="slidenum">
              <a:rPr lang="en-US" smtClean="0"/>
              <a:t>16</a:t>
            </a:fld>
            <a:endParaRPr lang="en-US"/>
          </a:p>
        </p:txBody>
      </p:sp>
    </p:spTree>
    <p:extLst>
      <p:ext uri="{BB962C8B-B14F-4D97-AF65-F5344CB8AC3E}">
        <p14:creationId xmlns:p14="http://schemas.microsoft.com/office/powerpoint/2010/main" val="3486443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Update status</a:t>
            </a:r>
          </a:p>
        </p:txBody>
      </p:sp>
      <p:sp>
        <p:nvSpPr>
          <p:cNvPr id="4" name="Slide Number Placeholder 3"/>
          <p:cNvSpPr>
            <a:spLocks noGrp="1"/>
          </p:cNvSpPr>
          <p:nvPr>
            <p:ph type="sldNum" sz="quarter" idx="10"/>
          </p:nvPr>
        </p:nvSpPr>
        <p:spPr/>
        <p:txBody>
          <a:bodyPr/>
          <a:lstStyle/>
          <a:p>
            <a:fld id="{2F417ADB-10D5-FE45-9C1B-C9F1F0D67302}" type="slidenum">
              <a:rPr lang="en-US" smtClean="0"/>
              <a:t>17</a:t>
            </a:fld>
            <a:endParaRPr lang="en-US"/>
          </a:p>
        </p:txBody>
      </p:sp>
    </p:spTree>
    <p:extLst>
      <p:ext uri="{BB962C8B-B14F-4D97-AF65-F5344CB8AC3E}">
        <p14:creationId xmlns:p14="http://schemas.microsoft.com/office/powerpoint/2010/main" val="1992631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lumMod val="65000"/>
                    <a:lumOff val="35000"/>
                  </a:schemeClr>
                </a:solidFill>
                <a:latin typeface="Trebuchet MS" charset="0"/>
                <a:ea typeface="Trebuchet MS" charset="0"/>
                <a:cs typeface="Trebuchet MS" charset="0"/>
              </a:rPr>
              <a:t>consistency of terminology, clarity of definitions for a variety of devices and standards still under development</a:t>
            </a:r>
            <a:endParaRPr lang="en-GB" dirty="0"/>
          </a:p>
        </p:txBody>
      </p:sp>
      <p:sp>
        <p:nvSpPr>
          <p:cNvPr id="4" name="Slide Number Placeholder 3"/>
          <p:cNvSpPr>
            <a:spLocks noGrp="1"/>
          </p:cNvSpPr>
          <p:nvPr>
            <p:ph type="sldNum" sz="quarter" idx="10"/>
          </p:nvPr>
        </p:nvSpPr>
        <p:spPr/>
        <p:txBody>
          <a:bodyPr/>
          <a:lstStyle/>
          <a:p>
            <a:fld id="{2F417ADB-10D5-FE45-9C1B-C9F1F0D67302}" type="slidenum">
              <a:rPr lang="en-US" smtClean="0"/>
              <a:t>18</a:t>
            </a:fld>
            <a:endParaRPr lang="en-US"/>
          </a:p>
        </p:txBody>
      </p:sp>
    </p:spTree>
    <p:extLst>
      <p:ext uri="{BB962C8B-B14F-4D97-AF65-F5344CB8AC3E}">
        <p14:creationId xmlns:p14="http://schemas.microsoft.com/office/powerpoint/2010/main" val="2440961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lumMod val="65000"/>
                    <a:lumOff val="35000"/>
                  </a:schemeClr>
                </a:solidFill>
                <a:latin typeface="Trebuchet MS" charset="0"/>
                <a:ea typeface="Trebuchet MS" charset="0"/>
                <a:cs typeface="Trebuchet MS" charset="0"/>
              </a:rPr>
              <a:t>consistency of terminology, clarity of definitions for a variety of devices and standards still under development</a:t>
            </a:r>
            <a:endParaRPr lang="en-GB" dirty="0"/>
          </a:p>
        </p:txBody>
      </p:sp>
      <p:sp>
        <p:nvSpPr>
          <p:cNvPr id="4" name="Slide Number Placeholder 3"/>
          <p:cNvSpPr>
            <a:spLocks noGrp="1"/>
          </p:cNvSpPr>
          <p:nvPr>
            <p:ph type="sldNum" sz="quarter" idx="10"/>
          </p:nvPr>
        </p:nvSpPr>
        <p:spPr/>
        <p:txBody>
          <a:bodyPr/>
          <a:lstStyle/>
          <a:p>
            <a:fld id="{2F417ADB-10D5-FE45-9C1B-C9F1F0D67302}" type="slidenum">
              <a:rPr lang="en-US" smtClean="0"/>
              <a:t>19</a:t>
            </a:fld>
            <a:endParaRPr lang="en-US"/>
          </a:p>
        </p:txBody>
      </p:sp>
    </p:spTree>
    <p:extLst>
      <p:ext uri="{BB962C8B-B14F-4D97-AF65-F5344CB8AC3E}">
        <p14:creationId xmlns:p14="http://schemas.microsoft.com/office/powerpoint/2010/main" val="3219231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lumMod val="65000"/>
                    <a:lumOff val="35000"/>
                  </a:schemeClr>
                </a:solidFill>
                <a:latin typeface="Trebuchet MS" charset="0"/>
                <a:ea typeface="Trebuchet MS" charset="0"/>
                <a:cs typeface="Trebuchet MS" charset="0"/>
              </a:rPr>
              <a:t>consistency of terminology, clarity of definitions for a variety of devices and standards still under development</a:t>
            </a:r>
            <a:endParaRPr lang="en-GB" dirty="0"/>
          </a:p>
        </p:txBody>
      </p:sp>
      <p:sp>
        <p:nvSpPr>
          <p:cNvPr id="4" name="Slide Number Placeholder 3"/>
          <p:cNvSpPr>
            <a:spLocks noGrp="1"/>
          </p:cNvSpPr>
          <p:nvPr>
            <p:ph type="sldNum" sz="quarter" idx="10"/>
          </p:nvPr>
        </p:nvSpPr>
        <p:spPr/>
        <p:txBody>
          <a:bodyPr/>
          <a:lstStyle/>
          <a:p>
            <a:fld id="{2F417ADB-10D5-FE45-9C1B-C9F1F0D67302}" type="slidenum">
              <a:rPr lang="en-US" smtClean="0"/>
              <a:t>20</a:t>
            </a:fld>
            <a:endParaRPr lang="en-US"/>
          </a:p>
        </p:txBody>
      </p:sp>
    </p:spTree>
    <p:extLst>
      <p:ext uri="{BB962C8B-B14F-4D97-AF65-F5344CB8AC3E}">
        <p14:creationId xmlns:p14="http://schemas.microsoft.com/office/powerpoint/2010/main" val="3604196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Arial" panose="020B0604020202020204" pitchFamily="34" charset="0"/>
                <a:ea typeface="+mn-ea"/>
                <a:cs typeface="Arial" panose="020B0604020202020204" pitchFamily="34" charset="0"/>
              </a:rPr>
              <a:t>When experts participate in the standardization process, they are able to ensure that all relevant technologies are taken into account. Standards identify market differences which can then be built into a product at the development stage or streamlined at production. This helps to limit or group market variations that are otherwise costly and would reduce a company’s commercial flexibility. </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kern="1200" dirty="0">
                <a:solidFill>
                  <a:schemeClr val="tx1"/>
                </a:solidFill>
                <a:effectLst/>
                <a:latin typeface="Arial" panose="020B0604020202020204" pitchFamily="34" charset="0"/>
                <a:ea typeface="+mn-ea"/>
                <a:cs typeface="Arial" panose="020B0604020202020204" pitchFamily="34" charset="0"/>
              </a:rPr>
              <a:t>All of the above allows to lower the cost of business through the elimination of duplication and of waste in terms of time and money. </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Standards development and testing and verification are of equal importance</a:t>
            </a:r>
            <a:r>
              <a:rPr lang="en-GB" baseline="0" dirty="0">
                <a:latin typeface="Arial" panose="020B0604020202020204" pitchFamily="34" charset="0"/>
                <a:cs typeface="Arial" panose="020B0604020202020204" pitchFamily="34" charset="0"/>
              </a:rPr>
              <a:t> in the IEC. Conformity assessment brings the written word in Standards to the real world. Companies want to sell their products to many countries, faster, more efficiently and they don’t want to waste time or money on duplication. Standards, testing and certification are the key stepping stones for market access.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baseline="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i="1" baseline="0" dirty="0">
                <a:solidFill>
                  <a:schemeClr val="accent1"/>
                </a:solidFill>
                <a:latin typeface="Arial" panose="020B0604020202020204" pitchFamily="34" charset="0"/>
                <a:cs typeface="Arial" panose="020B0604020202020204" pitchFamily="34" charset="0"/>
              </a:rPr>
              <a:t>Is this a conflicting message about taking into consideration all relevant technologies and limiting market variation?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i="1" baseline="0" dirty="0">
              <a:solidFill>
                <a:schemeClr val="accent1"/>
              </a:solidFill>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i="1" baseline="0" dirty="0">
                <a:solidFill>
                  <a:schemeClr val="accent1"/>
                </a:solidFill>
                <a:latin typeface="Arial" panose="020B0604020202020204" pitchFamily="34" charset="0"/>
                <a:cs typeface="Arial" panose="020B0604020202020204" pitchFamily="34" charset="0"/>
              </a:rPr>
              <a:t>Market </a:t>
            </a:r>
            <a:r>
              <a:rPr lang="en-GB" i="1" baseline="0" dirty="0" err="1">
                <a:solidFill>
                  <a:schemeClr val="accent1"/>
                </a:solidFill>
                <a:latin typeface="Arial" panose="020B0604020202020204" pitchFamily="34" charset="0"/>
                <a:cs typeface="Arial" panose="020B0604020202020204" pitchFamily="34" charset="0"/>
              </a:rPr>
              <a:t>intelegence</a:t>
            </a:r>
            <a:r>
              <a:rPr lang="en-GB" i="1" baseline="0" dirty="0">
                <a:solidFill>
                  <a:schemeClr val="accent1"/>
                </a:solidFill>
                <a:latin typeface="Arial" panose="020B0604020202020204" pitchFamily="34" charset="0"/>
                <a:cs typeface="Arial" panose="020B0604020202020204" pitchFamily="34" charset="0"/>
              </a:rPr>
              <a:t>- both about deployments impression of local markets, also feedback into standards</a:t>
            </a:r>
          </a:p>
          <a:p>
            <a:pPr marL="0" marR="0" lvl="0" indent="0" algn="l" defTabSz="457200" rtl="0" eaLnBrk="1" fontAlgn="auto" latinLnBrk="0" hangingPunct="1">
              <a:lnSpc>
                <a:spcPct val="100000"/>
              </a:lnSpc>
              <a:spcBef>
                <a:spcPts val="0"/>
              </a:spcBef>
              <a:spcAft>
                <a:spcPts val="0"/>
              </a:spcAft>
              <a:buClrTx/>
              <a:buSzTx/>
              <a:buFontTx/>
              <a:buNone/>
              <a:tabLst/>
              <a:defRPr/>
            </a:pPr>
            <a:r>
              <a:rPr lang="en-GB" i="1" baseline="0" dirty="0">
                <a:solidFill>
                  <a:schemeClr val="accent1"/>
                </a:solidFill>
                <a:latin typeface="Arial" panose="020B0604020202020204" pitchFamily="34" charset="0"/>
                <a:cs typeface="Arial" panose="020B0604020202020204" pitchFamily="34" charset="0"/>
              </a:rPr>
              <a:t>Return on investment reliability and maintainability.</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2F417ADB-10D5-FE45-9C1B-C9F1F0D67302}" type="slidenum">
              <a:rPr lang="en-US" smtClean="0"/>
              <a:t>21</a:t>
            </a:fld>
            <a:endParaRPr lang="en-US"/>
          </a:p>
        </p:txBody>
      </p:sp>
    </p:spTree>
    <p:extLst>
      <p:ext uri="{BB962C8B-B14F-4D97-AF65-F5344CB8AC3E}">
        <p14:creationId xmlns:p14="http://schemas.microsoft.com/office/powerpoint/2010/main" val="3381480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Standards development and testing and verification are of equal importance</a:t>
            </a:r>
            <a:r>
              <a:rPr lang="en-GB" baseline="0" dirty="0">
                <a:latin typeface="Arial" panose="020B0604020202020204" pitchFamily="34" charset="0"/>
                <a:cs typeface="Arial" panose="020B0604020202020204" pitchFamily="34" charset="0"/>
              </a:rPr>
              <a:t> in the IEC. Conformity assessment brings the written word in Standards to the real world. Companies want to sell their products to many countries, faster, more efficiently and they don’t want to waste time or money on duplication. Standards, testing and certification are the key stepping stones for market access.</a:t>
            </a:r>
          </a:p>
        </p:txBody>
      </p:sp>
      <p:sp>
        <p:nvSpPr>
          <p:cNvPr id="4" name="Slide Number Placeholder 3"/>
          <p:cNvSpPr>
            <a:spLocks noGrp="1"/>
          </p:cNvSpPr>
          <p:nvPr>
            <p:ph type="sldNum" sz="quarter" idx="10"/>
          </p:nvPr>
        </p:nvSpPr>
        <p:spPr/>
        <p:txBody>
          <a:bodyPr/>
          <a:lstStyle/>
          <a:p>
            <a:fld id="{BCA78B02-192A-4F1E-B088-91CD99AFB192}" type="slidenum">
              <a:rPr lang="en-GB" smtClean="0"/>
              <a:t>31</a:t>
            </a:fld>
            <a:endParaRPr lang="en-GB"/>
          </a:p>
        </p:txBody>
      </p:sp>
    </p:spTree>
    <p:extLst>
      <p:ext uri="{BB962C8B-B14F-4D97-AF65-F5344CB8AC3E}">
        <p14:creationId xmlns:p14="http://schemas.microsoft.com/office/powerpoint/2010/main" val="622922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Standards development and testing and verification are of equal importance</a:t>
            </a:r>
            <a:r>
              <a:rPr lang="en-GB" baseline="0" dirty="0">
                <a:latin typeface="Arial" panose="020B0604020202020204" pitchFamily="34" charset="0"/>
                <a:cs typeface="Arial" panose="020B0604020202020204" pitchFamily="34" charset="0"/>
              </a:rPr>
              <a:t> in the IEC. Conformity assessment brings the written word in Standards to the real world. Companies want to sell their products to many countries, faster, more efficiently and they don’t want to waste time or money on duplication. Standards, testing and certification are the key stepping stones for market access.</a:t>
            </a:r>
          </a:p>
        </p:txBody>
      </p:sp>
      <p:sp>
        <p:nvSpPr>
          <p:cNvPr id="4" name="Slide Number Placeholder 3"/>
          <p:cNvSpPr>
            <a:spLocks noGrp="1"/>
          </p:cNvSpPr>
          <p:nvPr>
            <p:ph type="sldNum" sz="quarter" idx="10"/>
          </p:nvPr>
        </p:nvSpPr>
        <p:spPr/>
        <p:txBody>
          <a:bodyPr/>
          <a:lstStyle/>
          <a:p>
            <a:fld id="{BCA78B02-192A-4F1E-B088-91CD99AFB192}" type="slidenum">
              <a:rPr lang="en-GB" smtClean="0"/>
              <a:t>32</a:t>
            </a:fld>
            <a:endParaRPr lang="en-GB"/>
          </a:p>
        </p:txBody>
      </p:sp>
    </p:spTree>
    <p:extLst>
      <p:ext uri="{BB962C8B-B14F-4D97-AF65-F5344CB8AC3E}">
        <p14:creationId xmlns:p14="http://schemas.microsoft.com/office/powerpoint/2010/main" val="4049897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Standards development and testing and verification are of equal importance</a:t>
            </a:r>
            <a:r>
              <a:rPr lang="en-GB" baseline="0" dirty="0">
                <a:latin typeface="Arial" panose="020B0604020202020204" pitchFamily="34" charset="0"/>
                <a:cs typeface="Arial" panose="020B0604020202020204" pitchFamily="34" charset="0"/>
              </a:rPr>
              <a:t> in the IEC. Conformity assessment brings the written word in Standards to the real world. Companies want to sell their products to many countries, faster, more efficiently and they don’t want to waste time or money on duplication. Standards, testing and certification are the key stepping stones for market access.</a:t>
            </a:r>
          </a:p>
        </p:txBody>
      </p:sp>
      <p:sp>
        <p:nvSpPr>
          <p:cNvPr id="4" name="Slide Number Placeholder 3"/>
          <p:cNvSpPr>
            <a:spLocks noGrp="1"/>
          </p:cNvSpPr>
          <p:nvPr>
            <p:ph type="sldNum" sz="quarter" idx="10"/>
          </p:nvPr>
        </p:nvSpPr>
        <p:spPr/>
        <p:txBody>
          <a:bodyPr/>
          <a:lstStyle/>
          <a:p>
            <a:fld id="{BCA78B02-192A-4F1E-B088-91CD99AFB192}" type="slidenum">
              <a:rPr lang="en-GB" smtClean="0"/>
              <a:t>33</a:t>
            </a:fld>
            <a:endParaRPr lang="en-GB"/>
          </a:p>
        </p:txBody>
      </p:sp>
    </p:spTree>
    <p:extLst>
      <p:ext uri="{BB962C8B-B14F-4D97-AF65-F5344CB8AC3E}">
        <p14:creationId xmlns:p14="http://schemas.microsoft.com/office/powerpoint/2010/main" val="1982640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Standards development and testing and verification are of equal importance</a:t>
            </a:r>
            <a:r>
              <a:rPr lang="en-GB" baseline="0" dirty="0">
                <a:latin typeface="Arial" panose="020B0604020202020204" pitchFamily="34" charset="0"/>
                <a:cs typeface="Arial" panose="020B0604020202020204" pitchFamily="34" charset="0"/>
              </a:rPr>
              <a:t> in the IEC. Conformity assessment brings the written word in Standards to the real world. Companies want to sell their products to many countries, faster, more efficiently and they don’t want to waste time or money on duplication. Standards, testing and certification are the key stepping stones for market access.</a:t>
            </a:r>
          </a:p>
        </p:txBody>
      </p:sp>
      <p:sp>
        <p:nvSpPr>
          <p:cNvPr id="4" name="Slide Number Placeholder 3"/>
          <p:cNvSpPr>
            <a:spLocks noGrp="1"/>
          </p:cNvSpPr>
          <p:nvPr>
            <p:ph type="sldNum" sz="quarter" idx="10"/>
          </p:nvPr>
        </p:nvSpPr>
        <p:spPr/>
        <p:txBody>
          <a:bodyPr/>
          <a:lstStyle/>
          <a:p>
            <a:fld id="{BCA78B02-192A-4F1E-B088-91CD99AFB192}" type="slidenum">
              <a:rPr lang="en-GB" smtClean="0"/>
              <a:t>34</a:t>
            </a:fld>
            <a:endParaRPr lang="en-GB"/>
          </a:p>
        </p:txBody>
      </p:sp>
    </p:spTree>
    <p:extLst>
      <p:ext uri="{BB962C8B-B14F-4D97-AF65-F5344CB8AC3E}">
        <p14:creationId xmlns:p14="http://schemas.microsoft.com/office/powerpoint/2010/main" val="3416644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Standards development and testing and verification are of equal importance</a:t>
            </a:r>
            <a:r>
              <a:rPr lang="en-GB" baseline="0" dirty="0">
                <a:latin typeface="Arial" panose="020B0604020202020204" pitchFamily="34" charset="0"/>
                <a:cs typeface="Arial" panose="020B0604020202020204" pitchFamily="34" charset="0"/>
              </a:rPr>
              <a:t> in the IEC. Conformity assessment brings the written word in Standards to the real world. Companies want to sell their products to many countries, faster, more efficiently and they don’t want to waste time or money on duplication. Standards, testing and certification are the key stepping stones for market access.</a:t>
            </a:r>
          </a:p>
        </p:txBody>
      </p:sp>
      <p:sp>
        <p:nvSpPr>
          <p:cNvPr id="4" name="Slide Number Placeholder 3"/>
          <p:cNvSpPr>
            <a:spLocks noGrp="1"/>
          </p:cNvSpPr>
          <p:nvPr>
            <p:ph type="sldNum" sz="quarter" idx="10"/>
          </p:nvPr>
        </p:nvSpPr>
        <p:spPr/>
        <p:txBody>
          <a:bodyPr/>
          <a:lstStyle/>
          <a:p>
            <a:fld id="{BCA78B02-192A-4F1E-B088-91CD99AFB192}" type="slidenum">
              <a:rPr lang="en-GB" smtClean="0"/>
              <a:t>35</a:t>
            </a:fld>
            <a:endParaRPr lang="en-GB"/>
          </a:p>
        </p:txBody>
      </p:sp>
    </p:spTree>
    <p:extLst>
      <p:ext uri="{BB962C8B-B14F-4D97-AF65-F5344CB8AC3E}">
        <p14:creationId xmlns:p14="http://schemas.microsoft.com/office/powerpoint/2010/main" val="954606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(12/05/17 12:45) -----</a:t>
            </a:r>
          </a:p>
          <a:p>
            <a:r>
              <a:rPr lang="en-US"/>
              <a:t>Long term production as a condition (part of -200 or )</a:t>
            </a:r>
          </a:p>
          <a:p>
            <a:r>
              <a:rPr lang="en-US"/>
              <a:t>Operational </a:t>
            </a:r>
          </a:p>
          <a:p>
            <a:endParaRPr lang="en-US"/>
          </a:p>
          <a:p>
            <a:r>
              <a:rPr lang="en-US"/>
              <a:t>Insurance: </a:t>
            </a:r>
          </a:p>
          <a:p>
            <a:r>
              <a:rPr lang="en-US"/>
              <a:t>- business </a:t>
            </a:r>
          </a:p>
          <a:p>
            <a:r>
              <a:rPr lang="en-US"/>
              <a:t>- warrentiesof the technologies</a:t>
            </a:r>
          </a:p>
          <a:p>
            <a:r>
              <a:rPr lang="en-US"/>
              <a:t>- assessment of the design willl help to get confidence</a:t>
            </a:r>
          </a:p>
          <a:p>
            <a:r>
              <a:rPr lang="en-US"/>
              <a:t>- Learn from mistakes in wind (offshore and onland)</a:t>
            </a:r>
          </a:p>
          <a:p>
            <a:r>
              <a:rPr lang="en-US"/>
              <a:t>- availability standard for individual and farm of turbines</a:t>
            </a:r>
          </a:p>
          <a:p>
            <a:r>
              <a:rPr lang="en-US"/>
              <a:t>- power yield curves ---still it is </a:t>
            </a:r>
          </a:p>
          <a:p>
            <a:r>
              <a:rPr lang="en-US"/>
              <a:t>- cost of the system to a small developer</a:t>
            </a:r>
          </a:p>
          <a:p>
            <a:r>
              <a:rPr lang="en-US"/>
              <a:t>- </a:t>
            </a:r>
          </a:p>
          <a:p>
            <a:endParaRPr lang="en-US"/>
          </a:p>
          <a:p>
            <a:r>
              <a:rPr lang="en-US"/>
              <a:t>Test Labs</a:t>
            </a:r>
          </a:p>
          <a:p>
            <a:r>
              <a:rPr lang="en-US"/>
              <a:t>-</a:t>
            </a:r>
          </a:p>
          <a:p>
            <a:r>
              <a:rPr lang="en-US"/>
              <a:t>Marnix</a:t>
            </a:r>
          </a:p>
          <a:p>
            <a:r>
              <a:rPr lang="en-US"/>
              <a:t>- worried about th cost of going thru the system</a:t>
            </a:r>
          </a:p>
          <a:p>
            <a:r>
              <a:rPr lang="en-US"/>
              <a:t>- scaled to the size of your project</a:t>
            </a:r>
          </a:p>
          <a:p>
            <a:endParaRPr lang="en-US"/>
          </a:p>
          <a:p>
            <a:r>
              <a:rPr lang="en-US"/>
              <a:t>Deltares</a:t>
            </a:r>
          </a:p>
          <a:p>
            <a:r>
              <a:rPr lang="en-US"/>
              <a:t>- strategic decision if it is part of </a:t>
            </a:r>
          </a:p>
          <a:p>
            <a:endParaRPr lang="en-US"/>
          </a:p>
          <a:p>
            <a:r>
              <a:rPr lang="en-US"/>
              <a:t>B2Bsure</a:t>
            </a:r>
          </a:p>
          <a:p>
            <a:r>
              <a:rPr lang="en-US"/>
              <a:t>- variety of test results, creates a lot of work if there is no standard.</a:t>
            </a:r>
          </a:p>
          <a:p>
            <a:r>
              <a:rPr lang="en-US"/>
              <a:t>- </a:t>
            </a:r>
          </a:p>
          <a:p>
            <a:endParaRPr lang="en-US"/>
          </a:p>
          <a:p>
            <a:r>
              <a:rPr lang="en-US"/>
              <a:t>TUD</a:t>
            </a:r>
          </a:p>
          <a:p>
            <a:r>
              <a:rPr lang="en-US"/>
              <a:t>-  low TRL interest</a:t>
            </a:r>
          </a:p>
          <a:p>
            <a:r>
              <a:rPr lang="en-US"/>
              <a:t>- design tools specific to tidal</a:t>
            </a:r>
          </a:p>
          <a:p>
            <a:r>
              <a:rPr lang="en-US"/>
              <a:t>- lot of developers have their own software tools, TUD can help develop generic design tools, eg Tidal Bladed, coupling floating turbine to generti turbine. </a:t>
            </a:r>
          </a:p>
          <a:p>
            <a:r>
              <a:rPr lang="en-US"/>
              <a:t>- </a:t>
            </a:r>
          </a:p>
        </p:txBody>
      </p:sp>
      <p:sp>
        <p:nvSpPr>
          <p:cNvPr id="4" name="Slide Number Placeholder 3"/>
          <p:cNvSpPr>
            <a:spLocks noGrp="1"/>
          </p:cNvSpPr>
          <p:nvPr>
            <p:ph type="sldNum" sz="quarter" idx="10"/>
          </p:nvPr>
        </p:nvSpPr>
        <p:spPr/>
        <p:txBody>
          <a:bodyPr/>
          <a:lstStyle/>
          <a:p>
            <a:fld id="{2F417ADB-10D5-FE45-9C1B-C9F1F0D67302}" type="slidenum">
              <a:rPr lang="en-US" smtClean="0"/>
              <a:t>37</a:t>
            </a:fld>
            <a:endParaRPr lang="en-US"/>
          </a:p>
        </p:txBody>
      </p:sp>
    </p:spTree>
    <p:extLst>
      <p:ext uri="{BB962C8B-B14F-4D97-AF65-F5344CB8AC3E}">
        <p14:creationId xmlns:p14="http://schemas.microsoft.com/office/powerpoint/2010/main" val="16179088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4.jpg"/><Relationship Id="rId5" Type="http://schemas.openxmlformats.org/officeDocument/2006/relationships/image" Target="../media/image13.jpg"/><Relationship Id="rId4" Type="http://schemas.openxmlformats.org/officeDocument/2006/relationships/image" Target="../media/image12.jp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png"/><Relationship Id="rId7" Type="http://schemas.openxmlformats.org/officeDocument/2006/relationships/image" Target="../media/image19.jpg"/><Relationship Id="rId12" Type="http://schemas.openxmlformats.org/officeDocument/2006/relationships/image" Target="../media/image4.jp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8.jp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jpg"/><Relationship Id="rId9" Type="http://schemas.openxmlformats.org/officeDocument/2006/relationships/image" Target="../media/image21.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oofdtitel">
    <p:bg>
      <p:bgPr>
        <a:blipFill rotWithShape="1">
          <a:blip r:embed="rId2"/>
          <a:stretch>
            <a:fillRect/>
          </a:stretch>
        </a:blipFill>
        <a:effectLst/>
      </p:bgPr>
    </p:bg>
    <p:spTree>
      <p:nvGrpSpPr>
        <p:cNvPr id="1" name=""/>
        <p:cNvGrpSpPr/>
        <p:nvPr/>
      </p:nvGrpSpPr>
      <p:grpSpPr>
        <a:xfrm>
          <a:off x="0" y="0"/>
          <a:ext cx="0" cy="0"/>
          <a:chOff x="0" y="0"/>
          <a:chExt cx="0" cy="0"/>
        </a:xfrm>
      </p:grpSpPr>
      <p:sp>
        <p:nvSpPr>
          <p:cNvPr id="17" name="Titel 10"/>
          <p:cNvSpPr>
            <a:spLocks noGrp="1"/>
          </p:cNvSpPr>
          <p:nvPr>
            <p:ph type="title" hasCustomPrompt="1"/>
          </p:nvPr>
        </p:nvSpPr>
        <p:spPr>
          <a:xfrm>
            <a:off x="2794000" y="2082800"/>
            <a:ext cx="6019800" cy="889000"/>
          </a:xfrm>
          <a:prstGeom prst="rect">
            <a:avLst/>
          </a:prstGeom>
        </p:spPr>
        <p:txBody>
          <a:bodyPr vert="horz"/>
          <a:lstStyle>
            <a:lvl1pPr>
              <a:defRPr sz="5000">
                <a:solidFill>
                  <a:srgbClr val="3A3E47"/>
                </a:solidFill>
                <a:latin typeface="Trebuchet MS"/>
                <a:cs typeface="Trebuchet MS"/>
              </a:defRPr>
            </a:lvl1pPr>
          </a:lstStyle>
          <a:p>
            <a:r>
              <a:rPr lang="nl-BE" dirty="0"/>
              <a:t>titel</a:t>
            </a:r>
            <a:endParaRPr lang="nl-NL" dirty="0"/>
          </a:p>
        </p:txBody>
      </p:sp>
      <p:sp>
        <p:nvSpPr>
          <p:cNvPr id="18" name="Tijdelijke aanduiding voor tekst 15"/>
          <p:cNvSpPr>
            <a:spLocks noGrp="1"/>
          </p:cNvSpPr>
          <p:nvPr>
            <p:ph type="body" sz="quarter" idx="10" hasCustomPrompt="1"/>
          </p:nvPr>
        </p:nvSpPr>
        <p:spPr>
          <a:xfrm>
            <a:off x="2794000" y="2819400"/>
            <a:ext cx="6019800" cy="914400"/>
          </a:xfrm>
          <a:prstGeom prst="rect">
            <a:avLst/>
          </a:prstGeom>
        </p:spPr>
        <p:txBody>
          <a:bodyPr vert="horz"/>
          <a:lstStyle>
            <a:lvl1pPr>
              <a:defRPr sz="3000">
                <a:solidFill>
                  <a:srgbClr val="555A65"/>
                </a:solidFill>
                <a:latin typeface="Trebuchet MS"/>
                <a:cs typeface="Trebuchet MS"/>
              </a:defRPr>
            </a:lvl1pPr>
          </a:lstStyle>
          <a:p>
            <a:pPr lvl="0"/>
            <a:r>
              <a:rPr lang="nl-BE" dirty="0"/>
              <a:t>subtitel</a:t>
            </a:r>
            <a:endParaRPr lang="nl-NL" dirty="0"/>
          </a:p>
        </p:txBody>
      </p:sp>
      <p:pic>
        <p:nvPicPr>
          <p:cNvPr id="5" name="Afbeelding 6" descr="Screen Shot 2017-01-09 at 10.45.45.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508000" y="381000"/>
            <a:ext cx="1516062"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ubtitel dia">
    <p:bg>
      <p:bgPr>
        <a:blipFill rotWithShape="1">
          <a:blip r:embed="rId2"/>
          <a:stretch>
            <a:fillRect/>
          </a:stretch>
        </a:blipFill>
        <a:effectLst/>
      </p:bgPr>
    </p:bg>
    <p:spTree>
      <p:nvGrpSpPr>
        <p:cNvPr id="1" name=""/>
        <p:cNvGrpSpPr/>
        <p:nvPr/>
      </p:nvGrpSpPr>
      <p:grpSpPr>
        <a:xfrm>
          <a:off x="0" y="0"/>
          <a:ext cx="0" cy="0"/>
          <a:chOff x="0" y="0"/>
          <a:chExt cx="0" cy="0"/>
        </a:xfrm>
      </p:grpSpPr>
      <p:sp>
        <p:nvSpPr>
          <p:cNvPr id="13" name="Tijdelijke aanduiding voor tekst 11"/>
          <p:cNvSpPr>
            <a:spLocks noGrp="1"/>
          </p:cNvSpPr>
          <p:nvPr>
            <p:ph type="body" sz="quarter" idx="10" hasCustomPrompt="1"/>
          </p:nvPr>
        </p:nvSpPr>
        <p:spPr>
          <a:xfrm>
            <a:off x="5537200" y="1447800"/>
            <a:ext cx="4038600" cy="3352800"/>
          </a:xfrm>
          <a:prstGeom prst="rect">
            <a:avLst/>
          </a:prstGeom>
        </p:spPr>
        <p:txBody>
          <a:bodyPr vert="horz"/>
          <a:lstStyle>
            <a:lvl1pPr>
              <a:defRPr sz="2200">
                <a:solidFill>
                  <a:schemeClr val="bg1"/>
                </a:solidFill>
                <a:latin typeface="Trebuchet MS"/>
                <a:cs typeface="Trebuchet MS"/>
              </a:defRPr>
            </a:lvl1pPr>
            <a:lvl2pPr>
              <a:defRPr sz="2200">
                <a:solidFill>
                  <a:schemeClr val="bg1"/>
                </a:solidFill>
                <a:latin typeface="Trebuchet MS"/>
                <a:cs typeface="Trebuchet MS"/>
              </a:defRPr>
            </a:lvl2pPr>
            <a:lvl3pPr>
              <a:defRPr sz="2200">
                <a:solidFill>
                  <a:schemeClr val="bg1"/>
                </a:solidFill>
                <a:latin typeface="Trebuchet MS"/>
                <a:cs typeface="Trebuchet MS"/>
              </a:defRPr>
            </a:lvl3pPr>
            <a:lvl4pPr>
              <a:defRPr sz="2200">
                <a:solidFill>
                  <a:schemeClr val="bg1"/>
                </a:solidFill>
                <a:latin typeface="Trebuchet MS"/>
                <a:cs typeface="Trebuchet MS"/>
              </a:defRPr>
            </a:lvl4pPr>
            <a:lvl5pPr>
              <a:defRPr sz="2200">
                <a:solidFill>
                  <a:schemeClr val="bg1"/>
                </a:solidFill>
                <a:latin typeface="Trebuchet MS"/>
                <a:cs typeface="Trebuchet MS"/>
              </a:defRPr>
            </a:lvl5pPr>
          </a:lstStyle>
          <a:p>
            <a:pPr marL="20955" marR="95250" indent="-8890">
              <a:lnSpc>
                <a:spcPct val="128800"/>
              </a:lnSpc>
            </a:pPr>
            <a:r>
              <a:rPr lang="nl-NL" sz="2200" spc="-50" dirty="0">
                <a:solidFill>
                  <a:srgbClr val="FFFFFF"/>
                </a:solidFill>
                <a:latin typeface="Trebuchet MS"/>
                <a:cs typeface="Trebuchet MS"/>
              </a:rPr>
              <a:t>inleiding </a:t>
            </a:r>
            <a:r>
              <a:rPr lang="nl-NL" sz="2200" spc="-25" dirty="0">
                <a:solidFill>
                  <a:srgbClr val="FFFFFF"/>
                </a:solidFill>
                <a:latin typeface="Trebuchet MS"/>
                <a:cs typeface="Trebuchet MS"/>
              </a:rPr>
              <a:t>Em </a:t>
            </a:r>
            <a:r>
              <a:rPr lang="nl-NL" sz="2200" spc="-40" dirty="0" err="1">
                <a:solidFill>
                  <a:srgbClr val="FFFFFF"/>
                </a:solidFill>
                <a:latin typeface="Trebuchet MS"/>
                <a:cs typeface="Trebuchet MS"/>
              </a:rPr>
              <a:t>quiae</a:t>
            </a:r>
            <a:r>
              <a:rPr lang="nl-NL" sz="2200" spc="-40" dirty="0">
                <a:solidFill>
                  <a:srgbClr val="FFFFFF"/>
                </a:solidFill>
                <a:latin typeface="Trebuchet MS"/>
                <a:cs typeface="Trebuchet MS"/>
              </a:rPr>
              <a:t> </a:t>
            </a:r>
            <a:r>
              <a:rPr lang="nl-NL" sz="2200" spc="-45" dirty="0" err="1">
                <a:solidFill>
                  <a:srgbClr val="FFFFFF"/>
                </a:solidFill>
                <a:latin typeface="Trebuchet MS"/>
                <a:cs typeface="Trebuchet MS"/>
              </a:rPr>
              <a:t>volorem</a:t>
            </a:r>
            <a:r>
              <a:rPr lang="nl-NL" sz="2200" spc="-45" dirty="0">
                <a:solidFill>
                  <a:srgbClr val="FFFFFF"/>
                </a:solidFill>
                <a:latin typeface="Trebuchet MS"/>
                <a:cs typeface="Trebuchet MS"/>
              </a:rPr>
              <a:t>  </a:t>
            </a:r>
            <a:r>
              <a:rPr lang="nl-NL" sz="2200" spc="-20" dirty="0">
                <a:solidFill>
                  <a:srgbClr val="FFFFFF"/>
                </a:solidFill>
                <a:latin typeface="Trebuchet MS"/>
                <a:cs typeface="Trebuchet MS"/>
              </a:rPr>
              <a:t>que </a:t>
            </a:r>
            <a:r>
              <a:rPr lang="nl-NL" sz="2200" spc="-40" dirty="0" err="1">
                <a:solidFill>
                  <a:srgbClr val="FFFFFF"/>
                </a:solidFill>
                <a:latin typeface="Trebuchet MS"/>
                <a:cs typeface="Trebuchet MS"/>
              </a:rPr>
              <a:t>cus</a:t>
            </a:r>
            <a:r>
              <a:rPr lang="nl-NL" sz="2200" spc="-40" dirty="0">
                <a:solidFill>
                  <a:srgbClr val="FFFFFF"/>
                </a:solidFill>
                <a:latin typeface="Trebuchet MS"/>
                <a:cs typeface="Trebuchet MS"/>
              </a:rPr>
              <a:t>, </a:t>
            </a:r>
            <a:r>
              <a:rPr lang="nl-NL" sz="2200" spc="-50" dirty="0" err="1">
                <a:solidFill>
                  <a:srgbClr val="FFFFFF"/>
                </a:solidFill>
                <a:latin typeface="Trebuchet MS"/>
                <a:cs typeface="Trebuchet MS"/>
              </a:rPr>
              <a:t>anihica</a:t>
            </a:r>
            <a:r>
              <a:rPr lang="nl-NL" sz="2200" spc="-50" dirty="0">
                <a:solidFill>
                  <a:srgbClr val="FFFFFF"/>
                </a:solidFill>
                <a:latin typeface="Trebuchet MS"/>
                <a:cs typeface="Trebuchet MS"/>
              </a:rPr>
              <a:t> </a:t>
            </a:r>
            <a:r>
              <a:rPr lang="nl-NL" sz="2200" spc="-20" dirty="0" err="1">
                <a:solidFill>
                  <a:srgbClr val="FFFFFF"/>
                </a:solidFill>
                <a:latin typeface="Trebuchet MS"/>
                <a:cs typeface="Trebuchet MS"/>
              </a:rPr>
              <a:t>boritas</a:t>
            </a:r>
            <a:r>
              <a:rPr lang="nl-NL" sz="2200" spc="-20" dirty="0">
                <a:solidFill>
                  <a:srgbClr val="FFFFFF"/>
                </a:solidFill>
                <a:latin typeface="Trebuchet MS"/>
                <a:cs typeface="Trebuchet MS"/>
              </a:rPr>
              <a:t> </a:t>
            </a:r>
            <a:r>
              <a:rPr lang="nl-NL" sz="2200" spc="-25" dirty="0">
                <a:solidFill>
                  <a:srgbClr val="FFFFFF"/>
                </a:solidFill>
                <a:latin typeface="Trebuchet MS"/>
                <a:cs typeface="Trebuchet MS"/>
              </a:rPr>
              <a:t>ut  </a:t>
            </a:r>
            <a:r>
              <a:rPr lang="nl-NL" sz="2200" spc="-60" dirty="0" err="1">
                <a:solidFill>
                  <a:srgbClr val="FFFFFF"/>
                </a:solidFill>
                <a:latin typeface="Trebuchet MS"/>
                <a:cs typeface="Trebuchet MS"/>
              </a:rPr>
              <a:t>alita</a:t>
            </a:r>
            <a:r>
              <a:rPr lang="nl-NL" sz="2200" spc="-60" dirty="0">
                <a:solidFill>
                  <a:srgbClr val="FFFFFF"/>
                </a:solidFill>
                <a:latin typeface="Trebuchet MS"/>
                <a:cs typeface="Trebuchet MS"/>
              </a:rPr>
              <a:t> </a:t>
            </a:r>
            <a:r>
              <a:rPr lang="nl-NL" sz="2200" dirty="0">
                <a:solidFill>
                  <a:srgbClr val="FFFFFF"/>
                </a:solidFill>
                <a:latin typeface="Trebuchet MS"/>
                <a:cs typeface="Trebuchet MS"/>
              </a:rPr>
              <a:t>a </a:t>
            </a:r>
            <a:r>
              <a:rPr lang="nl-NL" sz="2200" spc="-25" dirty="0">
                <a:solidFill>
                  <a:srgbClr val="FFFFFF"/>
                </a:solidFill>
                <a:latin typeface="Trebuchet MS"/>
                <a:cs typeface="Trebuchet MS"/>
              </a:rPr>
              <a:t>et </a:t>
            </a:r>
            <a:r>
              <a:rPr lang="nl-NL" sz="2200" spc="-35" dirty="0" err="1">
                <a:solidFill>
                  <a:srgbClr val="FFFFFF"/>
                </a:solidFill>
                <a:latin typeface="Trebuchet MS"/>
                <a:cs typeface="Trebuchet MS"/>
              </a:rPr>
              <a:t>quis</a:t>
            </a:r>
            <a:r>
              <a:rPr lang="nl-NL" sz="2200" spc="-35" dirty="0">
                <a:solidFill>
                  <a:srgbClr val="FFFFFF"/>
                </a:solidFill>
                <a:latin typeface="Trebuchet MS"/>
                <a:cs typeface="Trebuchet MS"/>
              </a:rPr>
              <a:t> </a:t>
            </a:r>
            <a:r>
              <a:rPr lang="nl-NL" sz="2200" spc="-25" dirty="0" err="1">
                <a:solidFill>
                  <a:srgbClr val="FFFFFF"/>
                </a:solidFill>
                <a:latin typeface="Trebuchet MS"/>
                <a:cs typeface="Trebuchet MS"/>
              </a:rPr>
              <a:t>id</a:t>
            </a:r>
            <a:r>
              <a:rPr lang="nl-NL" sz="2200" spc="-25" dirty="0">
                <a:solidFill>
                  <a:srgbClr val="FFFFFF"/>
                </a:solidFill>
                <a:latin typeface="Trebuchet MS"/>
                <a:cs typeface="Trebuchet MS"/>
              </a:rPr>
              <a:t> </a:t>
            </a:r>
            <a:r>
              <a:rPr lang="nl-NL" sz="2200" spc="-45" dirty="0" err="1">
                <a:solidFill>
                  <a:srgbClr val="FFFFFF"/>
                </a:solidFill>
                <a:latin typeface="Trebuchet MS"/>
                <a:cs typeface="Trebuchet MS"/>
              </a:rPr>
              <a:t>maios</a:t>
            </a:r>
            <a:r>
              <a:rPr lang="nl-NL" sz="2200" spc="-45" dirty="0">
                <a:solidFill>
                  <a:srgbClr val="FFFFFF"/>
                </a:solidFill>
                <a:latin typeface="Trebuchet MS"/>
                <a:cs typeface="Trebuchet MS"/>
              </a:rPr>
              <a:t> </a:t>
            </a:r>
            <a:r>
              <a:rPr lang="nl-NL" sz="2200" spc="-35" dirty="0">
                <a:solidFill>
                  <a:srgbClr val="FFFFFF"/>
                </a:solidFill>
                <a:latin typeface="Trebuchet MS"/>
                <a:cs typeface="Trebuchet MS"/>
              </a:rPr>
              <a:t>nes-  </a:t>
            </a:r>
            <a:r>
              <a:rPr lang="nl-NL" sz="2200" spc="-10" dirty="0">
                <a:solidFill>
                  <a:srgbClr val="FFFFFF"/>
                </a:solidFill>
                <a:latin typeface="Trebuchet MS"/>
                <a:cs typeface="Trebuchet MS"/>
              </a:rPr>
              <a:t>ci </a:t>
            </a:r>
            <a:r>
              <a:rPr lang="nl-NL" sz="2200" spc="-40" dirty="0" err="1">
                <a:solidFill>
                  <a:srgbClr val="FFFFFF"/>
                </a:solidFill>
                <a:latin typeface="Trebuchet MS"/>
                <a:cs typeface="Trebuchet MS"/>
              </a:rPr>
              <a:t>idendis</a:t>
            </a:r>
            <a:r>
              <a:rPr lang="nl-NL" sz="2200" spc="-40" dirty="0">
                <a:solidFill>
                  <a:srgbClr val="FFFFFF"/>
                </a:solidFill>
                <a:latin typeface="Trebuchet MS"/>
                <a:cs typeface="Trebuchet MS"/>
              </a:rPr>
              <a:t> </a:t>
            </a:r>
            <a:r>
              <a:rPr lang="nl-NL" sz="2200" spc="-30" dirty="0">
                <a:solidFill>
                  <a:srgbClr val="FFFFFF"/>
                </a:solidFill>
                <a:latin typeface="Trebuchet MS"/>
                <a:cs typeface="Trebuchet MS"/>
              </a:rPr>
              <a:t>ad </a:t>
            </a:r>
            <a:r>
              <a:rPr lang="nl-NL" sz="2200" spc="-15" dirty="0">
                <a:solidFill>
                  <a:srgbClr val="FFFFFF"/>
                </a:solidFill>
                <a:latin typeface="Trebuchet MS"/>
                <a:cs typeface="Trebuchet MS"/>
              </a:rPr>
              <a:t>mo</a:t>
            </a:r>
            <a:r>
              <a:rPr lang="nl-NL" sz="2200" spc="10" dirty="0">
                <a:solidFill>
                  <a:srgbClr val="FFFFFF"/>
                </a:solidFill>
                <a:latin typeface="Trebuchet MS"/>
                <a:cs typeface="Trebuchet MS"/>
              </a:rPr>
              <a:t> </a:t>
            </a:r>
            <a:r>
              <a:rPr lang="nl-NL" sz="2200" spc="-35" dirty="0" err="1">
                <a:solidFill>
                  <a:srgbClr val="FFFFFF"/>
                </a:solidFill>
                <a:latin typeface="Trebuchet MS"/>
                <a:cs typeface="Trebuchet MS"/>
              </a:rPr>
              <a:t>beruptatquo</a:t>
            </a:r>
            <a:endParaRPr lang="nl-NL" sz="2200" dirty="0">
              <a:latin typeface="Trebuchet MS"/>
              <a:cs typeface="Trebuchet MS"/>
            </a:endParaRPr>
          </a:p>
          <a:p>
            <a:pPr marL="12700" marR="5080" indent="12065">
              <a:lnSpc>
                <a:spcPct val="128800"/>
              </a:lnSpc>
            </a:pPr>
            <a:r>
              <a:rPr lang="nl-NL" sz="2200" spc="-45" dirty="0" err="1">
                <a:solidFill>
                  <a:srgbClr val="FFFFFF"/>
                </a:solidFill>
                <a:latin typeface="Trebuchet MS"/>
                <a:cs typeface="Trebuchet MS"/>
              </a:rPr>
              <a:t>quiandiam</a:t>
            </a:r>
            <a:r>
              <a:rPr lang="nl-NL" sz="2200" spc="-45" dirty="0">
                <a:solidFill>
                  <a:srgbClr val="FFFFFF"/>
                </a:solidFill>
                <a:latin typeface="Trebuchet MS"/>
                <a:cs typeface="Trebuchet MS"/>
              </a:rPr>
              <a:t> </a:t>
            </a:r>
            <a:r>
              <a:rPr lang="nl-NL" sz="2200" spc="-40" dirty="0" err="1">
                <a:solidFill>
                  <a:srgbClr val="FFFFFF"/>
                </a:solidFill>
                <a:latin typeface="Trebuchet MS"/>
                <a:cs typeface="Trebuchet MS"/>
              </a:rPr>
              <a:t>quatectios</a:t>
            </a:r>
            <a:r>
              <a:rPr lang="nl-NL" sz="2200" spc="-40" dirty="0">
                <a:solidFill>
                  <a:srgbClr val="FFFFFF"/>
                </a:solidFill>
                <a:latin typeface="Trebuchet MS"/>
                <a:cs typeface="Trebuchet MS"/>
              </a:rPr>
              <a:t> </a:t>
            </a:r>
            <a:r>
              <a:rPr lang="nl-NL" sz="2200" spc="-45" dirty="0" err="1">
                <a:solidFill>
                  <a:srgbClr val="FFFFFF"/>
                </a:solidFill>
                <a:latin typeface="Trebuchet MS"/>
                <a:cs typeface="Trebuchet MS"/>
              </a:rPr>
              <a:t>quatium</a:t>
            </a:r>
            <a:r>
              <a:rPr lang="nl-NL" sz="2200" spc="-45" dirty="0">
                <a:solidFill>
                  <a:srgbClr val="FFFFFF"/>
                </a:solidFill>
                <a:latin typeface="Trebuchet MS"/>
                <a:cs typeface="Trebuchet MS"/>
              </a:rPr>
              <a:t>  </a:t>
            </a:r>
            <a:r>
              <a:rPr lang="nl-NL" sz="2200" spc="-20" dirty="0" err="1">
                <a:solidFill>
                  <a:srgbClr val="FFFFFF"/>
                </a:solidFill>
                <a:latin typeface="Trebuchet MS"/>
                <a:cs typeface="Trebuchet MS"/>
              </a:rPr>
              <a:t>erio</a:t>
            </a:r>
            <a:r>
              <a:rPr lang="nl-NL" sz="2200" spc="-20" dirty="0">
                <a:solidFill>
                  <a:srgbClr val="FFFFFF"/>
                </a:solidFill>
                <a:latin typeface="Trebuchet MS"/>
                <a:cs typeface="Trebuchet MS"/>
              </a:rPr>
              <a:t> </a:t>
            </a:r>
            <a:r>
              <a:rPr lang="nl-NL" sz="2200" spc="-40" dirty="0" err="1">
                <a:solidFill>
                  <a:srgbClr val="FFFFFF"/>
                </a:solidFill>
                <a:latin typeface="Trebuchet MS"/>
                <a:cs typeface="Trebuchet MS"/>
              </a:rPr>
              <a:t>delecearia</a:t>
            </a:r>
            <a:r>
              <a:rPr lang="nl-NL" sz="2200" spc="-40" dirty="0">
                <a:solidFill>
                  <a:srgbClr val="FFFFFF"/>
                </a:solidFill>
                <a:latin typeface="Trebuchet MS"/>
                <a:cs typeface="Trebuchet MS"/>
              </a:rPr>
              <a:t> </a:t>
            </a:r>
            <a:r>
              <a:rPr lang="nl-NL" sz="2200" spc="-50" dirty="0" err="1">
                <a:solidFill>
                  <a:srgbClr val="FFFFFF"/>
                </a:solidFill>
                <a:latin typeface="Trebuchet MS"/>
                <a:cs typeface="Trebuchet MS"/>
              </a:rPr>
              <a:t>alicide</a:t>
            </a:r>
            <a:r>
              <a:rPr lang="nl-NL" sz="2200" spc="-50" dirty="0">
                <a:solidFill>
                  <a:srgbClr val="FFFFFF"/>
                </a:solidFill>
                <a:latin typeface="Trebuchet MS"/>
                <a:cs typeface="Trebuchet MS"/>
              </a:rPr>
              <a:t> </a:t>
            </a:r>
            <a:r>
              <a:rPr lang="nl-NL" sz="2200" spc="-40" dirty="0" err="1">
                <a:solidFill>
                  <a:srgbClr val="FFFFFF"/>
                </a:solidFill>
                <a:latin typeface="Trebuchet MS"/>
                <a:cs typeface="Trebuchet MS"/>
              </a:rPr>
              <a:t>stiun</a:t>
            </a:r>
            <a:r>
              <a:rPr lang="nl-NL" sz="2200" spc="-40" dirty="0">
                <a:solidFill>
                  <a:srgbClr val="FFFFFF"/>
                </a:solidFill>
                <a:latin typeface="Trebuchet MS"/>
                <a:cs typeface="Trebuchet MS"/>
              </a:rPr>
              <a:t>-  </a:t>
            </a:r>
            <a:r>
              <a:rPr lang="nl-NL" sz="2200" spc="-65" dirty="0" err="1">
                <a:solidFill>
                  <a:srgbClr val="FFFFFF"/>
                </a:solidFill>
                <a:latin typeface="Trebuchet MS"/>
                <a:cs typeface="Trebuchet MS"/>
              </a:rPr>
              <a:t>tur</a:t>
            </a:r>
            <a:r>
              <a:rPr lang="nl-NL" sz="2200" spc="-65" dirty="0">
                <a:solidFill>
                  <a:srgbClr val="FFFFFF"/>
                </a:solidFill>
                <a:latin typeface="Trebuchet MS"/>
                <a:cs typeface="Trebuchet MS"/>
              </a:rPr>
              <a:t>?</a:t>
            </a:r>
            <a:endParaRPr lang="nl-NL" sz="2200" dirty="0">
              <a:latin typeface="Trebuchet MS"/>
              <a:cs typeface="Trebuchet MS"/>
            </a:endParaRPr>
          </a:p>
        </p:txBody>
      </p:sp>
      <p:sp>
        <p:nvSpPr>
          <p:cNvPr id="14" name="Titel 13"/>
          <p:cNvSpPr>
            <a:spLocks noGrp="1"/>
          </p:cNvSpPr>
          <p:nvPr>
            <p:ph type="title" hasCustomPrompt="1"/>
          </p:nvPr>
        </p:nvSpPr>
        <p:spPr>
          <a:xfrm>
            <a:off x="2184400" y="1447800"/>
            <a:ext cx="2895600" cy="3352800"/>
          </a:xfrm>
          <a:prstGeom prst="rect">
            <a:avLst/>
          </a:prstGeom>
        </p:spPr>
        <p:txBody>
          <a:bodyPr vert="horz"/>
          <a:lstStyle>
            <a:lvl1pPr>
              <a:defRPr sz="3000">
                <a:solidFill>
                  <a:schemeClr val="bg1"/>
                </a:solidFill>
                <a:latin typeface="Trebuchet MS"/>
                <a:cs typeface="Trebuchet MS"/>
              </a:defRPr>
            </a:lvl1pPr>
          </a:lstStyle>
          <a:p>
            <a:r>
              <a:rPr lang="nl-BE" dirty="0"/>
              <a:t>Subtitel</a:t>
            </a:r>
            <a:endParaRPr lang="nl-NL" dirty="0"/>
          </a:p>
        </p:txBody>
      </p:sp>
      <p:pic>
        <p:nvPicPr>
          <p:cNvPr id="4" name="Picture 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03200" y="228600"/>
            <a:ext cx="1219418" cy="76267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 met oplijsting">
    <p:bg>
      <p:bgPr>
        <a:blipFill rotWithShape="1">
          <a:blip r:embed="rId2"/>
          <a:stretch>
            <a:fillRect/>
          </a:stretch>
        </a:blipFill>
        <a:effectLst/>
      </p:bgPr>
    </p:bg>
    <p:spTree>
      <p:nvGrpSpPr>
        <p:cNvPr id="1" name=""/>
        <p:cNvGrpSpPr/>
        <p:nvPr/>
      </p:nvGrpSpPr>
      <p:grpSpPr>
        <a:xfrm>
          <a:off x="0" y="0"/>
          <a:ext cx="0" cy="0"/>
          <a:chOff x="0" y="0"/>
          <a:chExt cx="0" cy="0"/>
        </a:xfrm>
      </p:grpSpPr>
      <p:sp>
        <p:nvSpPr>
          <p:cNvPr id="9" name="object 20"/>
          <p:cNvSpPr txBox="1">
            <a:spLocks noGrp="1"/>
          </p:cNvSpPr>
          <p:nvPr>
            <p:ph type="title"/>
          </p:nvPr>
        </p:nvSpPr>
        <p:spPr>
          <a:xfrm>
            <a:off x="2032001" y="1519146"/>
            <a:ext cx="5029200" cy="532212"/>
          </a:xfrm>
          <a:prstGeom prst="rect">
            <a:avLst/>
          </a:prstGeom>
        </p:spPr>
        <p:txBody>
          <a:bodyPr vert="horz" wrap="square" lIns="0" tIns="69865" rIns="0" bIns="0" rtlCol="0">
            <a:spAutoFit/>
          </a:bodyPr>
          <a:lstStyle>
            <a:lvl1pPr marL="0">
              <a:defRPr sz="3000">
                <a:solidFill>
                  <a:srgbClr val="555A65"/>
                </a:solidFill>
                <a:latin typeface="Trebuchet MS"/>
                <a:cs typeface="Trebuchet MS"/>
              </a:defRPr>
            </a:lvl1pPr>
          </a:lstStyle>
          <a:p>
            <a:pPr marL="1182370">
              <a:lnSpc>
                <a:spcPct val="100000"/>
              </a:lnSpc>
            </a:pPr>
            <a:r>
              <a:rPr dirty="0"/>
              <a:t>subtitel</a:t>
            </a:r>
          </a:p>
        </p:txBody>
      </p:sp>
      <p:sp>
        <p:nvSpPr>
          <p:cNvPr id="15" name="Tijdelijke aanduiding voor tekst 11"/>
          <p:cNvSpPr>
            <a:spLocks noGrp="1"/>
          </p:cNvSpPr>
          <p:nvPr>
            <p:ph type="body" sz="quarter" idx="10" hasCustomPrompt="1"/>
          </p:nvPr>
        </p:nvSpPr>
        <p:spPr>
          <a:xfrm>
            <a:off x="1955800" y="2362200"/>
            <a:ext cx="5105400" cy="1447800"/>
          </a:xfrm>
          <a:prstGeom prst="rect">
            <a:avLst/>
          </a:prstGeom>
        </p:spPr>
        <p:txBody>
          <a:bodyPr vert="horz"/>
          <a:lstStyle>
            <a:lvl1pPr marL="0" algn="l">
              <a:defRPr sz="1700" baseline="0">
                <a:latin typeface="Trebuchet MS"/>
                <a:cs typeface="Trebuchet MS"/>
              </a:defRPr>
            </a:lvl1pPr>
          </a:lstStyle>
          <a:p>
            <a:pPr marL="40640" marR="34925" indent="-6350">
              <a:lnSpc>
                <a:spcPct val="117600"/>
              </a:lnSpc>
            </a:pPr>
            <a:r>
              <a:rPr lang="nl-NL" sz="1700" spc="-5" dirty="0">
                <a:solidFill>
                  <a:srgbClr val="3A3E47"/>
                </a:solidFill>
                <a:latin typeface="Trebuchet MS"/>
                <a:cs typeface="Trebuchet MS"/>
              </a:rPr>
              <a:t>inleiding </a:t>
            </a:r>
            <a:r>
              <a:rPr lang="nl-NL" sz="1700" dirty="0">
                <a:solidFill>
                  <a:srgbClr val="3A3E47"/>
                </a:solidFill>
                <a:latin typeface="Trebuchet MS"/>
                <a:cs typeface="Trebuchet MS"/>
              </a:rPr>
              <a:t>Em </a:t>
            </a:r>
            <a:r>
              <a:rPr lang="nl-NL" sz="1700" spc="-5" dirty="0" err="1">
                <a:solidFill>
                  <a:srgbClr val="3A3E47"/>
                </a:solidFill>
                <a:latin typeface="Trebuchet MS"/>
                <a:cs typeface="Trebuchet MS"/>
              </a:rPr>
              <a:t>quiae</a:t>
            </a:r>
            <a:r>
              <a:rPr lang="nl-NL" sz="1700" spc="-5" dirty="0">
                <a:solidFill>
                  <a:srgbClr val="3A3E47"/>
                </a:solidFill>
                <a:latin typeface="Trebuchet MS"/>
                <a:cs typeface="Trebuchet MS"/>
              </a:rPr>
              <a:t> </a:t>
            </a:r>
            <a:r>
              <a:rPr lang="nl-NL" sz="1700" dirty="0" err="1">
                <a:solidFill>
                  <a:srgbClr val="3A3E47"/>
                </a:solidFill>
                <a:latin typeface="Trebuchet MS"/>
                <a:cs typeface="Trebuchet MS"/>
              </a:rPr>
              <a:t>volorem</a:t>
            </a:r>
            <a:r>
              <a:rPr lang="nl-NL" sz="1700" dirty="0">
                <a:solidFill>
                  <a:srgbClr val="3A3E47"/>
                </a:solidFill>
                <a:latin typeface="Trebuchet MS"/>
                <a:cs typeface="Trebuchet MS"/>
              </a:rPr>
              <a:t> </a:t>
            </a:r>
            <a:r>
              <a:rPr lang="nl-NL" sz="1700" spc="-5" dirty="0">
                <a:solidFill>
                  <a:srgbClr val="3A3E47"/>
                </a:solidFill>
                <a:latin typeface="Trebuchet MS"/>
                <a:cs typeface="Trebuchet MS"/>
              </a:rPr>
              <a:t>que </a:t>
            </a:r>
            <a:r>
              <a:rPr lang="nl-NL" sz="1700" spc="-5" dirty="0" err="1">
                <a:solidFill>
                  <a:srgbClr val="3A3E47"/>
                </a:solidFill>
                <a:latin typeface="Trebuchet MS"/>
                <a:cs typeface="Trebuchet MS"/>
              </a:rPr>
              <a:t>cus</a:t>
            </a:r>
            <a:r>
              <a:rPr lang="nl-NL" sz="1700" spc="-5" dirty="0">
                <a:solidFill>
                  <a:srgbClr val="3A3E47"/>
                </a:solidFill>
                <a:latin typeface="Trebuchet MS"/>
                <a:cs typeface="Trebuchet MS"/>
              </a:rPr>
              <a:t>, </a:t>
            </a:r>
            <a:r>
              <a:rPr lang="nl-NL" sz="1700" spc="-5" dirty="0" err="1">
                <a:solidFill>
                  <a:srgbClr val="3A3E47"/>
                </a:solidFill>
                <a:latin typeface="Trebuchet MS"/>
                <a:cs typeface="Trebuchet MS"/>
              </a:rPr>
              <a:t>anihica</a:t>
            </a:r>
            <a:r>
              <a:rPr lang="nl-NL" sz="1700" spc="-5" dirty="0">
                <a:solidFill>
                  <a:srgbClr val="3A3E47"/>
                </a:solidFill>
                <a:latin typeface="Trebuchet MS"/>
                <a:cs typeface="Trebuchet MS"/>
              </a:rPr>
              <a:t> </a:t>
            </a:r>
            <a:r>
              <a:rPr lang="nl-NL" sz="1700" spc="-5" dirty="0" err="1">
                <a:solidFill>
                  <a:srgbClr val="3A3E47"/>
                </a:solidFill>
                <a:latin typeface="Trebuchet MS"/>
                <a:cs typeface="Trebuchet MS"/>
              </a:rPr>
              <a:t>boritas</a:t>
            </a:r>
            <a:r>
              <a:rPr lang="nl-NL" sz="1700" spc="-5" dirty="0">
                <a:solidFill>
                  <a:srgbClr val="3A3E47"/>
                </a:solidFill>
                <a:latin typeface="Trebuchet MS"/>
                <a:cs typeface="Trebuchet MS"/>
              </a:rPr>
              <a:t> ut </a:t>
            </a:r>
            <a:r>
              <a:rPr lang="nl-NL" sz="1700" spc="-5" dirty="0" err="1">
                <a:solidFill>
                  <a:srgbClr val="3A3E47"/>
                </a:solidFill>
                <a:latin typeface="Trebuchet MS"/>
                <a:cs typeface="Trebuchet MS"/>
              </a:rPr>
              <a:t>alita</a:t>
            </a:r>
            <a:r>
              <a:rPr lang="nl-NL" sz="1700" spc="-5" dirty="0">
                <a:solidFill>
                  <a:srgbClr val="3A3E47"/>
                </a:solidFill>
                <a:latin typeface="Trebuchet MS"/>
                <a:cs typeface="Trebuchet MS"/>
              </a:rPr>
              <a:t> </a:t>
            </a:r>
            <a:r>
              <a:rPr lang="nl-NL" sz="1700" dirty="0">
                <a:solidFill>
                  <a:srgbClr val="3A3E47"/>
                </a:solidFill>
                <a:latin typeface="Trebuchet MS"/>
                <a:cs typeface="Trebuchet MS"/>
              </a:rPr>
              <a:t>a </a:t>
            </a:r>
            <a:r>
              <a:rPr lang="nl-NL" sz="1700" spc="-5" dirty="0">
                <a:solidFill>
                  <a:srgbClr val="3A3E47"/>
                </a:solidFill>
                <a:latin typeface="Trebuchet MS"/>
                <a:cs typeface="Trebuchet MS"/>
              </a:rPr>
              <a:t>et </a:t>
            </a:r>
            <a:r>
              <a:rPr lang="nl-NL" sz="1700" spc="-5" dirty="0" err="1">
                <a:solidFill>
                  <a:srgbClr val="3A3E47"/>
                </a:solidFill>
                <a:latin typeface="Trebuchet MS"/>
                <a:cs typeface="Trebuchet MS"/>
              </a:rPr>
              <a:t>quis</a:t>
            </a:r>
            <a:r>
              <a:rPr lang="nl-NL" sz="1700" spc="-5" dirty="0">
                <a:solidFill>
                  <a:srgbClr val="3A3E47"/>
                </a:solidFill>
                <a:latin typeface="Trebuchet MS"/>
                <a:cs typeface="Trebuchet MS"/>
              </a:rPr>
              <a:t> </a:t>
            </a:r>
            <a:r>
              <a:rPr lang="nl-NL" sz="1700" spc="-5" dirty="0" err="1">
                <a:solidFill>
                  <a:srgbClr val="3A3E47"/>
                </a:solidFill>
                <a:latin typeface="Trebuchet MS"/>
                <a:cs typeface="Trebuchet MS"/>
              </a:rPr>
              <a:t>id</a:t>
            </a:r>
            <a:r>
              <a:rPr lang="nl-NL" sz="1700" spc="-5" dirty="0">
                <a:solidFill>
                  <a:srgbClr val="3A3E47"/>
                </a:solidFill>
                <a:latin typeface="Trebuchet MS"/>
                <a:cs typeface="Trebuchet MS"/>
              </a:rPr>
              <a:t> </a:t>
            </a:r>
            <a:r>
              <a:rPr lang="nl-NL" sz="1700" spc="-5" dirty="0" err="1">
                <a:solidFill>
                  <a:srgbClr val="9ACA3C"/>
                </a:solidFill>
                <a:latin typeface="Trebuchet MS"/>
                <a:cs typeface="Trebuchet MS"/>
              </a:rPr>
              <a:t>maios</a:t>
            </a:r>
            <a:r>
              <a:rPr lang="nl-NL" sz="1700" spc="-5" dirty="0">
                <a:solidFill>
                  <a:srgbClr val="9ACA3C"/>
                </a:solidFill>
                <a:latin typeface="Trebuchet MS"/>
                <a:cs typeface="Trebuchet MS"/>
              </a:rPr>
              <a:t> </a:t>
            </a:r>
            <a:r>
              <a:rPr lang="nl-NL" sz="1700" spc="-5" dirty="0" err="1">
                <a:solidFill>
                  <a:srgbClr val="9ACA3C"/>
                </a:solidFill>
                <a:latin typeface="Trebuchet MS"/>
                <a:cs typeface="Trebuchet MS"/>
              </a:rPr>
              <a:t>nesci</a:t>
            </a:r>
            <a:r>
              <a:rPr lang="nl-NL" sz="1700" spc="-5" dirty="0">
                <a:solidFill>
                  <a:srgbClr val="9ACA3C"/>
                </a:solidFill>
                <a:latin typeface="Trebuchet MS"/>
                <a:cs typeface="Trebuchet MS"/>
              </a:rPr>
              <a:t> </a:t>
            </a:r>
            <a:r>
              <a:rPr lang="nl-NL" sz="1700" spc="-5" dirty="0" err="1">
                <a:solidFill>
                  <a:srgbClr val="3A3E47"/>
                </a:solidFill>
                <a:latin typeface="Trebuchet MS"/>
                <a:cs typeface="Trebuchet MS"/>
              </a:rPr>
              <a:t>idendis</a:t>
            </a:r>
            <a:r>
              <a:rPr lang="nl-NL" sz="1700" spc="-5" dirty="0">
                <a:solidFill>
                  <a:srgbClr val="3A3E47"/>
                </a:solidFill>
                <a:latin typeface="Trebuchet MS"/>
                <a:cs typeface="Trebuchet MS"/>
              </a:rPr>
              <a:t> ad mo </a:t>
            </a:r>
            <a:r>
              <a:rPr lang="nl-NL" sz="1700" spc="-5" dirty="0" err="1">
                <a:solidFill>
                  <a:srgbClr val="9ACA3C"/>
                </a:solidFill>
                <a:latin typeface="Trebuchet MS"/>
                <a:cs typeface="Trebuchet MS"/>
              </a:rPr>
              <a:t>be</a:t>
            </a:r>
            <a:r>
              <a:rPr lang="nl-NL" sz="1700" spc="-5" dirty="0">
                <a:solidFill>
                  <a:srgbClr val="9ACA3C"/>
                </a:solidFill>
                <a:latin typeface="Trebuchet MS"/>
                <a:cs typeface="Trebuchet MS"/>
              </a:rPr>
              <a:t>- </a:t>
            </a:r>
            <a:r>
              <a:rPr lang="nl-NL" sz="1700" dirty="0" err="1">
                <a:solidFill>
                  <a:srgbClr val="9ACA3C"/>
                </a:solidFill>
                <a:latin typeface="Trebuchet MS"/>
                <a:cs typeface="Trebuchet MS"/>
              </a:rPr>
              <a:t>ruptatquo</a:t>
            </a:r>
            <a:r>
              <a:rPr lang="nl-NL" sz="1700" dirty="0">
                <a:solidFill>
                  <a:srgbClr val="9ACA3C"/>
                </a:solidFill>
                <a:latin typeface="Trebuchet MS"/>
                <a:cs typeface="Trebuchet MS"/>
              </a:rPr>
              <a:t> </a:t>
            </a:r>
            <a:r>
              <a:rPr lang="nl-NL" sz="1700" spc="-5" dirty="0" err="1">
                <a:solidFill>
                  <a:srgbClr val="3A3E47"/>
                </a:solidFill>
                <a:latin typeface="Trebuchet MS"/>
                <a:cs typeface="Trebuchet MS"/>
              </a:rPr>
              <a:t>quiandiam</a:t>
            </a:r>
            <a:r>
              <a:rPr lang="nl-NL" sz="1700" spc="-5" dirty="0">
                <a:solidFill>
                  <a:srgbClr val="3A3E47"/>
                </a:solidFill>
                <a:latin typeface="Trebuchet MS"/>
                <a:cs typeface="Trebuchet MS"/>
              </a:rPr>
              <a:t> </a:t>
            </a:r>
            <a:r>
              <a:rPr lang="nl-NL" sz="1700" spc="-5" dirty="0" err="1">
                <a:solidFill>
                  <a:srgbClr val="3A3E47"/>
                </a:solidFill>
                <a:latin typeface="Trebuchet MS"/>
                <a:cs typeface="Trebuchet MS"/>
              </a:rPr>
              <a:t>quatectios</a:t>
            </a:r>
            <a:r>
              <a:rPr lang="nl-NL" sz="1700" spc="-5" dirty="0">
                <a:solidFill>
                  <a:srgbClr val="3A3E47"/>
                </a:solidFill>
                <a:latin typeface="Trebuchet MS"/>
                <a:cs typeface="Trebuchet MS"/>
              </a:rPr>
              <a:t> </a:t>
            </a:r>
            <a:r>
              <a:rPr lang="nl-NL" sz="1700" spc="-5" dirty="0" err="1">
                <a:solidFill>
                  <a:srgbClr val="3A3E47"/>
                </a:solidFill>
                <a:latin typeface="Trebuchet MS"/>
                <a:cs typeface="Trebuchet MS"/>
              </a:rPr>
              <a:t>quatium</a:t>
            </a:r>
            <a:r>
              <a:rPr lang="nl-NL" sz="1700" spc="-5" dirty="0">
                <a:solidFill>
                  <a:srgbClr val="3A3E47"/>
                </a:solidFill>
                <a:latin typeface="Trebuchet MS"/>
                <a:cs typeface="Trebuchet MS"/>
              </a:rPr>
              <a:t> </a:t>
            </a:r>
            <a:r>
              <a:rPr lang="nl-NL" sz="1700" spc="-5" dirty="0" err="1">
                <a:solidFill>
                  <a:srgbClr val="3A3E47"/>
                </a:solidFill>
                <a:latin typeface="Trebuchet MS"/>
                <a:cs typeface="Trebuchet MS"/>
              </a:rPr>
              <a:t>erio</a:t>
            </a:r>
            <a:r>
              <a:rPr lang="nl-NL" sz="1700" spc="-5" dirty="0">
                <a:solidFill>
                  <a:srgbClr val="3A3E47"/>
                </a:solidFill>
                <a:latin typeface="Trebuchet MS"/>
                <a:cs typeface="Trebuchet MS"/>
              </a:rPr>
              <a:t> </a:t>
            </a:r>
            <a:r>
              <a:rPr lang="nl-NL" sz="1700" dirty="0">
                <a:solidFill>
                  <a:srgbClr val="3A3E47"/>
                </a:solidFill>
                <a:latin typeface="Trebuchet MS"/>
                <a:cs typeface="Trebuchet MS"/>
              </a:rPr>
              <a:t>de-  </a:t>
            </a:r>
            <a:r>
              <a:rPr lang="nl-NL" sz="1700" dirty="0" err="1">
                <a:solidFill>
                  <a:srgbClr val="3A3E47"/>
                </a:solidFill>
                <a:latin typeface="Trebuchet MS"/>
                <a:cs typeface="Trebuchet MS"/>
              </a:rPr>
              <a:t>lecearia</a:t>
            </a:r>
            <a:r>
              <a:rPr lang="nl-NL" sz="1700" dirty="0">
                <a:solidFill>
                  <a:srgbClr val="3A3E47"/>
                </a:solidFill>
                <a:latin typeface="Trebuchet MS"/>
                <a:cs typeface="Trebuchet MS"/>
              </a:rPr>
              <a:t> </a:t>
            </a:r>
            <a:r>
              <a:rPr lang="nl-NL" sz="1700" spc="-5" dirty="0" err="1">
                <a:solidFill>
                  <a:srgbClr val="3A3E47"/>
                </a:solidFill>
                <a:latin typeface="Trebuchet MS"/>
                <a:cs typeface="Trebuchet MS"/>
              </a:rPr>
              <a:t>alicide</a:t>
            </a:r>
            <a:r>
              <a:rPr lang="nl-NL" sz="1700" spc="-95" dirty="0">
                <a:solidFill>
                  <a:srgbClr val="3A3E47"/>
                </a:solidFill>
                <a:latin typeface="Trebuchet MS"/>
                <a:cs typeface="Trebuchet MS"/>
              </a:rPr>
              <a:t> </a:t>
            </a:r>
            <a:r>
              <a:rPr lang="nl-NL" sz="1700" dirty="0" err="1">
                <a:solidFill>
                  <a:srgbClr val="3A3E47"/>
                </a:solidFill>
                <a:latin typeface="Trebuchet MS"/>
                <a:cs typeface="Trebuchet MS"/>
              </a:rPr>
              <a:t>stiuntur</a:t>
            </a:r>
            <a:r>
              <a:rPr lang="nl-NL" sz="1700" dirty="0">
                <a:solidFill>
                  <a:srgbClr val="3A3E47"/>
                </a:solidFill>
                <a:latin typeface="Trebuchet MS"/>
                <a:cs typeface="Trebuchet MS"/>
              </a:rPr>
              <a:t>?</a:t>
            </a:r>
            <a:endParaRPr lang="nl-NL" sz="1700" dirty="0">
              <a:latin typeface="Trebuchet MS"/>
              <a:cs typeface="Trebuchet MS"/>
            </a:endParaRPr>
          </a:p>
        </p:txBody>
      </p:sp>
      <p:sp>
        <p:nvSpPr>
          <p:cNvPr id="16" name="Tijdelijke aanduiding voor tekst 13"/>
          <p:cNvSpPr>
            <a:spLocks noGrp="1"/>
          </p:cNvSpPr>
          <p:nvPr>
            <p:ph type="body" sz="quarter" idx="11" hasCustomPrompt="1"/>
          </p:nvPr>
        </p:nvSpPr>
        <p:spPr>
          <a:xfrm>
            <a:off x="1955800" y="3886200"/>
            <a:ext cx="5105400" cy="2819400"/>
          </a:xfrm>
          <a:prstGeom prst="rect">
            <a:avLst/>
          </a:prstGeom>
        </p:spPr>
        <p:txBody>
          <a:bodyPr vert="horz"/>
          <a:lstStyle>
            <a:lvl1pPr marL="0" marR="133350" indent="-181610">
              <a:lnSpc>
                <a:spcPct val="100000"/>
              </a:lnSpc>
              <a:spcBef>
                <a:spcPts val="720"/>
              </a:spcBef>
              <a:buFont typeface="Arial"/>
              <a:buChar char="•"/>
              <a:tabLst>
                <a:tab pos="194945" algn="l"/>
              </a:tabLst>
              <a:defRPr sz="1400">
                <a:solidFill>
                  <a:srgbClr val="3A3E47"/>
                </a:solidFill>
                <a:latin typeface="Trebuchet MS"/>
                <a:cs typeface="Trebuchet MS"/>
              </a:defRPr>
            </a:lvl1pPr>
            <a:lvl2pPr marL="742950" indent="-285750">
              <a:buFont typeface="Arial"/>
              <a:buChar char="•"/>
              <a:defRPr/>
            </a:lvl2pPr>
            <a:lvl3pPr marL="1200150" indent="-285750">
              <a:buFont typeface="Arial"/>
              <a:buChar char="•"/>
              <a:defRPr/>
            </a:lvl3pPr>
            <a:lvl4pPr marL="1657350" indent="-285750">
              <a:buFont typeface="Arial"/>
              <a:buChar char="•"/>
              <a:defRPr/>
            </a:lvl4pPr>
            <a:lvl5pPr marL="2114550" indent="-285750">
              <a:buFont typeface="Arial"/>
              <a:buChar char="•"/>
              <a:defRPr/>
            </a:lvl5pPr>
          </a:lstStyle>
          <a:p>
            <a:pPr marL="198755" marR="5080" indent="-186055">
              <a:lnSpc>
                <a:spcPct val="142900"/>
              </a:lnSpc>
              <a:spcBef>
                <a:spcPts val="5"/>
              </a:spcBef>
              <a:buChar char="•"/>
              <a:tabLst>
                <a:tab pos="198120" algn="l"/>
              </a:tabLst>
            </a:pPr>
            <a:r>
              <a:rPr lang="nl-NL" sz="1400" spc="-15" dirty="0" err="1">
                <a:solidFill>
                  <a:srgbClr val="555B65"/>
                </a:solidFill>
                <a:latin typeface="Trebuchet MS"/>
                <a:cs typeface="Trebuchet MS"/>
              </a:rPr>
              <a:t>Poriti</a:t>
            </a:r>
            <a:r>
              <a:rPr lang="nl-NL" sz="1400" spc="-15" dirty="0">
                <a:solidFill>
                  <a:srgbClr val="555B65"/>
                </a:solidFill>
                <a:latin typeface="Trebuchet MS"/>
                <a:cs typeface="Trebuchet MS"/>
              </a:rPr>
              <a:t> </a:t>
            </a:r>
            <a:r>
              <a:rPr lang="nl-NL" sz="1400" spc="-5" dirty="0" err="1">
                <a:solidFill>
                  <a:srgbClr val="555B65"/>
                </a:solidFill>
                <a:latin typeface="Trebuchet MS"/>
                <a:cs typeface="Trebuchet MS"/>
              </a:rPr>
              <a:t>tendania</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dellatem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quidips</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undigent</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resedicia</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eum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dem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quaecab</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oreped</a:t>
            </a:r>
            <a:r>
              <a:rPr lang="nl-NL" sz="1400" dirty="0">
                <a:solidFill>
                  <a:srgbClr val="555B65"/>
                </a:solidFill>
                <a:latin typeface="Trebuchet MS"/>
                <a:cs typeface="Trebuchet MS"/>
              </a:rPr>
              <a:t> </a:t>
            </a:r>
            <a:r>
              <a:rPr lang="nl-NL" sz="1400" spc="-5" dirty="0">
                <a:solidFill>
                  <a:srgbClr val="555B65"/>
                </a:solidFill>
                <a:latin typeface="Trebuchet MS"/>
                <a:cs typeface="Trebuchet MS"/>
              </a:rPr>
              <a:t>ut </a:t>
            </a:r>
            <a:r>
              <a:rPr lang="nl-NL" sz="1400" dirty="0" err="1">
                <a:solidFill>
                  <a:srgbClr val="555B65"/>
                </a:solidFill>
                <a:latin typeface="Trebuchet MS"/>
                <a:cs typeface="Trebuchet MS"/>
              </a:rPr>
              <a:t>lacerem</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aut</a:t>
            </a:r>
            <a:r>
              <a:rPr lang="nl-NL" sz="1400" spc="-5" dirty="0">
                <a:solidFill>
                  <a:srgbClr val="555B65"/>
                </a:solidFill>
                <a:latin typeface="Trebuchet MS"/>
                <a:cs typeface="Trebuchet MS"/>
              </a:rPr>
              <a:t> at </a:t>
            </a:r>
            <a:r>
              <a:rPr lang="nl-NL" sz="1400" spc="-5" dirty="0" err="1">
                <a:solidFill>
                  <a:srgbClr val="555B65"/>
                </a:solidFill>
                <a:latin typeface="Trebuchet MS"/>
                <a:cs typeface="Trebuchet MS"/>
              </a:rPr>
              <a:t>harchil</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minvell</a:t>
            </a:r>
            <a:r>
              <a:rPr lang="nl-NL" sz="1400" spc="-70" dirty="0">
                <a:solidFill>
                  <a:srgbClr val="555B65"/>
                </a:solidFill>
                <a:latin typeface="Trebuchet MS"/>
                <a:cs typeface="Trebuchet MS"/>
              </a:rPr>
              <a:t> </a:t>
            </a:r>
            <a:r>
              <a:rPr lang="nl-NL" sz="1400" spc="-5" dirty="0" err="1">
                <a:solidFill>
                  <a:srgbClr val="555B65"/>
                </a:solidFill>
                <a:latin typeface="Trebuchet MS"/>
                <a:cs typeface="Trebuchet MS"/>
              </a:rPr>
              <a:t>estio</a:t>
            </a:r>
            <a:r>
              <a:rPr lang="nl-NL" sz="1400" spc="-5" dirty="0">
                <a:solidFill>
                  <a:srgbClr val="555B65"/>
                </a:solidFill>
                <a:latin typeface="Trebuchet MS"/>
                <a:cs typeface="Trebuchet MS"/>
              </a:rPr>
              <a:t>.</a:t>
            </a:r>
            <a:endParaRPr lang="nl-NL" sz="1400" dirty="0">
              <a:latin typeface="Trebuchet MS"/>
              <a:cs typeface="Trebuchet MS"/>
            </a:endParaRPr>
          </a:p>
          <a:p>
            <a:pPr marL="190500" marR="133350" indent="-177800">
              <a:lnSpc>
                <a:spcPct val="142900"/>
              </a:lnSpc>
              <a:buChar char="•"/>
              <a:tabLst>
                <a:tab pos="192405" algn="l"/>
              </a:tabLst>
            </a:pPr>
            <a:r>
              <a:rPr lang="nl-NL" sz="1400" dirty="0" err="1">
                <a:solidFill>
                  <a:srgbClr val="555B65"/>
                </a:solidFill>
                <a:latin typeface="Trebuchet MS"/>
                <a:cs typeface="Trebuchet MS"/>
              </a:rPr>
              <a:t>facerro</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occum</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illorecus</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sandel</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ima</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nonse</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dolorrum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aut</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eic</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ipsuntet</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est</a:t>
            </a:r>
            <a:r>
              <a:rPr lang="nl-NL" sz="1400" spc="-5" dirty="0">
                <a:solidFill>
                  <a:srgbClr val="555B65"/>
                </a:solidFill>
                <a:latin typeface="Trebuchet MS"/>
                <a:cs typeface="Trebuchet MS"/>
              </a:rPr>
              <a:t> </a:t>
            </a:r>
            <a:r>
              <a:rPr lang="nl-NL" sz="1400" dirty="0">
                <a:solidFill>
                  <a:srgbClr val="555B65"/>
                </a:solidFill>
                <a:latin typeface="Trebuchet MS"/>
                <a:cs typeface="Trebuchet MS"/>
              </a:rPr>
              <a:t>la </a:t>
            </a:r>
            <a:r>
              <a:rPr lang="nl-NL" sz="1400" spc="-5" dirty="0" err="1">
                <a:solidFill>
                  <a:srgbClr val="555B65"/>
                </a:solidFill>
                <a:latin typeface="Trebuchet MS"/>
                <a:cs typeface="Trebuchet MS"/>
              </a:rPr>
              <a:t>id</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esectas</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sequas</a:t>
            </a:r>
            <a:r>
              <a:rPr lang="nl-NL" sz="1400" spc="-80" dirty="0">
                <a:solidFill>
                  <a:srgbClr val="555B65"/>
                </a:solidFill>
                <a:latin typeface="Trebuchet MS"/>
                <a:cs typeface="Trebuchet MS"/>
              </a:rPr>
              <a:t> </a:t>
            </a:r>
            <a:r>
              <a:rPr lang="nl-NL" sz="1400" spc="-5" dirty="0" err="1">
                <a:solidFill>
                  <a:srgbClr val="555B65"/>
                </a:solidFill>
                <a:latin typeface="Trebuchet MS"/>
                <a:cs typeface="Trebuchet MS"/>
              </a:rPr>
              <a:t>exerspererum</a:t>
            </a:r>
            <a:r>
              <a:rPr lang="nl-NL" sz="1400" spc="-5" dirty="0">
                <a:solidFill>
                  <a:srgbClr val="555B65"/>
                </a:solidFill>
                <a:latin typeface="Trebuchet MS"/>
                <a:cs typeface="Trebuchet MS"/>
              </a:rPr>
              <a:t>.</a:t>
            </a:r>
            <a:endParaRPr lang="nl-NL" sz="1400" dirty="0">
              <a:latin typeface="Trebuchet MS"/>
              <a:cs typeface="Trebuchet MS"/>
            </a:endParaRPr>
          </a:p>
          <a:p>
            <a:pPr marL="196215" indent="-183515">
              <a:lnSpc>
                <a:spcPct val="100000"/>
              </a:lnSpc>
              <a:spcBef>
                <a:spcPts val="720"/>
              </a:spcBef>
              <a:buChar char="•"/>
              <a:tabLst>
                <a:tab pos="196850" algn="l"/>
              </a:tabLst>
            </a:pPr>
            <a:r>
              <a:rPr lang="nl-NL" sz="1400" spc="-5" dirty="0" err="1">
                <a:solidFill>
                  <a:srgbClr val="555B65"/>
                </a:solidFill>
                <a:latin typeface="Trebuchet MS"/>
                <a:cs typeface="Trebuchet MS"/>
              </a:rPr>
              <a:t>Cessinum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delitas</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volupta</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derum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quam</a:t>
            </a:r>
            <a:r>
              <a:rPr lang="nl-NL" sz="1400" spc="-80" dirty="0">
                <a:solidFill>
                  <a:srgbClr val="555B65"/>
                </a:solidFill>
                <a:latin typeface="Trebuchet MS"/>
                <a:cs typeface="Trebuchet MS"/>
              </a:rPr>
              <a:t> </a:t>
            </a:r>
            <a:r>
              <a:rPr lang="nl-NL" sz="1400" dirty="0" err="1">
                <a:solidFill>
                  <a:srgbClr val="555B65"/>
                </a:solidFill>
                <a:latin typeface="Trebuchet MS"/>
                <a:cs typeface="Trebuchet MS"/>
              </a:rPr>
              <a:t>voloratiae</a:t>
            </a:r>
            <a:r>
              <a:rPr lang="nl-NL" sz="1400" dirty="0">
                <a:solidFill>
                  <a:srgbClr val="555B65"/>
                </a:solidFill>
                <a:latin typeface="Trebuchet MS"/>
                <a:cs typeface="Trebuchet MS"/>
              </a:rPr>
              <a:t>.</a:t>
            </a:r>
            <a:endParaRPr lang="nl-NL" sz="1400" dirty="0">
              <a:latin typeface="Trebuchet MS"/>
              <a:cs typeface="Trebuchet MS"/>
            </a:endParaRPr>
          </a:p>
          <a:p>
            <a:pPr marL="168910" indent="-156210">
              <a:lnSpc>
                <a:spcPct val="100000"/>
              </a:lnSpc>
              <a:spcBef>
                <a:spcPts val="720"/>
              </a:spcBef>
              <a:buChar char="•"/>
              <a:tabLst>
                <a:tab pos="169545" algn="l"/>
              </a:tabLst>
            </a:pPr>
            <a:r>
              <a:rPr lang="nl-NL" sz="1400" spc="-25" dirty="0" err="1">
                <a:solidFill>
                  <a:srgbClr val="555B65"/>
                </a:solidFill>
                <a:latin typeface="Trebuchet MS"/>
                <a:cs typeface="Trebuchet MS"/>
              </a:rPr>
              <a:t>Toraest</a:t>
            </a:r>
            <a:r>
              <a:rPr lang="nl-NL" sz="1400" spc="-25" dirty="0">
                <a:solidFill>
                  <a:srgbClr val="555B65"/>
                </a:solidFill>
                <a:latin typeface="Trebuchet MS"/>
                <a:cs typeface="Trebuchet MS"/>
              </a:rPr>
              <a:t> </a:t>
            </a:r>
            <a:r>
              <a:rPr lang="nl-NL" sz="1400" dirty="0">
                <a:solidFill>
                  <a:srgbClr val="555B65"/>
                </a:solidFill>
                <a:latin typeface="Trebuchet MS"/>
                <a:cs typeface="Trebuchet MS"/>
              </a:rPr>
              <a:t>lab </a:t>
            </a:r>
            <a:r>
              <a:rPr lang="nl-NL" sz="1400" spc="-5" dirty="0" err="1">
                <a:solidFill>
                  <a:srgbClr val="555B65"/>
                </a:solidFill>
                <a:latin typeface="Trebuchet MS"/>
                <a:cs typeface="Trebuchet MS"/>
              </a:rPr>
              <a:t>ipsus</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am</a:t>
            </a:r>
            <a:r>
              <a:rPr lang="nl-NL" sz="1400" spc="-5" dirty="0">
                <a:solidFill>
                  <a:srgbClr val="555B65"/>
                </a:solidFill>
                <a:latin typeface="Trebuchet MS"/>
                <a:cs typeface="Trebuchet MS"/>
              </a:rPr>
              <a:t> </a:t>
            </a:r>
            <a:r>
              <a:rPr lang="nl-NL" sz="1400" dirty="0">
                <a:solidFill>
                  <a:srgbClr val="555B65"/>
                </a:solidFill>
                <a:latin typeface="Trebuchet MS"/>
                <a:cs typeface="Trebuchet MS"/>
              </a:rPr>
              <a:t>re </a:t>
            </a:r>
            <a:r>
              <a:rPr lang="nl-NL" sz="1400" spc="-5" dirty="0" err="1">
                <a:solidFill>
                  <a:srgbClr val="555B65"/>
                </a:solidFill>
                <a:latin typeface="Trebuchet MS"/>
                <a:cs typeface="Trebuchet MS"/>
              </a:rPr>
              <a:t>pror</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sunture</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num</a:t>
            </a:r>
            <a:r>
              <a:rPr lang="nl-NL" sz="1400" spc="-70" dirty="0">
                <a:solidFill>
                  <a:srgbClr val="555B65"/>
                </a:solidFill>
                <a:latin typeface="Trebuchet MS"/>
                <a:cs typeface="Trebuchet MS"/>
              </a:rPr>
              <a:t> </a:t>
            </a:r>
            <a:r>
              <a:rPr lang="nl-NL" sz="1400" spc="-5" dirty="0" err="1">
                <a:solidFill>
                  <a:srgbClr val="555B65"/>
                </a:solidFill>
                <a:latin typeface="Trebuchet MS"/>
                <a:cs typeface="Trebuchet MS"/>
              </a:rPr>
              <a:t>aliscimet</a:t>
            </a:r>
            <a:r>
              <a:rPr lang="nl-NL" sz="1400" spc="-5" dirty="0">
                <a:solidFill>
                  <a:srgbClr val="555B65"/>
                </a:solidFill>
                <a:latin typeface="Trebuchet MS"/>
                <a:cs typeface="Trebuchet MS"/>
              </a:rPr>
              <a:t>.</a:t>
            </a:r>
            <a:endParaRPr lang="nl-NL" sz="1400" dirty="0">
              <a:latin typeface="Trebuchet MS"/>
              <a:cs typeface="Trebuchet MS"/>
            </a:endParaRPr>
          </a:p>
          <a:p>
            <a:pPr marL="194310" indent="-181610">
              <a:lnSpc>
                <a:spcPct val="100000"/>
              </a:lnSpc>
              <a:spcBef>
                <a:spcPts val="720"/>
              </a:spcBef>
              <a:buChar char="•"/>
              <a:tabLst>
                <a:tab pos="194945" algn="l"/>
              </a:tabLst>
            </a:pPr>
            <a:r>
              <a:rPr lang="nl-NL" sz="1400" dirty="0" err="1">
                <a:solidFill>
                  <a:srgbClr val="555B65"/>
                </a:solidFill>
                <a:latin typeface="Trebuchet MS"/>
                <a:cs typeface="Trebuchet MS"/>
              </a:rPr>
              <a:t>Sin</a:t>
            </a:r>
            <a:r>
              <a:rPr lang="nl-NL" sz="1400" dirty="0">
                <a:solidFill>
                  <a:srgbClr val="555B65"/>
                </a:solidFill>
                <a:latin typeface="Trebuchet MS"/>
                <a:cs typeface="Trebuchet MS"/>
              </a:rPr>
              <a:t> re vit </a:t>
            </a:r>
            <a:r>
              <a:rPr lang="nl-NL" sz="1400" dirty="0" err="1">
                <a:solidFill>
                  <a:srgbClr val="555B65"/>
                </a:solidFill>
                <a:latin typeface="Trebuchet MS"/>
                <a:cs typeface="Trebuchet MS"/>
              </a:rPr>
              <a:t>velles</a:t>
            </a:r>
            <a:r>
              <a:rPr lang="nl-NL" sz="1400" dirty="0">
                <a:solidFill>
                  <a:srgbClr val="555B65"/>
                </a:solidFill>
                <a:latin typeface="Trebuchet MS"/>
                <a:cs typeface="Trebuchet MS"/>
              </a:rPr>
              <a:t> </a:t>
            </a:r>
            <a:r>
              <a:rPr lang="nl-NL" sz="1400" spc="-5" dirty="0">
                <a:solidFill>
                  <a:srgbClr val="555B65"/>
                </a:solidFill>
                <a:latin typeface="Trebuchet MS"/>
                <a:cs typeface="Trebuchet MS"/>
              </a:rPr>
              <a:t>ut </a:t>
            </a:r>
            <a:r>
              <a:rPr lang="nl-NL" sz="1400" dirty="0">
                <a:solidFill>
                  <a:srgbClr val="555B65"/>
                </a:solidFill>
                <a:latin typeface="Trebuchet MS"/>
                <a:cs typeface="Trebuchet MS"/>
              </a:rPr>
              <a:t>rem </a:t>
            </a:r>
            <a:r>
              <a:rPr lang="nl-NL" sz="1400" dirty="0" err="1">
                <a:solidFill>
                  <a:srgbClr val="555B65"/>
                </a:solidFill>
                <a:latin typeface="Trebuchet MS"/>
                <a:cs typeface="Trebuchet MS"/>
              </a:rPr>
              <a:t>facea</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volupta</a:t>
            </a:r>
            <a:r>
              <a:rPr lang="nl-NL" sz="1400" dirty="0">
                <a:solidFill>
                  <a:srgbClr val="555B65"/>
                </a:solidFill>
                <a:latin typeface="Trebuchet MS"/>
                <a:cs typeface="Trebuchet MS"/>
              </a:rPr>
              <a:t> </a:t>
            </a:r>
            <a:r>
              <a:rPr lang="nl-NL" sz="1400" spc="-5" dirty="0">
                <a:solidFill>
                  <a:srgbClr val="555B65"/>
                </a:solidFill>
                <a:latin typeface="Trebuchet MS"/>
                <a:cs typeface="Trebuchet MS"/>
              </a:rPr>
              <a:t>por </a:t>
            </a:r>
            <a:r>
              <a:rPr lang="nl-NL" sz="1400" spc="-5" dirty="0" err="1">
                <a:solidFill>
                  <a:srgbClr val="555B65"/>
                </a:solidFill>
                <a:latin typeface="Trebuchet MS"/>
                <a:cs typeface="Trebuchet MS"/>
              </a:rPr>
              <a:t>alique</a:t>
            </a:r>
            <a:r>
              <a:rPr lang="nl-NL" sz="1400" spc="-125" dirty="0">
                <a:solidFill>
                  <a:srgbClr val="555B65"/>
                </a:solidFill>
                <a:latin typeface="Trebuchet MS"/>
                <a:cs typeface="Trebuchet MS"/>
              </a:rPr>
              <a:t> </a:t>
            </a:r>
            <a:r>
              <a:rPr lang="nl-NL" sz="1400" spc="-5" dirty="0" err="1">
                <a:solidFill>
                  <a:srgbClr val="555B65"/>
                </a:solidFill>
                <a:latin typeface="Trebuchet MS"/>
                <a:cs typeface="Trebuchet MS"/>
              </a:rPr>
              <a:t>am</a:t>
            </a:r>
            <a:r>
              <a:rPr lang="nl-NL" sz="1400" spc="-5" dirty="0">
                <a:solidFill>
                  <a:srgbClr val="555B65"/>
                </a:solidFill>
                <a:latin typeface="Trebuchet MS"/>
                <a:cs typeface="Trebuchet MS"/>
              </a:rPr>
              <a:t>.</a:t>
            </a:r>
            <a:endParaRPr lang="nl-NL" sz="1400" dirty="0">
              <a:latin typeface="Trebuchet MS"/>
              <a:cs typeface="Trebuchet MS"/>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03200" y="228600"/>
            <a:ext cx="1219418" cy="76267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leiding">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ijdelijke aanduiding voor tekst 6"/>
          <p:cNvSpPr>
            <a:spLocks noGrp="1"/>
          </p:cNvSpPr>
          <p:nvPr>
            <p:ph type="body" sz="quarter" idx="10" hasCustomPrompt="1"/>
          </p:nvPr>
        </p:nvSpPr>
        <p:spPr>
          <a:xfrm>
            <a:off x="3251200" y="3505200"/>
            <a:ext cx="6019800" cy="3657600"/>
          </a:xfrm>
          <a:prstGeom prst="rect">
            <a:avLst/>
          </a:prstGeom>
        </p:spPr>
        <p:txBody>
          <a:bodyPr vert="horz"/>
          <a:lstStyle>
            <a:lvl1pPr>
              <a:defRPr sz="1700" b="0">
                <a:latin typeface="Trebuchet MS"/>
                <a:cs typeface="Trebuchet MS"/>
              </a:defRPr>
            </a:lvl1pPr>
          </a:lstStyle>
          <a:p>
            <a:pPr marL="19050" marR="5080" indent="-6985">
              <a:lnSpc>
                <a:spcPct val="117600"/>
              </a:lnSpc>
            </a:pPr>
            <a:r>
              <a:rPr lang="nl-NL" sz="1700" b="1" spc="-5" dirty="0">
                <a:solidFill>
                  <a:srgbClr val="3A3E47"/>
                </a:solidFill>
                <a:latin typeface="Trebuchet MS"/>
                <a:cs typeface="Trebuchet MS"/>
              </a:rPr>
              <a:t>inleiding </a:t>
            </a:r>
            <a:r>
              <a:rPr lang="nl-NL" sz="1700" b="1" dirty="0">
                <a:solidFill>
                  <a:srgbClr val="3A3E47"/>
                </a:solidFill>
                <a:latin typeface="Trebuchet MS"/>
                <a:cs typeface="Trebuchet MS"/>
              </a:rPr>
              <a:t>Em </a:t>
            </a:r>
            <a:r>
              <a:rPr lang="nl-NL" sz="1700" b="1" dirty="0" err="1">
                <a:solidFill>
                  <a:srgbClr val="3A3E47"/>
                </a:solidFill>
                <a:latin typeface="Trebuchet MS"/>
                <a:cs typeface="Trebuchet MS"/>
              </a:rPr>
              <a:t>quiae</a:t>
            </a:r>
            <a:r>
              <a:rPr lang="nl-NL" sz="1700" b="1" dirty="0">
                <a:solidFill>
                  <a:srgbClr val="3A3E47"/>
                </a:solidFill>
                <a:latin typeface="Trebuchet MS"/>
                <a:cs typeface="Trebuchet MS"/>
              </a:rPr>
              <a:t> </a:t>
            </a:r>
            <a:r>
              <a:rPr lang="nl-NL" sz="1700" b="1" spc="-5" dirty="0" err="1">
                <a:solidFill>
                  <a:srgbClr val="3A3E47"/>
                </a:solidFill>
                <a:latin typeface="Trebuchet MS"/>
                <a:cs typeface="Trebuchet MS"/>
              </a:rPr>
              <a:t>volorem</a:t>
            </a:r>
            <a:r>
              <a:rPr lang="nl-NL" sz="1700" b="1" spc="-5" dirty="0">
                <a:solidFill>
                  <a:srgbClr val="3A3E47"/>
                </a:solidFill>
                <a:latin typeface="Trebuchet MS"/>
                <a:cs typeface="Trebuchet MS"/>
              </a:rPr>
              <a:t> </a:t>
            </a:r>
            <a:r>
              <a:rPr lang="nl-NL" sz="1700" b="1" dirty="0">
                <a:solidFill>
                  <a:srgbClr val="3A3E47"/>
                </a:solidFill>
                <a:latin typeface="Trebuchet MS"/>
                <a:cs typeface="Trebuchet MS"/>
              </a:rPr>
              <a:t>que </a:t>
            </a:r>
            <a:r>
              <a:rPr lang="nl-NL" sz="1700" b="1" dirty="0" err="1">
                <a:solidFill>
                  <a:srgbClr val="3A3E47"/>
                </a:solidFill>
                <a:latin typeface="Trebuchet MS"/>
                <a:cs typeface="Trebuchet MS"/>
              </a:rPr>
              <a:t>cus</a:t>
            </a:r>
            <a:r>
              <a:rPr lang="nl-NL" sz="1700" b="1" dirty="0">
                <a:solidFill>
                  <a:srgbClr val="3A3E47"/>
                </a:solidFill>
                <a:latin typeface="Trebuchet MS"/>
                <a:cs typeface="Trebuchet MS"/>
              </a:rPr>
              <a:t>, </a:t>
            </a:r>
            <a:r>
              <a:rPr lang="nl-NL" sz="1700" b="1" dirty="0" err="1">
                <a:solidFill>
                  <a:srgbClr val="3A3E47"/>
                </a:solidFill>
                <a:latin typeface="Trebuchet MS"/>
                <a:cs typeface="Trebuchet MS"/>
              </a:rPr>
              <a:t>anihica</a:t>
            </a:r>
            <a:r>
              <a:rPr lang="nl-NL" sz="1700" b="1" dirty="0">
                <a:solidFill>
                  <a:srgbClr val="3A3E47"/>
                </a:solidFill>
                <a:latin typeface="Trebuchet MS"/>
                <a:cs typeface="Trebuchet MS"/>
              </a:rPr>
              <a:t> </a:t>
            </a:r>
            <a:r>
              <a:rPr lang="nl-NL" sz="1700" b="1" dirty="0" err="1">
                <a:solidFill>
                  <a:srgbClr val="3A3E47"/>
                </a:solidFill>
                <a:latin typeface="Trebuchet MS"/>
                <a:cs typeface="Trebuchet MS"/>
              </a:rPr>
              <a:t>boritas</a:t>
            </a:r>
            <a:r>
              <a:rPr lang="nl-NL" sz="1700" b="1" dirty="0">
                <a:solidFill>
                  <a:srgbClr val="3A3E47"/>
                </a:solidFill>
                <a:latin typeface="Trebuchet MS"/>
                <a:cs typeface="Trebuchet MS"/>
              </a:rPr>
              <a:t> ut</a:t>
            </a:r>
            <a:r>
              <a:rPr lang="nl-NL" sz="1700" b="1" spc="-105" dirty="0">
                <a:solidFill>
                  <a:srgbClr val="3A3E47"/>
                </a:solidFill>
                <a:latin typeface="Trebuchet MS"/>
                <a:cs typeface="Trebuchet MS"/>
              </a:rPr>
              <a:t> </a:t>
            </a:r>
            <a:r>
              <a:rPr lang="nl-NL" sz="1700" b="1" dirty="0" err="1">
                <a:solidFill>
                  <a:srgbClr val="3A3E47"/>
                </a:solidFill>
                <a:latin typeface="Trebuchet MS"/>
                <a:cs typeface="Trebuchet MS"/>
              </a:rPr>
              <a:t>alita</a:t>
            </a:r>
            <a:r>
              <a:rPr lang="nl-NL" sz="1700" b="1" dirty="0">
                <a:solidFill>
                  <a:srgbClr val="3A3E47"/>
                </a:solidFill>
                <a:latin typeface="Trebuchet MS"/>
                <a:cs typeface="Trebuchet MS"/>
              </a:rPr>
              <a:t>  a et </a:t>
            </a:r>
            <a:r>
              <a:rPr lang="nl-NL" sz="1700" b="1" dirty="0" err="1">
                <a:solidFill>
                  <a:srgbClr val="3A3E47"/>
                </a:solidFill>
                <a:latin typeface="Trebuchet MS"/>
                <a:cs typeface="Trebuchet MS"/>
              </a:rPr>
              <a:t>quis</a:t>
            </a:r>
            <a:r>
              <a:rPr lang="nl-NL" sz="1700" b="1" dirty="0">
                <a:solidFill>
                  <a:srgbClr val="3A3E47"/>
                </a:solidFill>
                <a:latin typeface="Trebuchet MS"/>
                <a:cs typeface="Trebuchet MS"/>
              </a:rPr>
              <a:t> </a:t>
            </a:r>
            <a:r>
              <a:rPr lang="nl-NL" sz="1700" b="1" spc="-5" dirty="0" err="1">
                <a:solidFill>
                  <a:srgbClr val="3A3E47"/>
                </a:solidFill>
                <a:latin typeface="Trebuchet MS"/>
                <a:cs typeface="Trebuchet MS"/>
              </a:rPr>
              <a:t>id</a:t>
            </a:r>
            <a:r>
              <a:rPr lang="nl-NL" sz="1700" b="1" spc="-5" dirty="0">
                <a:solidFill>
                  <a:srgbClr val="3A3E47"/>
                </a:solidFill>
                <a:latin typeface="Trebuchet MS"/>
                <a:cs typeface="Trebuchet MS"/>
              </a:rPr>
              <a:t> </a:t>
            </a:r>
            <a:r>
              <a:rPr lang="nl-NL" sz="1700" b="1" spc="-5" dirty="0" err="1">
                <a:solidFill>
                  <a:srgbClr val="3A3E47"/>
                </a:solidFill>
                <a:latin typeface="Trebuchet MS"/>
                <a:cs typeface="Trebuchet MS"/>
              </a:rPr>
              <a:t>maios</a:t>
            </a:r>
            <a:r>
              <a:rPr lang="nl-NL" sz="1700" b="1" spc="-5" dirty="0">
                <a:solidFill>
                  <a:srgbClr val="3A3E47"/>
                </a:solidFill>
                <a:latin typeface="Trebuchet MS"/>
                <a:cs typeface="Trebuchet MS"/>
              </a:rPr>
              <a:t> </a:t>
            </a:r>
            <a:r>
              <a:rPr lang="nl-NL" sz="1700" b="1" spc="-5" dirty="0" err="1">
                <a:solidFill>
                  <a:srgbClr val="3A3E47"/>
                </a:solidFill>
                <a:latin typeface="Trebuchet MS"/>
                <a:cs typeface="Trebuchet MS"/>
              </a:rPr>
              <a:t>nesci</a:t>
            </a:r>
            <a:r>
              <a:rPr lang="nl-NL" sz="1700" b="1" spc="-5" dirty="0">
                <a:solidFill>
                  <a:srgbClr val="3A3E47"/>
                </a:solidFill>
                <a:latin typeface="Trebuchet MS"/>
                <a:cs typeface="Trebuchet MS"/>
              </a:rPr>
              <a:t> </a:t>
            </a:r>
            <a:r>
              <a:rPr lang="nl-NL" sz="1700" b="1" spc="-5" dirty="0" err="1">
                <a:solidFill>
                  <a:srgbClr val="3A3E47"/>
                </a:solidFill>
                <a:latin typeface="Trebuchet MS"/>
                <a:cs typeface="Trebuchet MS"/>
              </a:rPr>
              <a:t>idendis</a:t>
            </a:r>
            <a:r>
              <a:rPr lang="nl-NL" sz="1700" b="1" spc="-5" dirty="0">
                <a:solidFill>
                  <a:srgbClr val="3A3E47"/>
                </a:solidFill>
                <a:latin typeface="Trebuchet MS"/>
                <a:cs typeface="Trebuchet MS"/>
              </a:rPr>
              <a:t> </a:t>
            </a:r>
            <a:r>
              <a:rPr lang="nl-NL" sz="1700" b="1" dirty="0">
                <a:solidFill>
                  <a:srgbClr val="3A3E47"/>
                </a:solidFill>
                <a:latin typeface="Trebuchet MS"/>
                <a:cs typeface="Trebuchet MS"/>
              </a:rPr>
              <a:t>ad </a:t>
            </a:r>
            <a:r>
              <a:rPr lang="nl-NL" sz="1700" b="1" spc="-5" dirty="0">
                <a:solidFill>
                  <a:srgbClr val="3A3E47"/>
                </a:solidFill>
                <a:latin typeface="Trebuchet MS"/>
                <a:cs typeface="Trebuchet MS"/>
              </a:rPr>
              <a:t>mo </a:t>
            </a:r>
            <a:r>
              <a:rPr lang="nl-NL" sz="1700" b="1" dirty="0" err="1">
                <a:solidFill>
                  <a:srgbClr val="3A3E47"/>
                </a:solidFill>
                <a:latin typeface="Trebuchet MS"/>
                <a:cs typeface="Trebuchet MS"/>
              </a:rPr>
              <a:t>beruptatquo</a:t>
            </a:r>
            <a:r>
              <a:rPr lang="nl-NL" sz="1700" b="1" dirty="0">
                <a:solidFill>
                  <a:srgbClr val="3A3E47"/>
                </a:solidFill>
                <a:latin typeface="Trebuchet MS"/>
                <a:cs typeface="Trebuchet MS"/>
              </a:rPr>
              <a:t> </a:t>
            </a:r>
            <a:r>
              <a:rPr lang="nl-NL" sz="1700" b="1" dirty="0" err="1">
                <a:solidFill>
                  <a:srgbClr val="3A3E47"/>
                </a:solidFill>
                <a:latin typeface="Trebuchet MS"/>
                <a:cs typeface="Trebuchet MS"/>
              </a:rPr>
              <a:t>quian</a:t>
            </a:r>
            <a:r>
              <a:rPr lang="nl-NL" sz="1700" b="1" dirty="0">
                <a:solidFill>
                  <a:srgbClr val="3A3E47"/>
                </a:solidFill>
                <a:latin typeface="Trebuchet MS"/>
                <a:cs typeface="Trebuchet MS"/>
              </a:rPr>
              <a:t>-  </a:t>
            </a:r>
            <a:r>
              <a:rPr lang="nl-NL" sz="1700" b="1" dirty="0" err="1">
                <a:solidFill>
                  <a:srgbClr val="3A3E47"/>
                </a:solidFill>
                <a:latin typeface="Trebuchet MS"/>
                <a:cs typeface="Trebuchet MS"/>
              </a:rPr>
              <a:t>diam</a:t>
            </a:r>
            <a:r>
              <a:rPr lang="nl-NL" sz="1700" b="1" dirty="0">
                <a:solidFill>
                  <a:srgbClr val="3A3E47"/>
                </a:solidFill>
                <a:latin typeface="Trebuchet MS"/>
                <a:cs typeface="Trebuchet MS"/>
              </a:rPr>
              <a:t> </a:t>
            </a:r>
            <a:r>
              <a:rPr lang="nl-NL" sz="1700" b="1" dirty="0" err="1">
                <a:solidFill>
                  <a:srgbClr val="3A3E47"/>
                </a:solidFill>
                <a:latin typeface="Trebuchet MS"/>
                <a:cs typeface="Trebuchet MS"/>
              </a:rPr>
              <a:t>quatectios</a:t>
            </a:r>
            <a:r>
              <a:rPr lang="nl-NL" sz="1700" b="1" dirty="0">
                <a:solidFill>
                  <a:srgbClr val="3A3E47"/>
                </a:solidFill>
                <a:latin typeface="Trebuchet MS"/>
                <a:cs typeface="Trebuchet MS"/>
              </a:rPr>
              <a:t> </a:t>
            </a:r>
            <a:r>
              <a:rPr lang="nl-NL" sz="1700" b="1" dirty="0" err="1">
                <a:solidFill>
                  <a:srgbClr val="3A3E47"/>
                </a:solidFill>
                <a:latin typeface="Trebuchet MS"/>
                <a:cs typeface="Trebuchet MS"/>
              </a:rPr>
              <a:t>quatium</a:t>
            </a:r>
            <a:r>
              <a:rPr lang="nl-NL" sz="1700" b="1" dirty="0">
                <a:solidFill>
                  <a:srgbClr val="3A3E47"/>
                </a:solidFill>
                <a:latin typeface="Trebuchet MS"/>
                <a:cs typeface="Trebuchet MS"/>
              </a:rPr>
              <a:t> </a:t>
            </a:r>
            <a:r>
              <a:rPr lang="nl-NL" sz="1700" b="1" dirty="0" err="1">
                <a:solidFill>
                  <a:srgbClr val="3A3E47"/>
                </a:solidFill>
                <a:latin typeface="Trebuchet MS"/>
                <a:cs typeface="Trebuchet MS"/>
              </a:rPr>
              <a:t>erio</a:t>
            </a:r>
            <a:r>
              <a:rPr lang="nl-NL" sz="1700" b="1" dirty="0">
                <a:solidFill>
                  <a:srgbClr val="3A3E47"/>
                </a:solidFill>
                <a:latin typeface="Trebuchet MS"/>
                <a:cs typeface="Trebuchet MS"/>
              </a:rPr>
              <a:t> </a:t>
            </a:r>
            <a:r>
              <a:rPr lang="nl-NL" sz="1700" b="1" dirty="0" err="1">
                <a:solidFill>
                  <a:srgbClr val="3A3E47"/>
                </a:solidFill>
                <a:latin typeface="Trebuchet MS"/>
                <a:cs typeface="Trebuchet MS"/>
              </a:rPr>
              <a:t>delecearia</a:t>
            </a:r>
            <a:r>
              <a:rPr lang="nl-NL" sz="1700" b="1" dirty="0">
                <a:solidFill>
                  <a:srgbClr val="3A3E47"/>
                </a:solidFill>
                <a:latin typeface="Trebuchet MS"/>
                <a:cs typeface="Trebuchet MS"/>
              </a:rPr>
              <a:t> </a:t>
            </a:r>
            <a:r>
              <a:rPr lang="nl-NL" sz="1700" b="1" dirty="0" err="1">
                <a:solidFill>
                  <a:srgbClr val="3A3E47"/>
                </a:solidFill>
                <a:latin typeface="Trebuchet MS"/>
                <a:cs typeface="Trebuchet MS"/>
              </a:rPr>
              <a:t>alicide</a:t>
            </a:r>
            <a:r>
              <a:rPr lang="nl-NL" sz="1700" b="1" spc="-140" dirty="0">
                <a:solidFill>
                  <a:srgbClr val="3A3E47"/>
                </a:solidFill>
                <a:latin typeface="Trebuchet MS"/>
                <a:cs typeface="Trebuchet MS"/>
              </a:rPr>
              <a:t> </a:t>
            </a:r>
            <a:r>
              <a:rPr lang="nl-NL" sz="1700" b="1" dirty="0" err="1">
                <a:solidFill>
                  <a:srgbClr val="3A3E47"/>
                </a:solidFill>
                <a:latin typeface="Trebuchet MS"/>
                <a:cs typeface="Trebuchet MS"/>
              </a:rPr>
              <a:t>stiuntur</a:t>
            </a:r>
            <a:r>
              <a:rPr lang="nl-NL" sz="1700" b="1" dirty="0">
                <a:solidFill>
                  <a:srgbClr val="3A3E47"/>
                </a:solidFill>
                <a:latin typeface="Trebuchet MS"/>
                <a:cs typeface="Trebuchet MS"/>
              </a:rPr>
              <a:t>?</a:t>
            </a:r>
            <a:endParaRPr lang="nl-NL" sz="1700" dirty="0">
              <a:latin typeface="Trebuchet MS"/>
              <a:cs typeface="Trebuchet MS"/>
            </a:endParaRPr>
          </a:p>
        </p:txBody>
      </p:sp>
      <p:sp>
        <p:nvSpPr>
          <p:cNvPr id="9" name="Tijdelijke aanduiding voor tekst 8"/>
          <p:cNvSpPr>
            <a:spLocks noGrp="1"/>
          </p:cNvSpPr>
          <p:nvPr>
            <p:ph type="body" idx="11" hasCustomPrompt="1"/>
          </p:nvPr>
        </p:nvSpPr>
        <p:spPr>
          <a:xfrm>
            <a:off x="3251200" y="1447800"/>
            <a:ext cx="6019800" cy="1752600"/>
          </a:xfrm>
          <a:prstGeom prst="rect">
            <a:avLst/>
          </a:prstGeom>
        </p:spPr>
        <p:txBody>
          <a:bodyPr vert="horz"/>
          <a:lstStyle>
            <a:lvl1pPr>
              <a:lnSpc>
                <a:spcPct val="150000"/>
              </a:lnSpc>
              <a:defRPr lang="en-US" sz="1700" b="0" i="0" u="none" strike="noStrike" baseline="0" smtClean="0">
                <a:solidFill>
                  <a:srgbClr val="99CA3C"/>
                </a:solidFill>
                <a:latin typeface="Trebuchet MS"/>
                <a:cs typeface="Trebuchet MS"/>
              </a:defRPr>
            </a:lvl1pPr>
          </a:lstStyle>
          <a:p>
            <a:pPr lvl="0"/>
            <a:r>
              <a:rPr lang="nl-BE" dirty="0"/>
              <a:t>inleiding Em quiae volorem que cus, anihica boritas ut alita a et quis id maios nesci idendis ad mo beruptatquo quiandiam quatectios quatium erio delecearia alicide stiuntur?</a:t>
            </a:r>
          </a:p>
        </p:txBody>
      </p:sp>
      <p:pic>
        <p:nvPicPr>
          <p:cNvPr id="4" name="Picture 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03200" y="228600"/>
            <a:ext cx="1219418" cy="76267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 met tabel">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object 21"/>
          <p:cNvSpPr txBox="1">
            <a:spLocks noGrp="1"/>
          </p:cNvSpPr>
          <p:nvPr>
            <p:ph type="title"/>
          </p:nvPr>
        </p:nvSpPr>
        <p:spPr>
          <a:xfrm>
            <a:off x="3258032" y="877811"/>
            <a:ext cx="6089168" cy="461665"/>
          </a:xfrm>
          <a:prstGeom prst="rect">
            <a:avLst/>
          </a:prstGeom>
        </p:spPr>
        <p:txBody>
          <a:bodyPr vert="horz" wrap="square" lIns="0" tIns="0" rIns="0" bIns="0" rtlCol="0">
            <a:normAutofit/>
          </a:bodyPr>
          <a:lstStyle>
            <a:lvl1pPr>
              <a:defRPr sz="3000">
                <a:solidFill>
                  <a:srgbClr val="555A65"/>
                </a:solidFill>
                <a:latin typeface="Trebuchet MS"/>
                <a:cs typeface="Trebuchet MS"/>
              </a:defRPr>
            </a:lvl1pPr>
          </a:lstStyle>
          <a:p>
            <a:pPr marL="12700">
              <a:lnSpc>
                <a:spcPct val="100000"/>
              </a:lnSpc>
            </a:pPr>
            <a:r>
              <a:rPr spc="-5" dirty="0"/>
              <a:t>tabeltitel</a:t>
            </a:r>
          </a:p>
        </p:txBody>
      </p:sp>
      <p:sp>
        <p:nvSpPr>
          <p:cNvPr id="31" name="Tijdelijke aanduiding voor inhoud 30"/>
          <p:cNvSpPr>
            <a:spLocks noGrp="1"/>
          </p:cNvSpPr>
          <p:nvPr>
            <p:ph sz="quarter" idx="11" hasCustomPrompt="1"/>
          </p:nvPr>
        </p:nvSpPr>
        <p:spPr>
          <a:xfrm>
            <a:off x="3175000" y="1447800"/>
            <a:ext cx="6096000" cy="914400"/>
          </a:xfrm>
          <a:prstGeom prst="rect">
            <a:avLst/>
          </a:prstGeom>
        </p:spPr>
        <p:txBody>
          <a:bodyPr vert="horz"/>
          <a:lstStyle>
            <a:lvl1pPr>
              <a:defRPr sz="1700" b="1" baseline="0">
                <a:latin typeface="Trebuchet MS"/>
                <a:cs typeface="Trebuchet MS"/>
              </a:defRPr>
            </a:lvl1pPr>
          </a:lstStyle>
          <a:p>
            <a:pPr lvl="0"/>
            <a:r>
              <a:rPr lang="nl-NL" dirty="0"/>
              <a:t>Kopieer onderstaande tabel om de opmaak te behouden</a:t>
            </a:r>
          </a:p>
        </p:txBody>
      </p:sp>
      <p:pic>
        <p:nvPicPr>
          <p:cNvPr id="4" name="Picture 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03200" y="228600"/>
            <a:ext cx="1219418" cy="762675"/>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1" name="Tijdelijke aanduiding voor tekst 10"/>
          <p:cNvSpPr>
            <a:spLocks noGrp="1"/>
          </p:cNvSpPr>
          <p:nvPr>
            <p:ph type="body" sz="quarter" idx="10" hasCustomPrompt="1"/>
          </p:nvPr>
        </p:nvSpPr>
        <p:spPr>
          <a:xfrm>
            <a:off x="5689600" y="2895600"/>
            <a:ext cx="4038600" cy="3276600"/>
          </a:xfrm>
          <a:prstGeom prst="rect">
            <a:avLst/>
          </a:prstGeom>
        </p:spPr>
        <p:txBody>
          <a:bodyPr vert="horz"/>
          <a:lstStyle>
            <a:lvl1pPr marL="0" marR="0" indent="0" algn="l" defTabSz="914400" rtl="0" eaLnBrk="1" fontAlgn="auto" latinLnBrk="0" hangingPunct="1">
              <a:lnSpc>
                <a:spcPct val="100000"/>
              </a:lnSpc>
              <a:spcBef>
                <a:spcPts val="0"/>
              </a:spcBef>
              <a:spcAft>
                <a:spcPts val="0"/>
              </a:spcAft>
              <a:buClrTx/>
              <a:buSzTx/>
              <a:buFontTx/>
              <a:buNone/>
              <a:tabLst/>
              <a:defRPr sz="2200">
                <a:solidFill>
                  <a:srgbClr val="FFFFFF"/>
                </a:solidFill>
                <a:latin typeface="Trebuchet MS"/>
                <a:cs typeface="Trebuchet M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inleiding </a:t>
            </a:r>
            <a:r>
              <a:rPr kumimoji="0" lang="nl-NL" sz="2200" b="0" i="0" u="none" strike="noStrike" kern="1200" cap="none" spc="0" normalizeH="0" baseline="0" noProof="0" dirty="0">
                <a:ln>
                  <a:noFill/>
                </a:ln>
                <a:solidFill>
                  <a:srgbClr val="FFFFFF"/>
                </a:solidFill>
                <a:effectLst/>
                <a:uLnTx/>
                <a:uFillTx/>
                <a:latin typeface="Trebuchet MS"/>
                <a:ea typeface="+mn-ea"/>
                <a:cs typeface="Trebuchet MS"/>
              </a:rPr>
              <a:t>Em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quiae</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0" normalizeH="0" baseline="0" noProof="0" dirty="0" err="1">
                <a:ln>
                  <a:noFill/>
                </a:ln>
                <a:solidFill>
                  <a:srgbClr val="FFFFFF"/>
                </a:solidFill>
                <a:effectLst/>
                <a:uLnTx/>
                <a:uFillTx/>
                <a:latin typeface="Trebuchet MS"/>
                <a:ea typeface="+mn-ea"/>
                <a:cs typeface="Trebuchet MS"/>
              </a:rPr>
              <a:t>volorem</a:t>
            </a:r>
            <a:r>
              <a:rPr kumimoji="0" lang="nl-NL" sz="2200" b="0" i="0" u="none" strike="noStrike" kern="1200" cap="none" spc="0"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que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cus</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anihica</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boritas</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ut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alita</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0" normalizeH="0" baseline="0" noProof="0" dirty="0">
                <a:ln>
                  <a:noFill/>
                </a:ln>
                <a:solidFill>
                  <a:srgbClr val="FFFFFF"/>
                </a:solidFill>
                <a:effectLst/>
                <a:uLnTx/>
                <a:uFillTx/>
                <a:latin typeface="Trebuchet MS"/>
                <a:ea typeface="+mn-ea"/>
                <a:cs typeface="Trebuchet MS"/>
              </a:rPr>
              <a:t>a </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et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quis</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id</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1" i="0" u="none" strike="noStrike" kern="1200" cap="none" spc="-5" normalizeH="0" baseline="0" noProof="0" dirty="0" err="1">
                <a:ln>
                  <a:noFill/>
                </a:ln>
                <a:solidFill>
                  <a:srgbClr val="FFFFFF"/>
                </a:solidFill>
                <a:effectLst/>
                <a:uLnTx/>
                <a:uFillTx/>
                <a:latin typeface="Trebuchet MS"/>
                <a:ea typeface="+mn-ea"/>
                <a:cs typeface="Trebuchet MS"/>
              </a:rPr>
              <a:t>maios</a:t>
            </a:r>
            <a:r>
              <a:rPr kumimoji="0" lang="nl-NL" sz="2200" b="1"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1" i="0" u="none" strike="noStrike" kern="1200" cap="none" spc="-5" normalizeH="0" baseline="0" noProof="0" dirty="0" err="1">
                <a:ln>
                  <a:noFill/>
                </a:ln>
                <a:solidFill>
                  <a:srgbClr val="FFFFFF"/>
                </a:solidFill>
                <a:effectLst/>
                <a:uLnTx/>
                <a:uFillTx/>
                <a:latin typeface="Trebuchet MS"/>
                <a:ea typeface="+mn-ea"/>
                <a:cs typeface="Trebuchet MS"/>
              </a:rPr>
              <a:t>nesci</a:t>
            </a:r>
            <a:r>
              <a:rPr kumimoji="0" lang="nl-NL" sz="2200" b="1"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1" i="0" u="none" strike="noStrike" kern="1200" cap="none" spc="-5" normalizeH="0" baseline="0" noProof="0" dirty="0" err="1">
                <a:ln>
                  <a:noFill/>
                </a:ln>
                <a:solidFill>
                  <a:srgbClr val="FFFFFF"/>
                </a:solidFill>
                <a:effectLst/>
                <a:uLnTx/>
                <a:uFillTx/>
                <a:latin typeface="Trebuchet MS"/>
                <a:ea typeface="+mn-ea"/>
                <a:cs typeface="Trebuchet MS"/>
              </a:rPr>
              <a:t>idendis</a:t>
            </a:r>
            <a:r>
              <a:rPr kumimoji="0" lang="nl-NL" sz="2200" b="1"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ad mo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beruptatquo</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quiandiam</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quatectios</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0" normalizeH="0" baseline="0" noProof="0" dirty="0">
                <a:ln>
                  <a:noFill/>
                </a:ln>
                <a:solidFill>
                  <a:srgbClr val="FFFFFF"/>
                </a:solidFill>
                <a:effectLst/>
                <a:uLnTx/>
                <a:uFillTx/>
                <a:latin typeface="Trebuchet MS"/>
                <a:ea typeface="+mn-ea"/>
                <a:cs typeface="Trebuchet MS"/>
              </a:rPr>
              <a:t>qua-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tium</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erio</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delecearia</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5" normalizeH="0" baseline="0" noProof="0" dirty="0" err="1">
                <a:ln>
                  <a:noFill/>
                </a:ln>
                <a:solidFill>
                  <a:srgbClr val="FFFFFF"/>
                </a:solidFill>
                <a:effectLst/>
                <a:uLnTx/>
                <a:uFillTx/>
                <a:latin typeface="Trebuchet MS"/>
                <a:ea typeface="+mn-ea"/>
                <a:cs typeface="Trebuchet MS"/>
              </a:rPr>
              <a:t>alicide</a:t>
            </a:r>
            <a:r>
              <a:rPr kumimoji="0" lang="nl-NL" sz="2200" b="0" i="0" u="none" strike="noStrike" kern="1200" cap="none" spc="-5" normalizeH="0" baseline="0" noProof="0" dirty="0">
                <a:ln>
                  <a:noFill/>
                </a:ln>
                <a:solidFill>
                  <a:srgbClr val="FFFFFF"/>
                </a:solidFill>
                <a:effectLst/>
                <a:uLnTx/>
                <a:uFillTx/>
                <a:latin typeface="Trebuchet MS"/>
                <a:ea typeface="+mn-ea"/>
                <a:cs typeface="Trebuchet MS"/>
              </a:rPr>
              <a:t>  </a:t>
            </a:r>
            <a:r>
              <a:rPr kumimoji="0" lang="nl-NL" sz="2200" b="0" i="0" u="none" strike="noStrike" kern="1200" cap="none" spc="0" normalizeH="0" baseline="0" noProof="0" dirty="0" err="1">
                <a:ln>
                  <a:noFill/>
                </a:ln>
                <a:solidFill>
                  <a:srgbClr val="FFFFFF"/>
                </a:solidFill>
                <a:effectLst/>
                <a:uLnTx/>
                <a:uFillTx/>
                <a:latin typeface="Trebuchet MS"/>
                <a:ea typeface="+mn-ea"/>
                <a:cs typeface="Trebuchet MS"/>
              </a:rPr>
              <a:t>stiuntur</a:t>
            </a:r>
            <a:r>
              <a:rPr kumimoji="0" lang="nl-NL" sz="2200" b="0" i="0" u="none" strike="noStrike" kern="1200" cap="none" spc="0" normalizeH="0" baseline="0" noProof="0" dirty="0">
                <a:ln>
                  <a:noFill/>
                </a:ln>
                <a:solidFill>
                  <a:srgbClr val="FFFFFF"/>
                </a:solidFill>
                <a:effectLst/>
                <a:uLnTx/>
                <a:uFillTx/>
                <a:latin typeface="Trebuchet MS"/>
                <a:ea typeface="+mn-ea"/>
                <a:cs typeface="Trebuchet MS"/>
              </a:rPr>
              <a:t>?</a:t>
            </a:r>
            <a:endParaRPr kumimoji="0" lang="nl-NL" sz="2200" b="0" i="0" u="none" strike="noStrike" kern="1200" cap="none" spc="0" normalizeH="0" baseline="0" noProof="0" dirty="0">
              <a:ln>
                <a:noFill/>
              </a:ln>
              <a:solidFill>
                <a:prstClr val="black"/>
              </a:solidFill>
              <a:effectLst/>
              <a:uLnTx/>
              <a:uFillTx/>
              <a:latin typeface="Trebuchet MS"/>
              <a:ea typeface="+mn-ea"/>
              <a:cs typeface="Trebuchet MS"/>
            </a:endParaRPr>
          </a:p>
        </p:txBody>
      </p:sp>
      <p:pic>
        <p:nvPicPr>
          <p:cNvPr id="2" name="Picture 1"/>
          <p:cNvPicPr>
            <a:picLocks noChangeAspect="1"/>
          </p:cNvPicPr>
          <p:nvPr userDrawn="1"/>
        </p:nvPicPr>
        <p:blipFill>
          <a:blip r:embed="rId3"/>
          <a:stretch>
            <a:fillRect/>
          </a:stretch>
        </p:blipFill>
        <p:spPr>
          <a:xfrm>
            <a:off x="203200" y="228600"/>
            <a:ext cx="1219306" cy="762066"/>
          </a:xfrm>
          <a:prstGeom prst="rect">
            <a:avLst/>
          </a:prstGeom>
        </p:spPr>
      </p:pic>
    </p:spTree>
    <p:extLst>
      <p:ext uri="{BB962C8B-B14F-4D97-AF65-F5344CB8AC3E}">
        <p14:creationId xmlns:p14="http://schemas.microsoft.com/office/powerpoint/2010/main" val="2605596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object 19"/>
          <p:cNvSpPr txBox="1">
            <a:spLocks noGrp="1"/>
          </p:cNvSpPr>
          <p:nvPr>
            <p:ph type="title"/>
          </p:nvPr>
        </p:nvSpPr>
        <p:spPr>
          <a:xfrm>
            <a:off x="2011057" y="2236761"/>
            <a:ext cx="2986405" cy="2043098"/>
          </a:xfrm>
          <a:prstGeom prst="rect">
            <a:avLst/>
          </a:prstGeom>
        </p:spPr>
        <p:txBody>
          <a:bodyPr vert="horz" wrap="square" lIns="0" tIns="0" rIns="0" bIns="0" rtlCol="0">
            <a:spAutoFit/>
          </a:bodyPr>
          <a:lstStyle>
            <a:lvl1pPr>
              <a:defRPr sz="3000">
                <a:solidFill>
                  <a:schemeClr val="bg1"/>
                </a:solidFill>
                <a:latin typeface="Trebuchet MS"/>
                <a:cs typeface="Trebuchet MS"/>
              </a:defRPr>
            </a:lvl1pPr>
          </a:lstStyle>
          <a:p>
            <a:pPr marL="12700" marR="5080" indent="27940">
              <a:lnSpc>
                <a:spcPct val="111100"/>
              </a:lnSpc>
            </a:pPr>
            <a:r>
              <a:rPr dirty="0"/>
              <a:t>subtitel, </a:t>
            </a:r>
            <a:r>
              <a:rPr spc="-5" dirty="0"/>
              <a:t>Ribus</a:t>
            </a:r>
            <a:r>
              <a:rPr spc="-120" dirty="0"/>
              <a:t> </a:t>
            </a:r>
            <a:r>
              <a:rPr spc="-5" dirty="0"/>
              <a:t>as  etus audandam  </a:t>
            </a:r>
            <a:r>
              <a:rPr dirty="0"/>
              <a:t>rehenihit </a:t>
            </a:r>
            <a:r>
              <a:rPr spc="-5" dirty="0"/>
              <a:t>aut  </a:t>
            </a:r>
            <a:r>
              <a:rPr dirty="0"/>
              <a:t>velitae</a:t>
            </a:r>
            <a:r>
              <a:rPr spc="-114" dirty="0"/>
              <a:t> </a:t>
            </a:r>
            <a:r>
              <a:rPr spc="-5" dirty="0"/>
              <a:t>nim</a:t>
            </a:r>
          </a:p>
        </p:txBody>
      </p:sp>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03200" y="228600"/>
            <a:ext cx="1219418" cy="762675"/>
          </a:xfrm>
          <a:prstGeom prst="rect">
            <a:avLst/>
          </a:prstGeom>
        </p:spPr>
      </p:pic>
    </p:spTree>
    <p:extLst>
      <p:ext uri="{BB962C8B-B14F-4D97-AF65-F5344CB8AC3E}">
        <p14:creationId xmlns:p14="http://schemas.microsoft.com/office/powerpoint/2010/main" val="575412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nge tekst">
    <p:spTree>
      <p:nvGrpSpPr>
        <p:cNvPr id="1" name=""/>
        <p:cNvGrpSpPr/>
        <p:nvPr/>
      </p:nvGrpSpPr>
      <p:grpSpPr>
        <a:xfrm>
          <a:off x="0" y="0"/>
          <a:ext cx="0" cy="0"/>
          <a:chOff x="0" y="0"/>
          <a:chExt cx="0" cy="0"/>
        </a:xfrm>
      </p:grpSpPr>
      <p:sp>
        <p:nvSpPr>
          <p:cNvPr id="3" name="object 2"/>
          <p:cNvSpPr/>
          <p:nvPr userDrawn="1"/>
        </p:nvSpPr>
        <p:spPr>
          <a:xfrm>
            <a:off x="0" y="1257300"/>
            <a:ext cx="10160000" cy="6362700"/>
          </a:xfrm>
          <a:custGeom>
            <a:avLst/>
            <a:gdLst/>
            <a:ahLst/>
            <a:cxnLst/>
            <a:rect l="l" t="t" r="r" b="b"/>
            <a:pathLst>
              <a:path w="10160000" h="6362700">
                <a:moveTo>
                  <a:pt x="0" y="6362700"/>
                </a:moveTo>
                <a:lnTo>
                  <a:pt x="10160000" y="6362700"/>
                </a:lnTo>
                <a:lnTo>
                  <a:pt x="10160000" y="0"/>
                </a:lnTo>
                <a:lnTo>
                  <a:pt x="0" y="0"/>
                </a:lnTo>
                <a:lnTo>
                  <a:pt x="0" y="6362700"/>
                </a:lnTo>
                <a:close/>
              </a:path>
            </a:pathLst>
          </a:custGeom>
          <a:solidFill>
            <a:srgbClr val="F1F3F4"/>
          </a:solidFill>
        </p:spPr>
        <p:txBody>
          <a:bodyPr wrap="square" lIns="0" tIns="0" rIns="0" bIns="0" rtlCol="0"/>
          <a:lstStyle/>
          <a:p>
            <a:endParaRPr/>
          </a:p>
        </p:txBody>
      </p:sp>
      <p:sp>
        <p:nvSpPr>
          <p:cNvPr id="4" name="object 22"/>
          <p:cNvSpPr txBox="1">
            <a:spLocks noGrp="1"/>
          </p:cNvSpPr>
          <p:nvPr>
            <p:ph type="title"/>
          </p:nvPr>
        </p:nvSpPr>
        <p:spPr>
          <a:xfrm>
            <a:off x="2108200" y="1519146"/>
            <a:ext cx="7239000" cy="532212"/>
          </a:xfrm>
          <a:prstGeom prst="rect">
            <a:avLst/>
          </a:prstGeom>
        </p:spPr>
        <p:txBody>
          <a:bodyPr vert="horz" wrap="square" lIns="0" tIns="69865" rIns="0" bIns="0" rtlCol="0">
            <a:spAutoFit/>
          </a:bodyPr>
          <a:lstStyle>
            <a:lvl1pPr marL="0">
              <a:defRPr sz="3000">
                <a:solidFill>
                  <a:srgbClr val="555A65"/>
                </a:solidFill>
                <a:latin typeface="Trebuchet MS"/>
                <a:cs typeface="Trebuchet MS"/>
              </a:defRPr>
            </a:lvl1pPr>
          </a:lstStyle>
          <a:p>
            <a:pPr marL="1182370">
              <a:lnSpc>
                <a:spcPct val="100000"/>
              </a:lnSpc>
            </a:pPr>
            <a:r>
              <a:rPr lang="nl-BE" dirty="0"/>
              <a:t>Titel</a:t>
            </a:r>
            <a:endParaRPr dirty="0"/>
          </a:p>
        </p:txBody>
      </p:sp>
      <p:sp>
        <p:nvSpPr>
          <p:cNvPr id="12" name="Tijdelijke aanduiding voor tekst 10"/>
          <p:cNvSpPr>
            <a:spLocks noGrp="1"/>
          </p:cNvSpPr>
          <p:nvPr>
            <p:ph type="body" sz="quarter" idx="11" hasCustomPrompt="1"/>
          </p:nvPr>
        </p:nvSpPr>
        <p:spPr>
          <a:xfrm>
            <a:off x="2032000" y="3009900"/>
            <a:ext cx="7315200" cy="4076700"/>
          </a:xfrm>
          <a:prstGeom prst="rect">
            <a:avLst/>
          </a:prstGeom>
        </p:spPr>
        <p:txBody>
          <a:bodyPr vert="horz" numCol="2"/>
          <a:lstStyle>
            <a:lvl1pPr>
              <a:lnSpc>
                <a:spcPct val="150000"/>
              </a:lnSpc>
              <a:defRPr sz="1400">
                <a:solidFill>
                  <a:srgbClr val="3A3E47"/>
                </a:solidFill>
                <a:latin typeface="Trebuchet MS"/>
                <a:cs typeface="Trebuchet MS"/>
              </a:defRPr>
            </a:lvl1pPr>
          </a:lstStyle>
          <a:p>
            <a:pPr marL="12700" marR="66675" indent="11430">
              <a:lnSpc>
                <a:spcPct val="142900"/>
              </a:lnSpc>
            </a:pPr>
            <a:r>
              <a:rPr lang="nl-NL" sz="1400" spc="-15" dirty="0" err="1">
                <a:solidFill>
                  <a:srgbClr val="555B65"/>
                </a:solidFill>
                <a:latin typeface="Trebuchet MS"/>
                <a:cs typeface="Trebuchet MS"/>
              </a:rPr>
              <a:t>Poriti</a:t>
            </a:r>
            <a:r>
              <a:rPr lang="nl-NL" sz="1400" spc="-15" dirty="0">
                <a:solidFill>
                  <a:srgbClr val="555B65"/>
                </a:solidFill>
                <a:latin typeface="Trebuchet MS"/>
                <a:cs typeface="Trebuchet MS"/>
              </a:rPr>
              <a:t> </a:t>
            </a:r>
            <a:r>
              <a:rPr lang="nl-NL" sz="1400" spc="-5" dirty="0" err="1">
                <a:solidFill>
                  <a:srgbClr val="555B65"/>
                </a:solidFill>
                <a:latin typeface="Trebuchet MS"/>
                <a:cs typeface="Trebuchet MS"/>
              </a:rPr>
              <a:t>tendania</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dellatem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quidips</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undigent</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resedicia</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eum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dem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quaecab</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oreped</a:t>
            </a:r>
            <a:r>
              <a:rPr lang="nl-NL" sz="1400" dirty="0">
                <a:solidFill>
                  <a:srgbClr val="555B65"/>
                </a:solidFill>
                <a:latin typeface="Trebuchet MS"/>
                <a:cs typeface="Trebuchet MS"/>
              </a:rPr>
              <a:t> </a:t>
            </a:r>
            <a:r>
              <a:rPr lang="nl-NL" sz="1400" spc="-5" dirty="0">
                <a:solidFill>
                  <a:srgbClr val="555B65"/>
                </a:solidFill>
                <a:latin typeface="Trebuchet MS"/>
                <a:cs typeface="Trebuchet MS"/>
              </a:rPr>
              <a:t>ut </a:t>
            </a:r>
            <a:r>
              <a:rPr lang="nl-NL" sz="1400" dirty="0">
                <a:solidFill>
                  <a:srgbClr val="555B65"/>
                </a:solidFill>
                <a:latin typeface="Trebuchet MS"/>
                <a:cs typeface="Trebuchet MS"/>
              </a:rPr>
              <a:t>la-  </a:t>
            </a:r>
            <a:r>
              <a:rPr lang="nl-NL" sz="1400" spc="-5" dirty="0" err="1">
                <a:solidFill>
                  <a:srgbClr val="555B65"/>
                </a:solidFill>
                <a:latin typeface="Trebuchet MS"/>
                <a:cs typeface="Trebuchet MS"/>
              </a:rPr>
              <a:t>cerem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aut</a:t>
            </a:r>
            <a:r>
              <a:rPr lang="nl-NL" sz="1400" spc="-5" dirty="0">
                <a:solidFill>
                  <a:srgbClr val="555B65"/>
                </a:solidFill>
                <a:latin typeface="Trebuchet MS"/>
                <a:cs typeface="Trebuchet MS"/>
              </a:rPr>
              <a:t> at </a:t>
            </a:r>
            <a:r>
              <a:rPr lang="nl-NL" sz="1400" spc="-5" dirty="0" err="1">
                <a:solidFill>
                  <a:srgbClr val="555B65"/>
                </a:solidFill>
                <a:latin typeface="Trebuchet MS"/>
                <a:cs typeface="Trebuchet MS"/>
              </a:rPr>
              <a:t>harchil</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minvell</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estio</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facerro</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occum</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illorecus</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sandel</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ima</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nonse</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dolorrum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aut</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eicipsuntet</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est</a:t>
            </a:r>
            <a:r>
              <a:rPr lang="nl-NL" sz="1400" spc="-5" dirty="0">
                <a:solidFill>
                  <a:srgbClr val="555B65"/>
                </a:solidFill>
                <a:latin typeface="Trebuchet MS"/>
                <a:cs typeface="Trebuchet MS"/>
              </a:rPr>
              <a:t> </a:t>
            </a:r>
            <a:r>
              <a:rPr lang="nl-NL" sz="1400" dirty="0">
                <a:solidFill>
                  <a:srgbClr val="555B65"/>
                </a:solidFill>
                <a:latin typeface="Trebuchet MS"/>
                <a:cs typeface="Trebuchet MS"/>
              </a:rPr>
              <a:t>la </a:t>
            </a:r>
            <a:r>
              <a:rPr lang="nl-NL" sz="1400" spc="-5" dirty="0" err="1">
                <a:solidFill>
                  <a:srgbClr val="555B65"/>
                </a:solidFill>
                <a:latin typeface="Trebuchet MS"/>
                <a:cs typeface="Trebuchet MS"/>
              </a:rPr>
              <a:t>id</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esectas</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sequas</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exerspererum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Cessinum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delitas</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volupta</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derum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quam</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voloratiae</a:t>
            </a:r>
            <a:r>
              <a:rPr lang="nl-NL" sz="1400" dirty="0">
                <a:solidFill>
                  <a:srgbClr val="555B65"/>
                </a:solidFill>
                <a:latin typeface="Trebuchet MS"/>
                <a:cs typeface="Trebuchet MS"/>
              </a:rPr>
              <a:t>. </a:t>
            </a:r>
            <a:r>
              <a:rPr lang="nl-NL" sz="1400" spc="-25" dirty="0" err="1">
                <a:solidFill>
                  <a:srgbClr val="555B65"/>
                </a:solidFill>
                <a:latin typeface="Trebuchet MS"/>
                <a:cs typeface="Trebuchet MS"/>
              </a:rPr>
              <a:t>Toraest</a:t>
            </a:r>
            <a:r>
              <a:rPr lang="nl-NL" sz="1400" spc="-25" dirty="0">
                <a:solidFill>
                  <a:srgbClr val="555B65"/>
                </a:solidFill>
                <a:latin typeface="Trebuchet MS"/>
                <a:cs typeface="Trebuchet MS"/>
              </a:rPr>
              <a:t> </a:t>
            </a:r>
            <a:r>
              <a:rPr lang="nl-NL" sz="1400" dirty="0">
                <a:solidFill>
                  <a:srgbClr val="555B65"/>
                </a:solidFill>
                <a:latin typeface="Trebuchet MS"/>
                <a:cs typeface="Trebuchet MS"/>
              </a:rPr>
              <a:t>lab </a:t>
            </a:r>
            <a:r>
              <a:rPr lang="nl-NL" sz="1400" spc="-5" dirty="0" err="1">
                <a:solidFill>
                  <a:srgbClr val="555B65"/>
                </a:solidFill>
                <a:latin typeface="Trebuchet MS"/>
                <a:cs typeface="Trebuchet MS"/>
              </a:rPr>
              <a:t>ipsus</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am</a:t>
            </a:r>
            <a:r>
              <a:rPr lang="nl-NL" sz="1400" spc="-5" dirty="0">
                <a:solidFill>
                  <a:srgbClr val="555B65"/>
                </a:solidFill>
                <a:latin typeface="Trebuchet MS"/>
                <a:cs typeface="Trebuchet MS"/>
              </a:rPr>
              <a:t> </a:t>
            </a:r>
            <a:r>
              <a:rPr lang="nl-NL" sz="1400" dirty="0">
                <a:solidFill>
                  <a:srgbClr val="555B65"/>
                </a:solidFill>
                <a:latin typeface="Trebuchet MS"/>
                <a:cs typeface="Trebuchet MS"/>
              </a:rPr>
              <a:t>re </a:t>
            </a:r>
            <a:r>
              <a:rPr lang="nl-NL" sz="1400" spc="-5" dirty="0" err="1">
                <a:solidFill>
                  <a:srgbClr val="555B65"/>
                </a:solidFill>
                <a:latin typeface="Trebuchet MS"/>
                <a:cs typeface="Trebuchet MS"/>
              </a:rPr>
              <a:t>pror</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sunture</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num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aliscimet</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Sin</a:t>
            </a:r>
            <a:r>
              <a:rPr lang="nl-NL" sz="1400" dirty="0">
                <a:solidFill>
                  <a:srgbClr val="555B65"/>
                </a:solidFill>
                <a:latin typeface="Trebuchet MS"/>
                <a:cs typeface="Trebuchet MS"/>
              </a:rPr>
              <a:t> re  vit </a:t>
            </a:r>
            <a:r>
              <a:rPr lang="nl-NL" sz="1400" dirty="0" err="1">
                <a:solidFill>
                  <a:srgbClr val="555B65"/>
                </a:solidFill>
                <a:latin typeface="Trebuchet MS"/>
                <a:cs typeface="Trebuchet MS"/>
              </a:rPr>
              <a:t>velles</a:t>
            </a:r>
            <a:r>
              <a:rPr lang="nl-NL" sz="1400" dirty="0">
                <a:solidFill>
                  <a:srgbClr val="555B65"/>
                </a:solidFill>
                <a:latin typeface="Trebuchet MS"/>
                <a:cs typeface="Trebuchet MS"/>
              </a:rPr>
              <a:t> </a:t>
            </a:r>
            <a:r>
              <a:rPr lang="nl-NL" sz="1400" spc="-5" dirty="0">
                <a:solidFill>
                  <a:srgbClr val="555B65"/>
                </a:solidFill>
                <a:latin typeface="Trebuchet MS"/>
                <a:cs typeface="Trebuchet MS"/>
              </a:rPr>
              <a:t>ut </a:t>
            </a:r>
            <a:r>
              <a:rPr lang="nl-NL" sz="1400" dirty="0">
                <a:solidFill>
                  <a:srgbClr val="555B65"/>
                </a:solidFill>
                <a:latin typeface="Trebuchet MS"/>
                <a:cs typeface="Trebuchet MS"/>
              </a:rPr>
              <a:t>rem </a:t>
            </a:r>
            <a:r>
              <a:rPr lang="nl-NL" sz="1400" dirty="0" err="1">
                <a:solidFill>
                  <a:srgbClr val="555B65"/>
                </a:solidFill>
                <a:latin typeface="Trebuchet MS"/>
                <a:cs typeface="Trebuchet MS"/>
              </a:rPr>
              <a:t>facea</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volupta</a:t>
            </a:r>
            <a:r>
              <a:rPr lang="nl-NL" sz="1400" dirty="0">
                <a:solidFill>
                  <a:srgbClr val="555B65"/>
                </a:solidFill>
                <a:latin typeface="Trebuchet MS"/>
                <a:cs typeface="Trebuchet MS"/>
              </a:rPr>
              <a:t> </a:t>
            </a:r>
            <a:r>
              <a:rPr lang="nl-NL" sz="1400" spc="-5" dirty="0">
                <a:solidFill>
                  <a:srgbClr val="555B65"/>
                </a:solidFill>
                <a:latin typeface="Trebuchet MS"/>
                <a:cs typeface="Trebuchet MS"/>
              </a:rPr>
              <a:t>por</a:t>
            </a:r>
            <a:r>
              <a:rPr lang="nl-NL" sz="1400" spc="-125" dirty="0">
                <a:solidFill>
                  <a:srgbClr val="555B65"/>
                </a:solidFill>
                <a:latin typeface="Trebuchet MS"/>
                <a:cs typeface="Trebuchet MS"/>
              </a:rPr>
              <a:t> </a:t>
            </a:r>
            <a:r>
              <a:rPr lang="nl-NL" sz="1400" spc="-5" dirty="0" err="1">
                <a:solidFill>
                  <a:srgbClr val="555B65"/>
                </a:solidFill>
                <a:latin typeface="Trebuchet MS"/>
                <a:cs typeface="Trebuchet MS"/>
              </a:rPr>
              <a:t>alique</a:t>
            </a:r>
            <a:endParaRPr lang="nl-NL" sz="1400" dirty="0">
              <a:latin typeface="Trebuchet MS"/>
              <a:cs typeface="Trebuchet MS"/>
            </a:endParaRPr>
          </a:p>
          <a:p>
            <a:pPr marL="19685" marR="73025" indent="1270">
              <a:lnSpc>
                <a:spcPct val="142900"/>
              </a:lnSpc>
            </a:pPr>
            <a:r>
              <a:rPr lang="nl-NL" sz="1400" spc="-5" dirty="0" err="1">
                <a:solidFill>
                  <a:srgbClr val="555B65"/>
                </a:solidFill>
                <a:latin typeface="Trebuchet MS"/>
                <a:cs typeface="Trebuchet MS"/>
              </a:rPr>
              <a:t>am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Xerae</a:t>
            </a:r>
            <a:r>
              <a:rPr lang="nl-NL" sz="1400" spc="-5" dirty="0">
                <a:solidFill>
                  <a:srgbClr val="555B65"/>
                </a:solidFill>
                <a:latin typeface="Trebuchet MS"/>
                <a:cs typeface="Trebuchet MS"/>
              </a:rPr>
              <a:t> as </a:t>
            </a:r>
            <a:r>
              <a:rPr lang="nl-NL" sz="1400" spc="-5" dirty="0" err="1">
                <a:solidFill>
                  <a:srgbClr val="555B65"/>
                </a:solidFill>
                <a:latin typeface="Trebuchet MS"/>
                <a:cs typeface="Trebuchet MS"/>
              </a:rPr>
              <a:t>molo</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quodi</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corem</a:t>
            </a:r>
            <a:r>
              <a:rPr lang="nl-NL" sz="1400" spc="-5" dirty="0">
                <a:solidFill>
                  <a:srgbClr val="555B65"/>
                </a:solidFill>
                <a:latin typeface="Trebuchet MS"/>
                <a:cs typeface="Trebuchet MS"/>
              </a:rPr>
              <a:t>. </a:t>
            </a:r>
            <a:r>
              <a:rPr lang="nl-NL" sz="1400" spc="-25" dirty="0">
                <a:solidFill>
                  <a:srgbClr val="555B65"/>
                </a:solidFill>
                <a:latin typeface="Trebuchet MS"/>
                <a:cs typeface="Trebuchet MS"/>
              </a:rPr>
              <a:t>Pit </a:t>
            </a:r>
            <a:r>
              <a:rPr lang="nl-NL" sz="1400" spc="-5" dirty="0" err="1">
                <a:solidFill>
                  <a:srgbClr val="555B65"/>
                </a:solidFill>
                <a:latin typeface="Trebuchet MS"/>
                <a:cs typeface="Trebuchet MS"/>
              </a:rPr>
              <a:t>quiatem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andit</a:t>
            </a:r>
            <a:r>
              <a:rPr lang="nl-NL" sz="1400" spc="-5" dirty="0">
                <a:solidFill>
                  <a:srgbClr val="555B65"/>
                </a:solidFill>
                <a:latin typeface="Trebuchet MS"/>
                <a:cs typeface="Trebuchet MS"/>
              </a:rPr>
              <a:t>, et </a:t>
            </a:r>
            <a:r>
              <a:rPr lang="nl-NL" sz="1400" spc="-5" dirty="0" err="1">
                <a:solidFill>
                  <a:srgbClr val="555B65"/>
                </a:solidFill>
                <a:latin typeface="Trebuchet MS"/>
                <a:cs typeface="Trebuchet MS"/>
              </a:rPr>
              <a:t>qui</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am</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volut</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lantist</a:t>
            </a:r>
            <a:r>
              <a:rPr lang="nl-NL" sz="1400" dirty="0">
                <a:solidFill>
                  <a:srgbClr val="555B65"/>
                </a:solidFill>
                <a:latin typeface="Trebuchet MS"/>
                <a:cs typeface="Trebuchet MS"/>
              </a:rPr>
              <a:t>,</a:t>
            </a:r>
            <a:r>
              <a:rPr lang="nl-NL" sz="1400" spc="-80" dirty="0">
                <a:solidFill>
                  <a:srgbClr val="555B65"/>
                </a:solidFill>
                <a:latin typeface="Trebuchet MS"/>
                <a:cs typeface="Trebuchet MS"/>
              </a:rPr>
              <a:t> </a:t>
            </a:r>
            <a:r>
              <a:rPr lang="nl-NL" sz="1400" dirty="0" err="1">
                <a:solidFill>
                  <a:srgbClr val="555B65"/>
                </a:solidFill>
                <a:latin typeface="Trebuchet MS"/>
                <a:cs typeface="Trebuchet MS"/>
              </a:rPr>
              <a:t>occupienis</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magnis</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atem</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fugitisciis</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saped</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maximolorem</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rehenim</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rati</a:t>
            </a:r>
            <a:r>
              <a:rPr lang="nl-NL" sz="1400" dirty="0">
                <a:solidFill>
                  <a:srgbClr val="555B65"/>
                </a:solidFill>
                <a:latin typeface="Trebuchet MS"/>
                <a:cs typeface="Trebuchet MS"/>
              </a:rPr>
              <a:t> </a:t>
            </a:r>
            <a:r>
              <a:rPr lang="nl-NL" sz="1400" spc="-5" dirty="0">
                <a:solidFill>
                  <a:srgbClr val="555B65"/>
                </a:solidFill>
                <a:latin typeface="Trebuchet MS"/>
                <a:cs typeface="Trebuchet MS"/>
              </a:rPr>
              <a:t>dolo cum et </a:t>
            </a:r>
            <a:r>
              <a:rPr lang="nl-NL" sz="1400" spc="-5" dirty="0" err="1">
                <a:solidFill>
                  <a:srgbClr val="555B65"/>
                </a:solidFill>
                <a:latin typeface="Trebuchet MS"/>
                <a:cs typeface="Trebuchet MS"/>
              </a:rPr>
              <a:t>estrum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ium</a:t>
            </a:r>
            <a:r>
              <a:rPr lang="nl-NL" sz="1400" spc="-5" dirty="0">
                <a:solidFill>
                  <a:srgbClr val="555B65"/>
                </a:solidFill>
                <a:latin typeface="Trebuchet MS"/>
                <a:cs typeface="Trebuchet MS"/>
              </a:rPr>
              <a:t> </a:t>
            </a:r>
            <a:r>
              <a:rPr lang="nl-NL" sz="1400" dirty="0">
                <a:solidFill>
                  <a:srgbClr val="555B65"/>
                </a:solidFill>
                <a:latin typeface="Trebuchet MS"/>
                <a:cs typeface="Trebuchet MS"/>
              </a:rPr>
              <a:t>nul-  </a:t>
            </a:r>
            <a:r>
              <a:rPr lang="nl-NL" sz="1400" spc="-5" dirty="0">
                <a:solidFill>
                  <a:srgbClr val="555B65"/>
                </a:solidFill>
                <a:latin typeface="Trebuchet MS"/>
                <a:cs typeface="Trebuchet MS"/>
              </a:rPr>
              <a:t>pa et </a:t>
            </a:r>
            <a:r>
              <a:rPr lang="nl-NL" sz="1400" spc="-5" dirty="0" err="1">
                <a:solidFill>
                  <a:srgbClr val="555B65"/>
                </a:solidFill>
                <a:latin typeface="Trebuchet MS"/>
                <a:cs typeface="Trebuchet MS"/>
              </a:rPr>
              <a:t>aborio</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Nem</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sinullo</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repelicit</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volore</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sit</a:t>
            </a:r>
            <a:r>
              <a:rPr lang="nl-NL" sz="1400" spc="-5" dirty="0">
                <a:solidFill>
                  <a:srgbClr val="555B65"/>
                </a:solidFill>
                <a:latin typeface="Trebuchet MS"/>
                <a:cs typeface="Trebuchet MS"/>
              </a:rPr>
              <a:t> </a:t>
            </a:r>
            <a:r>
              <a:rPr lang="nl-NL" sz="1400" spc="-15" dirty="0" err="1">
                <a:solidFill>
                  <a:srgbClr val="555B65"/>
                </a:solidFill>
                <a:latin typeface="Trebuchet MS"/>
                <a:cs typeface="Trebuchet MS"/>
              </a:rPr>
              <a:t>officae</a:t>
            </a:r>
            <a:r>
              <a:rPr lang="nl-NL" sz="1400" spc="-15" dirty="0">
                <a:solidFill>
                  <a:srgbClr val="555B65"/>
                </a:solidFill>
                <a:latin typeface="Trebuchet MS"/>
                <a:cs typeface="Trebuchet MS"/>
              </a:rPr>
              <a:t> </a:t>
            </a:r>
            <a:r>
              <a:rPr lang="nl-NL" sz="1400" dirty="0">
                <a:solidFill>
                  <a:srgbClr val="555B65"/>
                </a:solidFill>
                <a:latin typeface="Trebuchet MS"/>
                <a:cs typeface="Trebuchet MS"/>
              </a:rPr>
              <a:t>porum, </a:t>
            </a:r>
            <a:r>
              <a:rPr lang="nl-NL" sz="1400" spc="-5" dirty="0" err="1">
                <a:solidFill>
                  <a:srgbClr val="555B65"/>
                </a:solidFill>
                <a:latin typeface="Trebuchet MS"/>
                <a:cs typeface="Trebuchet MS"/>
              </a:rPr>
              <a:t>evel</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ipsus</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essum</a:t>
            </a:r>
            <a:r>
              <a:rPr lang="nl-NL" sz="1400" spc="-20" dirty="0">
                <a:solidFill>
                  <a:srgbClr val="555B65"/>
                </a:solidFill>
                <a:latin typeface="Trebuchet MS"/>
                <a:cs typeface="Trebuchet MS"/>
              </a:rPr>
              <a:t> </a:t>
            </a:r>
            <a:r>
              <a:rPr lang="nl-NL" sz="1400" spc="-5" dirty="0" err="1">
                <a:solidFill>
                  <a:srgbClr val="555B65"/>
                </a:solidFill>
                <a:latin typeface="Trebuchet MS"/>
                <a:cs typeface="Trebuchet MS"/>
              </a:rPr>
              <a:t>debiti</a:t>
            </a:r>
            <a:endParaRPr lang="nl-NL" sz="1400" dirty="0">
              <a:latin typeface="Trebuchet MS"/>
              <a:cs typeface="Trebuchet MS"/>
            </a:endParaRPr>
          </a:p>
          <a:p>
            <a:pPr marL="12700" marR="5080">
              <a:lnSpc>
                <a:spcPct val="142900"/>
              </a:lnSpc>
            </a:pPr>
            <a:r>
              <a:rPr lang="nl-NL" sz="1400" spc="-5" dirty="0" err="1">
                <a:solidFill>
                  <a:srgbClr val="555B65"/>
                </a:solidFill>
                <a:latin typeface="Trebuchet MS"/>
                <a:cs typeface="Trebuchet MS"/>
              </a:rPr>
              <a:t>temporum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ipsa</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volupta</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turepelendae</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nulless</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imiligenit</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voluptasimus</a:t>
            </a:r>
            <a:r>
              <a:rPr lang="nl-NL" sz="1400" spc="-100" dirty="0">
                <a:solidFill>
                  <a:srgbClr val="555B65"/>
                </a:solidFill>
                <a:latin typeface="Trebuchet MS"/>
                <a:cs typeface="Trebuchet MS"/>
              </a:rPr>
              <a:t> </a:t>
            </a:r>
            <a:r>
              <a:rPr lang="nl-NL" sz="1400" spc="-5" dirty="0" err="1">
                <a:solidFill>
                  <a:srgbClr val="555B65"/>
                </a:solidFill>
                <a:latin typeface="Trebuchet MS"/>
                <a:cs typeface="Trebuchet MS"/>
              </a:rPr>
              <a:t>nonetur</a:t>
            </a:r>
            <a:r>
              <a:rPr lang="nl-NL" sz="1400" spc="-5" dirty="0">
                <a:solidFill>
                  <a:srgbClr val="555B65"/>
                </a:solidFill>
                <a:latin typeface="Trebuchet MS"/>
                <a:cs typeface="Trebuchet MS"/>
              </a:rPr>
              <a:t>?</a:t>
            </a:r>
            <a:endParaRPr lang="nl-NL" sz="1400" dirty="0">
              <a:latin typeface="Trebuchet MS"/>
              <a:cs typeface="Trebuchet MS"/>
            </a:endParaRPr>
          </a:p>
          <a:p>
            <a:pPr marL="12700" marR="92075" indent="6985">
              <a:lnSpc>
                <a:spcPct val="142900"/>
              </a:lnSpc>
            </a:pPr>
            <a:r>
              <a:rPr lang="nl-NL" sz="1400" spc="-5" dirty="0" err="1">
                <a:solidFill>
                  <a:srgbClr val="555B65"/>
                </a:solidFill>
                <a:latin typeface="Trebuchet MS"/>
                <a:cs typeface="Trebuchet MS"/>
              </a:rPr>
              <a:t>Litatur</a:t>
            </a:r>
            <a:r>
              <a:rPr lang="nl-NL" sz="1400" spc="-5" dirty="0">
                <a:solidFill>
                  <a:srgbClr val="555B65"/>
                </a:solidFill>
                <a:latin typeface="Trebuchet MS"/>
                <a:cs typeface="Trebuchet MS"/>
              </a:rPr>
              <a:t>? </a:t>
            </a:r>
            <a:r>
              <a:rPr lang="nl-NL" sz="1400" dirty="0">
                <a:solidFill>
                  <a:srgbClr val="555B65"/>
                </a:solidFill>
                <a:latin typeface="Trebuchet MS"/>
                <a:cs typeface="Trebuchet MS"/>
              </a:rPr>
              <a:t>Rit, </a:t>
            </a:r>
            <a:r>
              <a:rPr lang="nl-NL" sz="1400" spc="-5" dirty="0">
                <a:solidFill>
                  <a:srgbClr val="555B65"/>
                </a:solidFill>
                <a:latin typeface="Trebuchet MS"/>
                <a:cs typeface="Trebuchet MS"/>
              </a:rPr>
              <a:t>nes </a:t>
            </a:r>
            <a:r>
              <a:rPr lang="nl-NL" sz="1400" spc="-5" dirty="0" err="1">
                <a:solidFill>
                  <a:srgbClr val="555B65"/>
                </a:solidFill>
                <a:latin typeface="Trebuchet MS"/>
                <a:cs typeface="Trebuchet MS"/>
              </a:rPr>
              <a:t>dolentur</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ant</a:t>
            </a:r>
            <a:r>
              <a:rPr lang="nl-NL" sz="1400" spc="-5" dirty="0">
                <a:solidFill>
                  <a:srgbClr val="555B65"/>
                </a:solidFill>
                <a:latin typeface="Trebuchet MS"/>
                <a:cs typeface="Trebuchet MS"/>
              </a:rPr>
              <a:t>, nam </a:t>
            </a:r>
            <a:r>
              <a:rPr lang="nl-NL" sz="1400" spc="-5" dirty="0" err="1">
                <a:solidFill>
                  <a:srgbClr val="555B65"/>
                </a:solidFill>
                <a:latin typeface="Trebuchet MS"/>
                <a:cs typeface="Trebuchet MS"/>
              </a:rPr>
              <a:t>idel</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invelit</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omnit</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omnis</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voluptatas</a:t>
            </a:r>
            <a:r>
              <a:rPr lang="nl-NL" sz="1400" dirty="0">
                <a:solidFill>
                  <a:srgbClr val="555B65"/>
                </a:solidFill>
                <a:latin typeface="Trebuchet MS"/>
                <a:cs typeface="Trebuchet MS"/>
              </a:rPr>
              <a:t> </a:t>
            </a:r>
            <a:r>
              <a:rPr lang="nl-NL" sz="1400" spc="-5" dirty="0">
                <a:solidFill>
                  <a:srgbClr val="555B65"/>
                </a:solidFill>
                <a:latin typeface="Trebuchet MS"/>
                <a:cs typeface="Trebuchet MS"/>
              </a:rPr>
              <a:t>et </a:t>
            </a:r>
            <a:r>
              <a:rPr lang="nl-NL" sz="1400" spc="-5" dirty="0" err="1">
                <a:solidFill>
                  <a:srgbClr val="555B65"/>
                </a:solidFill>
                <a:latin typeface="Trebuchet MS"/>
                <a:cs typeface="Trebuchet MS"/>
              </a:rPr>
              <a:t>ipsuntem</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debis</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exerorera</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volore</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voluptate</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volupta</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temporitem</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faccum</a:t>
            </a:r>
            <a:r>
              <a:rPr lang="nl-NL" sz="1400" dirty="0">
                <a:solidFill>
                  <a:srgbClr val="555B65"/>
                </a:solidFill>
                <a:latin typeface="Trebuchet MS"/>
                <a:cs typeface="Trebuchet MS"/>
              </a:rPr>
              <a:t> </a:t>
            </a:r>
            <a:r>
              <a:rPr lang="nl-NL" sz="1400" spc="-5" dirty="0" err="1">
                <a:solidFill>
                  <a:srgbClr val="555B65"/>
                </a:solidFill>
                <a:latin typeface="Trebuchet MS"/>
                <a:cs typeface="Trebuchet MS"/>
              </a:rPr>
              <a:t>ea</a:t>
            </a:r>
            <a:r>
              <a:rPr lang="nl-NL" sz="1400" spc="-5" dirty="0">
                <a:solidFill>
                  <a:srgbClr val="555B65"/>
                </a:solidFill>
                <a:latin typeface="Trebuchet MS"/>
                <a:cs typeface="Trebuchet MS"/>
              </a:rPr>
              <a:t> </a:t>
            </a:r>
            <a:r>
              <a:rPr lang="nl-NL" sz="1400" spc="-5" dirty="0" err="1">
                <a:solidFill>
                  <a:srgbClr val="555B65"/>
                </a:solidFill>
                <a:latin typeface="Trebuchet MS"/>
                <a:cs typeface="Trebuchet MS"/>
              </a:rPr>
              <a:t>conse</a:t>
            </a:r>
            <a:r>
              <a:rPr lang="nl-NL" sz="1400" spc="-5" dirty="0">
                <a:solidFill>
                  <a:srgbClr val="555B65"/>
                </a:solidFill>
                <a:latin typeface="Trebuchet MS"/>
                <a:cs typeface="Trebuchet MS"/>
              </a:rPr>
              <a:t> non nis et </a:t>
            </a:r>
            <a:r>
              <a:rPr lang="nl-NL" sz="1400" dirty="0">
                <a:solidFill>
                  <a:srgbClr val="555B65"/>
                </a:solidFill>
                <a:latin typeface="Trebuchet MS"/>
                <a:cs typeface="Trebuchet MS"/>
              </a:rPr>
              <a:t>vo-  </a:t>
            </a:r>
            <a:r>
              <a:rPr lang="nl-NL" sz="1400" spc="-5" dirty="0" err="1">
                <a:solidFill>
                  <a:srgbClr val="555B65"/>
                </a:solidFill>
                <a:latin typeface="Trebuchet MS"/>
                <a:cs typeface="Trebuchet MS"/>
              </a:rPr>
              <a:t>luptate</a:t>
            </a:r>
            <a:r>
              <a:rPr lang="nl-NL" sz="1400" spc="-5" dirty="0">
                <a:solidFill>
                  <a:srgbClr val="555B65"/>
                </a:solidFill>
                <a:latin typeface="Trebuchet MS"/>
                <a:cs typeface="Trebuchet MS"/>
              </a:rPr>
              <a:t> </a:t>
            </a:r>
            <a:r>
              <a:rPr lang="nl-NL" sz="1400" dirty="0" err="1">
                <a:solidFill>
                  <a:srgbClr val="555B65"/>
                </a:solidFill>
                <a:latin typeface="Trebuchet MS"/>
                <a:cs typeface="Trebuchet MS"/>
              </a:rPr>
              <a:t>conse</a:t>
            </a:r>
            <a:r>
              <a:rPr lang="nl-NL" sz="1400" dirty="0">
                <a:solidFill>
                  <a:srgbClr val="555B65"/>
                </a:solidFill>
                <a:latin typeface="Trebuchet MS"/>
                <a:cs typeface="Trebuchet MS"/>
              </a:rPr>
              <a:t> </a:t>
            </a:r>
            <a:r>
              <a:rPr lang="nl-NL" sz="1400" dirty="0" err="1">
                <a:solidFill>
                  <a:srgbClr val="555B65"/>
                </a:solidFill>
                <a:latin typeface="Trebuchet MS"/>
                <a:cs typeface="Trebuchet MS"/>
              </a:rPr>
              <a:t>volo</a:t>
            </a:r>
            <a:r>
              <a:rPr lang="nl-NL" sz="1400" dirty="0">
                <a:solidFill>
                  <a:srgbClr val="555B65"/>
                </a:solidFill>
                <a:latin typeface="Trebuchet MS"/>
                <a:cs typeface="Trebuchet MS"/>
              </a:rPr>
              <a:t> </a:t>
            </a:r>
            <a:r>
              <a:rPr lang="nl-NL" sz="1400" spc="-15" dirty="0" err="1">
                <a:solidFill>
                  <a:srgbClr val="555B65"/>
                </a:solidFill>
                <a:latin typeface="Trebuchet MS"/>
                <a:cs typeface="Trebuchet MS"/>
              </a:rPr>
              <a:t>officid</a:t>
            </a:r>
            <a:r>
              <a:rPr lang="nl-NL" sz="1400" spc="-15" dirty="0">
                <a:solidFill>
                  <a:srgbClr val="555B65"/>
                </a:solidFill>
                <a:latin typeface="Trebuchet MS"/>
                <a:cs typeface="Trebuchet MS"/>
              </a:rPr>
              <a:t> </a:t>
            </a:r>
            <a:r>
              <a:rPr lang="nl-NL" sz="1400" spc="-5" dirty="0">
                <a:solidFill>
                  <a:srgbClr val="555B65"/>
                </a:solidFill>
                <a:latin typeface="Trebuchet MS"/>
                <a:cs typeface="Trebuchet MS"/>
              </a:rPr>
              <a:t>que</a:t>
            </a:r>
            <a:r>
              <a:rPr lang="nl-NL" sz="1400" spc="-45" dirty="0">
                <a:solidFill>
                  <a:srgbClr val="555B65"/>
                </a:solidFill>
                <a:latin typeface="Trebuchet MS"/>
                <a:cs typeface="Trebuchet MS"/>
              </a:rPr>
              <a:t> </a:t>
            </a:r>
            <a:r>
              <a:rPr lang="nl-NL" sz="1400" spc="-25" dirty="0" err="1">
                <a:solidFill>
                  <a:srgbClr val="555B65"/>
                </a:solidFill>
                <a:latin typeface="Trebuchet MS"/>
                <a:cs typeface="Trebuchet MS"/>
              </a:rPr>
              <a:t>simolor</a:t>
            </a:r>
            <a:r>
              <a:rPr lang="nl-NL" sz="1400" spc="-25" dirty="0">
                <a:solidFill>
                  <a:srgbClr val="555B65"/>
                </a:solidFill>
                <a:latin typeface="Trebuchet MS"/>
                <a:cs typeface="Trebuchet MS"/>
              </a:rPr>
              <a:t>.</a:t>
            </a:r>
            <a:endParaRPr lang="nl-NL" sz="1400" dirty="0">
              <a:latin typeface="Trebuchet MS"/>
              <a:cs typeface="Trebuchet MS"/>
            </a:endParaRPr>
          </a:p>
          <a:p>
            <a:pPr marL="20955" marR="5080">
              <a:lnSpc>
                <a:spcPct val="142900"/>
              </a:lnSpc>
            </a:pPr>
            <a:endParaRPr lang="nl-NL" sz="1400" dirty="0">
              <a:latin typeface="Trebuchet MS"/>
              <a:cs typeface="Trebuchet MS"/>
            </a:endParaRPr>
          </a:p>
        </p:txBody>
      </p:sp>
      <p:sp>
        <p:nvSpPr>
          <p:cNvPr id="15" name="Tijdelijke aanduiding voor inhoud 30"/>
          <p:cNvSpPr>
            <a:spLocks noGrp="1"/>
          </p:cNvSpPr>
          <p:nvPr>
            <p:ph sz="quarter" idx="12" hasCustomPrompt="1"/>
          </p:nvPr>
        </p:nvSpPr>
        <p:spPr>
          <a:xfrm>
            <a:off x="2032000" y="2133600"/>
            <a:ext cx="7315200" cy="838200"/>
          </a:xfrm>
          <a:prstGeom prst="rect">
            <a:avLst/>
          </a:prstGeom>
        </p:spPr>
        <p:txBody>
          <a:bodyPr vert="horz"/>
          <a:lstStyle>
            <a:lvl1pPr>
              <a:defRPr sz="1700" b="1">
                <a:latin typeface="Trebuchet MS"/>
                <a:cs typeface="Trebuchet MS"/>
              </a:defRPr>
            </a:lvl1pPr>
          </a:lstStyle>
          <a:p>
            <a:pPr lvl="0"/>
            <a:r>
              <a:rPr lang="nl-NL" dirty="0"/>
              <a:t>Inleiding</a:t>
            </a:r>
          </a:p>
        </p:txBody>
      </p:sp>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03200" y="228600"/>
            <a:ext cx="1219418" cy="762675"/>
          </a:xfrm>
          <a:prstGeom prst="rect">
            <a:avLst/>
          </a:prstGeom>
        </p:spPr>
      </p:pic>
    </p:spTree>
    <p:extLst>
      <p:ext uri="{BB962C8B-B14F-4D97-AF65-F5344CB8AC3E}">
        <p14:creationId xmlns:p14="http://schemas.microsoft.com/office/powerpoint/2010/main" val="4172778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t dank">
    <p:spTree>
      <p:nvGrpSpPr>
        <p:cNvPr id="1" name=""/>
        <p:cNvGrpSpPr/>
        <p:nvPr/>
      </p:nvGrpSpPr>
      <p:grpSpPr>
        <a:xfrm>
          <a:off x="0" y="0"/>
          <a:ext cx="0" cy="0"/>
          <a:chOff x="0" y="0"/>
          <a:chExt cx="0" cy="0"/>
        </a:xfrm>
      </p:grpSpPr>
      <p:sp>
        <p:nvSpPr>
          <p:cNvPr id="3" name="object 2"/>
          <p:cNvSpPr/>
          <p:nvPr userDrawn="1"/>
        </p:nvSpPr>
        <p:spPr>
          <a:xfrm>
            <a:off x="2006600" y="0"/>
            <a:ext cx="8153400" cy="5461000"/>
          </a:xfrm>
          <a:custGeom>
            <a:avLst/>
            <a:gdLst/>
            <a:ahLst/>
            <a:cxnLst/>
            <a:rect l="l" t="t" r="r" b="b"/>
            <a:pathLst>
              <a:path w="8153400" h="5461000">
                <a:moveTo>
                  <a:pt x="0" y="5461000"/>
                </a:moveTo>
                <a:lnTo>
                  <a:pt x="8153400" y="5461000"/>
                </a:lnTo>
                <a:lnTo>
                  <a:pt x="8153400" y="0"/>
                </a:lnTo>
                <a:lnTo>
                  <a:pt x="0" y="0"/>
                </a:lnTo>
                <a:lnTo>
                  <a:pt x="0" y="5461000"/>
                </a:lnTo>
                <a:close/>
              </a:path>
            </a:pathLst>
          </a:custGeom>
          <a:solidFill>
            <a:srgbClr val="3A3E47"/>
          </a:solidFill>
        </p:spPr>
        <p:txBody>
          <a:bodyPr wrap="square" lIns="0" tIns="0" rIns="0" bIns="0" rtlCol="0"/>
          <a:lstStyle/>
          <a:p>
            <a:endParaRPr/>
          </a:p>
        </p:txBody>
      </p:sp>
      <p:sp>
        <p:nvSpPr>
          <p:cNvPr id="4" name="object 20"/>
          <p:cNvSpPr/>
          <p:nvPr userDrawn="1"/>
        </p:nvSpPr>
        <p:spPr>
          <a:xfrm>
            <a:off x="7471244" y="6032630"/>
            <a:ext cx="950480" cy="424736"/>
          </a:xfrm>
          <a:prstGeom prst="rect">
            <a:avLst/>
          </a:prstGeom>
          <a:blipFill>
            <a:blip r:embed="rId2" cstate="print"/>
            <a:stretch>
              <a:fillRect/>
            </a:stretch>
          </a:blipFill>
        </p:spPr>
        <p:txBody>
          <a:bodyPr wrap="square" lIns="0" tIns="0" rIns="0" bIns="0" rtlCol="0"/>
          <a:lstStyle/>
          <a:p>
            <a:endParaRPr/>
          </a:p>
        </p:txBody>
      </p:sp>
      <p:sp>
        <p:nvSpPr>
          <p:cNvPr id="5" name="object 22"/>
          <p:cNvSpPr/>
          <p:nvPr userDrawn="1"/>
        </p:nvSpPr>
        <p:spPr>
          <a:xfrm>
            <a:off x="4556569" y="6182069"/>
            <a:ext cx="1144333" cy="224039"/>
          </a:xfrm>
          <a:prstGeom prst="rect">
            <a:avLst/>
          </a:prstGeom>
          <a:blipFill>
            <a:blip r:embed="rId3" cstate="print"/>
            <a:stretch>
              <a:fillRect/>
            </a:stretch>
          </a:blipFill>
        </p:spPr>
        <p:txBody>
          <a:bodyPr wrap="square" lIns="0" tIns="0" rIns="0" bIns="0" rtlCol="0"/>
          <a:lstStyle/>
          <a:p>
            <a:endParaRPr/>
          </a:p>
        </p:txBody>
      </p:sp>
      <p:sp>
        <p:nvSpPr>
          <p:cNvPr id="6" name="object 23"/>
          <p:cNvSpPr/>
          <p:nvPr userDrawn="1"/>
        </p:nvSpPr>
        <p:spPr>
          <a:xfrm>
            <a:off x="2704579" y="6171690"/>
            <a:ext cx="1247744" cy="286061"/>
          </a:xfrm>
          <a:prstGeom prst="rect">
            <a:avLst/>
          </a:prstGeom>
          <a:blipFill>
            <a:blip r:embed="rId4" cstate="print"/>
            <a:stretch>
              <a:fillRect/>
            </a:stretch>
          </a:blipFill>
        </p:spPr>
        <p:txBody>
          <a:bodyPr wrap="square" lIns="0" tIns="0" rIns="0" bIns="0" rtlCol="0"/>
          <a:lstStyle/>
          <a:p>
            <a:endParaRPr/>
          </a:p>
        </p:txBody>
      </p:sp>
      <p:sp>
        <p:nvSpPr>
          <p:cNvPr id="7" name="object 24"/>
          <p:cNvSpPr/>
          <p:nvPr userDrawn="1"/>
        </p:nvSpPr>
        <p:spPr>
          <a:xfrm>
            <a:off x="6192977" y="5999039"/>
            <a:ext cx="760078" cy="582759"/>
          </a:xfrm>
          <a:prstGeom prst="rect">
            <a:avLst/>
          </a:prstGeom>
          <a:blipFill>
            <a:blip r:embed="rId5" cstate="print"/>
            <a:stretch>
              <a:fillRect/>
            </a:stretch>
          </a:blipFill>
        </p:spPr>
        <p:txBody>
          <a:bodyPr wrap="square" lIns="0" tIns="0" rIns="0" bIns="0" rtlCol="0"/>
          <a:lstStyle/>
          <a:p>
            <a:endParaRPr/>
          </a:p>
        </p:txBody>
      </p:sp>
      <p:sp>
        <p:nvSpPr>
          <p:cNvPr id="11" name="Titel 10"/>
          <p:cNvSpPr>
            <a:spLocks noGrp="1"/>
          </p:cNvSpPr>
          <p:nvPr>
            <p:ph type="title" hasCustomPrompt="1"/>
          </p:nvPr>
        </p:nvSpPr>
        <p:spPr>
          <a:xfrm>
            <a:off x="2413000" y="4343400"/>
            <a:ext cx="5334000" cy="609600"/>
          </a:xfrm>
          <a:prstGeom prst="rect">
            <a:avLst/>
          </a:prstGeom>
        </p:spPr>
        <p:txBody>
          <a:bodyPr vert="horz"/>
          <a:lstStyle>
            <a:lvl1pPr>
              <a:defRPr sz="3000">
                <a:solidFill>
                  <a:schemeClr val="bg1"/>
                </a:solidFill>
                <a:latin typeface="Trebuchet MS"/>
                <a:cs typeface="Trebuchet MS"/>
              </a:defRPr>
            </a:lvl1pPr>
          </a:lstStyle>
          <a:p>
            <a:r>
              <a:rPr lang="nl-BE" dirty="0"/>
              <a:t>with the financial support of</a:t>
            </a:r>
            <a:endParaRPr lang="nl-NL" dirty="0"/>
          </a:p>
        </p:txBody>
      </p:sp>
      <p:pic>
        <p:nvPicPr>
          <p:cNvPr id="9" name="Picture 8"/>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203200" y="228600"/>
            <a:ext cx="1219418" cy="762675"/>
          </a:xfrm>
          <a:prstGeom prst="rect">
            <a:avLst/>
          </a:prstGeom>
        </p:spPr>
      </p:pic>
    </p:spTree>
    <p:extLst>
      <p:ext uri="{BB962C8B-B14F-4D97-AF65-F5344CB8AC3E}">
        <p14:creationId xmlns:p14="http://schemas.microsoft.com/office/powerpoint/2010/main" val="865955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rtners">
    <p:spTree>
      <p:nvGrpSpPr>
        <p:cNvPr id="1" name=""/>
        <p:cNvGrpSpPr/>
        <p:nvPr/>
      </p:nvGrpSpPr>
      <p:grpSpPr>
        <a:xfrm>
          <a:off x="0" y="0"/>
          <a:ext cx="0" cy="0"/>
          <a:chOff x="0" y="0"/>
          <a:chExt cx="0" cy="0"/>
        </a:xfrm>
      </p:grpSpPr>
      <p:sp>
        <p:nvSpPr>
          <p:cNvPr id="3" name="object 2"/>
          <p:cNvSpPr/>
          <p:nvPr userDrawn="1"/>
        </p:nvSpPr>
        <p:spPr>
          <a:xfrm>
            <a:off x="2047875" y="0"/>
            <a:ext cx="8112125" cy="5473700"/>
          </a:xfrm>
          <a:custGeom>
            <a:avLst/>
            <a:gdLst/>
            <a:ahLst/>
            <a:cxnLst/>
            <a:rect l="l" t="t" r="r" b="b"/>
            <a:pathLst>
              <a:path w="8112125" h="5473700">
                <a:moveTo>
                  <a:pt x="0" y="5473700"/>
                </a:moveTo>
                <a:lnTo>
                  <a:pt x="8112125" y="5473700"/>
                </a:lnTo>
                <a:lnTo>
                  <a:pt x="8112125" y="0"/>
                </a:lnTo>
                <a:lnTo>
                  <a:pt x="0" y="0"/>
                </a:lnTo>
                <a:lnTo>
                  <a:pt x="0" y="5473700"/>
                </a:lnTo>
                <a:close/>
              </a:path>
            </a:pathLst>
          </a:custGeom>
          <a:solidFill>
            <a:srgbClr val="3A3E47"/>
          </a:solidFill>
        </p:spPr>
        <p:txBody>
          <a:bodyPr wrap="square" lIns="0" tIns="0" rIns="0" bIns="0" rtlCol="0"/>
          <a:lstStyle/>
          <a:p>
            <a:endParaRPr/>
          </a:p>
        </p:txBody>
      </p:sp>
      <p:sp>
        <p:nvSpPr>
          <p:cNvPr id="5" name="object 20"/>
          <p:cNvSpPr/>
          <p:nvPr userDrawn="1"/>
        </p:nvSpPr>
        <p:spPr>
          <a:xfrm>
            <a:off x="7563667" y="6192129"/>
            <a:ext cx="792933" cy="250686"/>
          </a:xfrm>
          <a:prstGeom prst="rect">
            <a:avLst/>
          </a:prstGeom>
          <a:blipFill>
            <a:blip r:embed="rId2" cstate="print"/>
            <a:stretch>
              <a:fillRect/>
            </a:stretch>
          </a:blipFill>
        </p:spPr>
        <p:txBody>
          <a:bodyPr wrap="square" lIns="0" tIns="0" rIns="0" bIns="0" rtlCol="0"/>
          <a:lstStyle/>
          <a:p>
            <a:endParaRPr/>
          </a:p>
        </p:txBody>
      </p:sp>
      <p:sp>
        <p:nvSpPr>
          <p:cNvPr id="6" name="object 21"/>
          <p:cNvSpPr/>
          <p:nvPr userDrawn="1"/>
        </p:nvSpPr>
        <p:spPr>
          <a:xfrm>
            <a:off x="1841784" y="6230175"/>
            <a:ext cx="792933" cy="166005"/>
          </a:xfrm>
          <a:prstGeom prst="rect">
            <a:avLst/>
          </a:prstGeom>
          <a:blipFill>
            <a:blip r:embed="rId3" cstate="print"/>
            <a:stretch>
              <a:fillRect/>
            </a:stretch>
          </a:blipFill>
        </p:spPr>
        <p:txBody>
          <a:bodyPr wrap="square" lIns="0" tIns="0" rIns="0" bIns="0" rtlCol="0"/>
          <a:lstStyle/>
          <a:p>
            <a:endParaRPr/>
          </a:p>
        </p:txBody>
      </p:sp>
      <p:sp>
        <p:nvSpPr>
          <p:cNvPr id="7" name="object 22"/>
          <p:cNvSpPr/>
          <p:nvPr userDrawn="1"/>
        </p:nvSpPr>
        <p:spPr>
          <a:xfrm>
            <a:off x="3857793" y="6241021"/>
            <a:ext cx="863206" cy="203663"/>
          </a:xfrm>
          <a:prstGeom prst="rect">
            <a:avLst/>
          </a:prstGeom>
          <a:blipFill>
            <a:blip r:embed="rId4" cstate="print"/>
            <a:stretch>
              <a:fillRect/>
            </a:stretch>
          </a:blipFill>
        </p:spPr>
        <p:txBody>
          <a:bodyPr wrap="square" lIns="0" tIns="0" rIns="0" bIns="0" rtlCol="0"/>
          <a:lstStyle/>
          <a:p>
            <a:endParaRPr/>
          </a:p>
        </p:txBody>
      </p:sp>
      <p:sp>
        <p:nvSpPr>
          <p:cNvPr id="8" name="object 23"/>
          <p:cNvSpPr/>
          <p:nvPr userDrawn="1"/>
        </p:nvSpPr>
        <p:spPr>
          <a:xfrm>
            <a:off x="9381795" y="6049594"/>
            <a:ext cx="651205" cy="534327"/>
          </a:xfrm>
          <a:prstGeom prst="rect">
            <a:avLst/>
          </a:prstGeom>
          <a:blipFill>
            <a:blip r:embed="rId5" cstate="print"/>
            <a:stretch>
              <a:fillRect/>
            </a:stretch>
          </a:blipFill>
        </p:spPr>
        <p:txBody>
          <a:bodyPr wrap="square" lIns="0" tIns="0" rIns="0" bIns="0" rtlCol="0"/>
          <a:lstStyle/>
          <a:p>
            <a:endParaRPr/>
          </a:p>
        </p:txBody>
      </p:sp>
      <p:sp>
        <p:nvSpPr>
          <p:cNvPr id="10" name="object 25"/>
          <p:cNvSpPr/>
          <p:nvPr userDrawn="1"/>
        </p:nvSpPr>
        <p:spPr>
          <a:xfrm>
            <a:off x="8624465" y="6132057"/>
            <a:ext cx="570335" cy="315540"/>
          </a:xfrm>
          <a:prstGeom prst="rect">
            <a:avLst/>
          </a:prstGeom>
          <a:blipFill>
            <a:blip r:embed="rId6" cstate="print"/>
            <a:stretch>
              <a:fillRect/>
            </a:stretch>
          </a:blipFill>
        </p:spPr>
        <p:txBody>
          <a:bodyPr wrap="square" lIns="0" tIns="0" rIns="0" bIns="0" rtlCol="0"/>
          <a:lstStyle/>
          <a:p>
            <a:endParaRPr/>
          </a:p>
        </p:txBody>
      </p:sp>
      <p:sp>
        <p:nvSpPr>
          <p:cNvPr id="11" name="object 26"/>
          <p:cNvSpPr/>
          <p:nvPr userDrawn="1"/>
        </p:nvSpPr>
        <p:spPr>
          <a:xfrm>
            <a:off x="5958678" y="6200652"/>
            <a:ext cx="863356" cy="266539"/>
          </a:xfrm>
          <a:prstGeom prst="rect">
            <a:avLst/>
          </a:prstGeom>
          <a:blipFill>
            <a:blip r:embed="rId7" cstate="print"/>
            <a:stretch>
              <a:fillRect/>
            </a:stretch>
          </a:blipFill>
        </p:spPr>
        <p:txBody>
          <a:bodyPr wrap="square" lIns="0" tIns="0" rIns="0" bIns="0" rtlCol="0"/>
          <a:lstStyle/>
          <a:p>
            <a:endParaRPr/>
          </a:p>
        </p:txBody>
      </p:sp>
      <p:sp>
        <p:nvSpPr>
          <p:cNvPr id="12" name="object 27"/>
          <p:cNvSpPr/>
          <p:nvPr userDrawn="1"/>
        </p:nvSpPr>
        <p:spPr>
          <a:xfrm>
            <a:off x="5044278" y="6201460"/>
            <a:ext cx="707952" cy="291688"/>
          </a:xfrm>
          <a:prstGeom prst="rect">
            <a:avLst/>
          </a:prstGeom>
          <a:blipFill>
            <a:blip r:embed="rId8" cstate="print"/>
            <a:stretch>
              <a:fillRect/>
            </a:stretch>
          </a:blipFill>
        </p:spPr>
        <p:txBody>
          <a:bodyPr wrap="square" lIns="0" tIns="0" rIns="0" bIns="0" rtlCol="0"/>
          <a:lstStyle/>
          <a:p>
            <a:endParaRPr/>
          </a:p>
        </p:txBody>
      </p:sp>
      <p:sp>
        <p:nvSpPr>
          <p:cNvPr id="14" name="object 29"/>
          <p:cNvSpPr/>
          <p:nvPr userDrawn="1"/>
        </p:nvSpPr>
        <p:spPr>
          <a:xfrm>
            <a:off x="2838311" y="6125781"/>
            <a:ext cx="863206" cy="314833"/>
          </a:xfrm>
          <a:prstGeom prst="rect">
            <a:avLst/>
          </a:prstGeom>
          <a:blipFill>
            <a:blip r:embed="rId9" cstate="print"/>
            <a:stretch>
              <a:fillRect/>
            </a:stretch>
          </a:blipFill>
        </p:spPr>
        <p:txBody>
          <a:bodyPr wrap="square" lIns="0" tIns="0" rIns="0" bIns="0" rtlCol="0"/>
          <a:lstStyle/>
          <a:p>
            <a:endParaRPr/>
          </a:p>
        </p:txBody>
      </p:sp>
      <p:sp>
        <p:nvSpPr>
          <p:cNvPr id="16" name="Titel 10"/>
          <p:cNvSpPr>
            <a:spLocks noGrp="1"/>
          </p:cNvSpPr>
          <p:nvPr>
            <p:ph type="title" hasCustomPrompt="1"/>
          </p:nvPr>
        </p:nvSpPr>
        <p:spPr>
          <a:xfrm>
            <a:off x="2413000" y="4343400"/>
            <a:ext cx="5334000" cy="609600"/>
          </a:xfrm>
          <a:prstGeom prst="rect">
            <a:avLst/>
          </a:prstGeom>
        </p:spPr>
        <p:txBody>
          <a:bodyPr vert="horz"/>
          <a:lstStyle>
            <a:lvl1pPr>
              <a:defRPr sz="3000">
                <a:solidFill>
                  <a:schemeClr val="bg1"/>
                </a:solidFill>
                <a:latin typeface="Trebuchet MS"/>
                <a:cs typeface="Trebuchet MS"/>
              </a:defRPr>
            </a:lvl1pPr>
          </a:lstStyle>
          <a:p>
            <a:r>
              <a:rPr lang="nl-BE" dirty="0"/>
              <a:t>partners</a:t>
            </a:r>
            <a:endParaRPr lang="nl-NL" dirty="0"/>
          </a:p>
        </p:txBody>
      </p:sp>
      <p:pic>
        <p:nvPicPr>
          <p:cNvPr id="2" name="Picture 1"/>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398805" y="6172200"/>
            <a:ext cx="1245312" cy="252931"/>
          </a:xfrm>
          <a:prstGeom prst="rect">
            <a:avLst/>
          </a:prstGeom>
        </p:spPr>
      </p:pic>
      <p:pic>
        <p:nvPicPr>
          <p:cNvPr id="4" name="Picture 3"/>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7009029" y="6172200"/>
            <a:ext cx="356971" cy="229584"/>
          </a:xfrm>
          <a:prstGeom prst="rect">
            <a:avLst/>
          </a:prstGeom>
        </p:spPr>
      </p:pic>
      <p:pic>
        <p:nvPicPr>
          <p:cNvPr id="9" name="Picture 8"/>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203200" y="228600"/>
            <a:ext cx="1219418" cy="762675"/>
          </a:xfrm>
          <a:prstGeom prst="rect">
            <a:avLst/>
          </a:prstGeom>
        </p:spPr>
      </p:pic>
    </p:spTree>
    <p:extLst>
      <p:ext uri="{BB962C8B-B14F-4D97-AF65-F5344CB8AC3E}">
        <p14:creationId xmlns:p14="http://schemas.microsoft.com/office/powerpoint/2010/main" val="420598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white background &amp; grey title 1">
    <p:spTree>
      <p:nvGrpSpPr>
        <p:cNvPr id="1" name=""/>
        <p:cNvGrpSpPr/>
        <p:nvPr/>
      </p:nvGrpSpPr>
      <p:grpSpPr>
        <a:xfrm>
          <a:off x="0" y="0"/>
          <a:ext cx="0" cy="0"/>
          <a:chOff x="0" y="0"/>
          <a:chExt cx="0" cy="0"/>
        </a:xfrm>
      </p:grpSpPr>
      <p:sp>
        <p:nvSpPr>
          <p:cNvPr id="7" name="Text Placeholder 4"/>
          <p:cNvSpPr>
            <a:spLocks noGrp="1"/>
          </p:cNvSpPr>
          <p:nvPr>
            <p:ph type="body" sz="quarter" idx="11" hasCustomPrompt="1"/>
          </p:nvPr>
        </p:nvSpPr>
        <p:spPr>
          <a:xfrm>
            <a:off x="519857" y="210068"/>
            <a:ext cx="8755944" cy="1679719"/>
          </a:xfrm>
          <a:prstGeom prst="rect">
            <a:avLst/>
          </a:prstGeom>
        </p:spPr>
        <p:txBody>
          <a:bodyPr lIns="101599" tIns="50799" rIns="101599" bIns="50799" anchor="ctr" anchorCtr="0">
            <a:normAutofit/>
          </a:bodyPr>
          <a:lstStyle>
            <a:lvl1pPr marL="0" indent="0">
              <a:spcBef>
                <a:spcPts val="0"/>
              </a:spcBef>
              <a:buFontTx/>
              <a:buNone/>
              <a:defRPr sz="4900" b="1">
                <a:ln>
                  <a:noFill/>
                </a:ln>
                <a:solidFill>
                  <a:schemeClr val="tx1">
                    <a:lumMod val="65000"/>
                    <a:lumOff val="35000"/>
                  </a:schemeClr>
                </a:solidFill>
                <a:latin typeface="Arial" panose="020B0604020202020204" pitchFamily="34" charset="0"/>
                <a:cs typeface="Arial" panose="020B0604020202020204" pitchFamily="34" charset="0"/>
              </a:defRPr>
            </a:lvl1pPr>
            <a:lvl2pPr marL="507995" indent="0">
              <a:buFontTx/>
              <a:buNone/>
              <a:defRPr sz="4400"/>
            </a:lvl2pPr>
          </a:lstStyle>
          <a:p>
            <a:pPr lvl="0"/>
            <a:r>
              <a:rPr lang="en-US" dirty="0"/>
              <a:t>Add title 30 to 50 +</a:t>
            </a:r>
            <a:br>
              <a:rPr lang="en-US" dirty="0"/>
            </a:br>
            <a:r>
              <a:rPr lang="en-US" dirty="0"/>
              <a:t>full-size image</a:t>
            </a:r>
            <a:endParaRPr lang="en-GB" dirty="0"/>
          </a:p>
        </p:txBody>
      </p:sp>
    </p:spTree>
    <p:extLst>
      <p:ext uri="{BB962C8B-B14F-4D97-AF65-F5344CB8AC3E}">
        <p14:creationId xmlns:p14="http://schemas.microsoft.com/office/powerpoint/2010/main" val="3667567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hite background &amp; text/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5653" y="209600"/>
            <a:ext cx="9144000" cy="1270000"/>
          </a:xfrm>
          <a:prstGeom prst="rect">
            <a:avLst/>
          </a:prstGeom>
        </p:spPr>
        <p:txBody>
          <a:bodyPr vert="horz" lIns="101599" tIns="50799" rIns="101599" bIns="50799" rtlCol="0" anchor="ctr">
            <a:normAutofit/>
          </a:bodyPr>
          <a:lstStyle>
            <a:lvl1pPr algn="l">
              <a:defRPr lang="en-GB" b="1" dirty="0">
                <a:ln w="12700">
                  <a:noFill/>
                  <a:prstDash val="solid"/>
                </a:ln>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b="1" dirty="0">
                <a:ln w="12700">
                  <a:noFill/>
                  <a:prstDash val="solid"/>
                </a:ln>
                <a:solidFill>
                  <a:schemeClr val="tx1">
                    <a:lumMod val="65000"/>
                    <a:lumOff val="35000"/>
                  </a:schemeClr>
                </a:solidFill>
                <a:latin typeface="Arial" panose="020B0604020202020204" pitchFamily="34" charset="0"/>
                <a:cs typeface="Arial" panose="020B0604020202020204" pitchFamily="34" charset="0"/>
              </a:rPr>
              <a:t>Add title</a:t>
            </a:r>
            <a:endParaRPr lang="en-GB" dirty="0"/>
          </a:p>
        </p:txBody>
      </p:sp>
      <p:sp>
        <p:nvSpPr>
          <p:cNvPr id="3" name="Content Placeholder 2"/>
          <p:cNvSpPr>
            <a:spLocks noGrp="1"/>
          </p:cNvSpPr>
          <p:nvPr>
            <p:ph sz="half" idx="1" hasCustomPrompt="1"/>
          </p:nvPr>
        </p:nvSpPr>
        <p:spPr>
          <a:xfrm>
            <a:off x="519494" y="1729769"/>
            <a:ext cx="4487333" cy="5028848"/>
          </a:xfrm>
          <a:prstGeom prst="rect">
            <a:avLst/>
          </a:prstGeom>
        </p:spPr>
        <p:txBody>
          <a:bodyPr vert="horz" lIns="101599" tIns="50799" rIns="101599" bIns="50799" rtlCol="0">
            <a:normAutofit/>
          </a:bodyPr>
          <a:lstStyle>
            <a:lvl1pPr>
              <a:defRPr lang="en-GB" b="1" dirty="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b="1" dirty="0">
                <a:solidFill>
                  <a:schemeClr val="tx1">
                    <a:lumMod val="65000"/>
                    <a:lumOff val="35000"/>
                  </a:schemeClr>
                </a:solidFill>
                <a:latin typeface="Arial" panose="020B0604020202020204" pitchFamily="34" charset="0"/>
                <a:cs typeface="Arial" panose="020B0604020202020204" pitchFamily="34" charset="0"/>
              </a:rPr>
              <a:t>Click to add text</a:t>
            </a:r>
          </a:p>
          <a:p>
            <a:pPr lvl="0"/>
            <a:r>
              <a:rPr lang="en-GB" b="1" dirty="0">
                <a:solidFill>
                  <a:schemeClr val="tx1">
                    <a:lumMod val="65000"/>
                    <a:lumOff val="35000"/>
                  </a:schemeClr>
                </a:solidFill>
                <a:latin typeface="Arial" panose="020B0604020202020204" pitchFamily="34" charset="0"/>
                <a:cs typeface="Arial" panose="020B0604020202020204" pitchFamily="34" charset="0"/>
              </a:rPr>
              <a:t>Click to add text</a:t>
            </a:r>
          </a:p>
          <a:p>
            <a:pPr lvl="0"/>
            <a:r>
              <a:rPr lang="en-GB" b="1" dirty="0">
                <a:solidFill>
                  <a:schemeClr val="tx1">
                    <a:lumMod val="65000"/>
                    <a:lumOff val="35000"/>
                  </a:schemeClr>
                </a:solidFill>
                <a:latin typeface="Arial" panose="020B0604020202020204" pitchFamily="34" charset="0"/>
                <a:cs typeface="Arial" panose="020B0604020202020204" pitchFamily="34" charset="0"/>
              </a:rPr>
              <a:t>Click to add text</a:t>
            </a:r>
          </a:p>
          <a:p>
            <a:pPr lvl="0"/>
            <a:r>
              <a:rPr lang="en-GB" b="1" dirty="0">
                <a:solidFill>
                  <a:schemeClr val="tx1">
                    <a:lumMod val="65000"/>
                    <a:lumOff val="35000"/>
                  </a:schemeClr>
                </a:solidFill>
                <a:latin typeface="Arial" panose="020B0604020202020204" pitchFamily="34" charset="0"/>
                <a:cs typeface="Arial" panose="020B0604020202020204" pitchFamily="34" charset="0"/>
              </a:rPr>
              <a:t>Click to add text</a:t>
            </a:r>
          </a:p>
          <a:p>
            <a:pPr lvl="0"/>
            <a:r>
              <a:rPr lang="en-GB" b="1" dirty="0">
                <a:solidFill>
                  <a:schemeClr val="tx1">
                    <a:lumMod val="65000"/>
                    <a:lumOff val="35000"/>
                  </a:schemeClr>
                </a:solidFill>
                <a:latin typeface="Arial" panose="020B0604020202020204" pitchFamily="34" charset="0"/>
                <a:cs typeface="Arial" panose="020B0604020202020204" pitchFamily="34" charset="0"/>
              </a:rPr>
              <a:t>Click to add text</a:t>
            </a:r>
          </a:p>
          <a:p>
            <a:pPr lvl="0"/>
            <a:r>
              <a:rPr lang="en-GB" b="1" dirty="0">
                <a:solidFill>
                  <a:schemeClr val="tx1">
                    <a:lumMod val="65000"/>
                    <a:lumOff val="35000"/>
                  </a:schemeClr>
                </a:solidFill>
                <a:latin typeface="Arial" panose="020B0604020202020204" pitchFamily="34" charset="0"/>
                <a:cs typeface="Arial" panose="020B0604020202020204" pitchFamily="34" charset="0"/>
              </a:rPr>
              <a:t>Click to add text</a:t>
            </a:r>
          </a:p>
        </p:txBody>
      </p:sp>
      <p:sp>
        <p:nvSpPr>
          <p:cNvPr id="10" name="Content Placeholder 2"/>
          <p:cNvSpPr>
            <a:spLocks noGrp="1"/>
          </p:cNvSpPr>
          <p:nvPr>
            <p:ph sz="half" idx="10" hasCustomPrompt="1"/>
          </p:nvPr>
        </p:nvSpPr>
        <p:spPr>
          <a:xfrm>
            <a:off x="5210848" y="1729769"/>
            <a:ext cx="4487333" cy="5028848"/>
          </a:xfrm>
          <a:prstGeom prst="rect">
            <a:avLst/>
          </a:prstGeom>
        </p:spPr>
        <p:txBody>
          <a:bodyPr vert="horz" lIns="101599" tIns="50799" rIns="101599" bIns="50799" rtlCol="0">
            <a:normAutofit/>
          </a:bodyPr>
          <a:lstStyle>
            <a:lvl1pPr>
              <a:defRPr lang="en-GB" b="1" dirty="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b="1" dirty="0">
                <a:solidFill>
                  <a:schemeClr val="tx1">
                    <a:lumMod val="65000"/>
                    <a:lumOff val="35000"/>
                  </a:schemeClr>
                </a:solidFill>
                <a:latin typeface="Arial" panose="020B0604020202020204" pitchFamily="34" charset="0"/>
                <a:cs typeface="Arial" panose="020B0604020202020204" pitchFamily="34" charset="0"/>
              </a:rPr>
              <a:t>Click to add text</a:t>
            </a:r>
          </a:p>
          <a:p>
            <a:pPr lvl="0"/>
            <a:r>
              <a:rPr lang="en-GB" b="1" dirty="0">
                <a:solidFill>
                  <a:schemeClr val="tx1">
                    <a:lumMod val="65000"/>
                    <a:lumOff val="35000"/>
                  </a:schemeClr>
                </a:solidFill>
                <a:latin typeface="Arial" panose="020B0604020202020204" pitchFamily="34" charset="0"/>
                <a:cs typeface="Arial" panose="020B0604020202020204" pitchFamily="34" charset="0"/>
              </a:rPr>
              <a:t>Click to add text</a:t>
            </a:r>
          </a:p>
          <a:p>
            <a:pPr lvl="0"/>
            <a:r>
              <a:rPr lang="en-GB" b="1" dirty="0">
                <a:solidFill>
                  <a:schemeClr val="tx1">
                    <a:lumMod val="65000"/>
                    <a:lumOff val="35000"/>
                  </a:schemeClr>
                </a:solidFill>
                <a:latin typeface="Arial" panose="020B0604020202020204" pitchFamily="34" charset="0"/>
                <a:cs typeface="Arial" panose="020B0604020202020204" pitchFamily="34" charset="0"/>
              </a:rPr>
              <a:t>Click to add text</a:t>
            </a:r>
          </a:p>
          <a:p>
            <a:pPr lvl="0"/>
            <a:r>
              <a:rPr lang="en-GB" b="1" dirty="0">
                <a:solidFill>
                  <a:schemeClr val="tx1">
                    <a:lumMod val="65000"/>
                    <a:lumOff val="35000"/>
                  </a:schemeClr>
                </a:solidFill>
                <a:latin typeface="Arial" panose="020B0604020202020204" pitchFamily="34" charset="0"/>
                <a:cs typeface="Arial" panose="020B0604020202020204" pitchFamily="34" charset="0"/>
              </a:rPr>
              <a:t>Click to add text</a:t>
            </a:r>
          </a:p>
          <a:p>
            <a:pPr lvl="0"/>
            <a:r>
              <a:rPr lang="en-GB" b="1" dirty="0">
                <a:solidFill>
                  <a:schemeClr val="tx1">
                    <a:lumMod val="65000"/>
                    <a:lumOff val="35000"/>
                  </a:schemeClr>
                </a:solidFill>
                <a:latin typeface="Arial" panose="020B0604020202020204" pitchFamily="34" charset="0"/>
                <a:cs typeface="Arial" panose="020B0604020202020204" pitchFamily="34" charset="0"/>
              </a:rPr>
              <a:t>Click to add text</a:t>
            </a:r>
          </a:p>
          <a:p>
            <a:pPr lvl="0"/>
            <a:r>
              <a:rPr lang="en-GB" b="1" dirty="0">
                <a:solidFill>
                  <a:schemeClr val="tx1">
                    <a:lumMod val="65000"/>
                    <a:lumOff val="35000"/>
                  </a:schemeClr>
                </a:solidFill>
                <a:latin typeface="Arial" panose="020B0604020202020204" pitchFamily="34" charset="0"/>
                <a:cs typeface="Arial" panose="020B0604020202020204" pitchFamily="34" charset="0"/>
              </a:rPr>
              <a:t>Click to add text</a:t>
            </a:r>
          </a:p>
        </p:txBody>
      </p:sp>
    </p:spTree>
    <p:extLst>
      <p:ext uri="{BB962C8B-B14F-4D97-AF65-F5344CB8AC3E}">
        <p14:creationId xmlns:p14="http://schemas.microsoft.com/office/powerpoint/2010/main" val="1459605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white background &amp; yellow title 1">
    <p:spTree>
      <p:nvGrpSpPr>
        <p:cNvPr id="1" name=""/>
        <p:cNvGrpSpPr/>
        <p:nvPr/>
      </p:nvGrpSpPr>
      <p:grpSpPr>
        <a:xfrm>
          <a:off x="0" y="0"/>
          <a:ext cx="0" cy="0"/>
          <a:chOff x="0" y="0"/>
          <a:chExt cx="0" cy="0"/>
        </a:xfrm>
      </p:grpSpPr>
      <p:sp>
        <p:nvSpPr>
          <p:cNvPr id="7" name="Text Placeholder 4"/>
          <p:cNvSpPr>
            <a:spLocks noGrp="1"/>
          </p:cNvSpPr>
          <p:nvPr>
            <p:ph type="body" sz="quarter" idx="11" hasCustomPrompt="1"/>
          </p:nvPr>
        </p:nvSpPr>
        <p:spPr>
          <a:xfrm>
            <a:off x="519857" y="210068"/>
            <a:ext cx="8755944" cy="1679719"/>
          </a:xfrm>
          <a:prstGeom prst="rect">
            <a:avLst/>
          </a:prstGeom>
        </p:spPr>
        <p:txBody>
          <a:bodyPr lIns="101599" tIns="50799" rIns="101599" bIns="50799" anchor="ctr" anchorCtr="0">
            <a:normAutofit/>
          </a:bodyPr>
          <a:lstStyle>
            <a:lvl1pPr marL="0" indent="0">
              <a:spcBef>
                <a:spcPts val="0"/>
              </a:spcBef>
              <a:buFontTx/>
              <a:buNone/>
              <a:defRPr sz="4900" b="1">
                <a:ln>
                  <a:solidFill>
                    <a:srgbClr val="0070C0"/>
                  </a:solidFill>
                </a:ln>
                <a:solidFill>
                  <a:srgbClr val="FFCC00"/>
                </a:solidFill>
                <a:latin typeface="Arial" panose="020B0604020202020204" pitchFamily="34" charset="0"/>
                <a:cs typeface="Arial" panose="020B0604020202020204" pitchFamily="34" charset="0"/>
              </a:defRPr>
            </a:lvl1pPr>
            <a:lvl2pPr marL="507995" indent="0">
              <a:buFontTx/>
              <a:buNone/>
              <a:defRPr sz="4400"/>
            </a:lvl2pPr>
          </a:lstStyle>
          <a:p>
            <a:pPr lvl="0"/>
            <a:r>
              <a:rPr lang="en-US" dirty="0"/>
              <a:t>Add title 30 to 50 +</a:t>
            </a:r>
            <a:br>
              <a:rPr lang="en-US" dirty="0"/>
            </a:br>
            <a:r>
              <a:rPr lang="en-US" dirty="0"/>
              <a:t>full-size image</a:t>
            </a:r>
            <a:endParaRPr lang="en-GB" dirty="0"/>
          </a:p>
        </p:txBody>
      </p:sp>
    </p:spTree>
    <p:extLst>
      <p:ext uri="{BB962C8B-B14F-4D97-AF65-F5344CB8AC3E}">
        <p14:creationId xmlns:p14="http://schemas.microsoft.com/office/powerpoint/2010/main" val="213688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2" r:id="rId11"/>
    <p:sldLayoutId id="2147483673" r:id="rId12"/>
    <p:sldLayoutId id="2147483674" r:id="rId13"/>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jpe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8.jpeg"/><Relationship Id="rId1" Type="http://schemas.openxmlformats.org/officeDocument/2006/relationships/slideLayout" Target="../slideLayouts/slideLayout6.xml"/><Relationship Id="rId5" Type="http://schemas.openxmlformats.org/officeDocument/2006/relationships/image" Target="../media/image24.jpeg"/><Relationship Id="rId4" Type="http://schemas.openxmlformats.org/officeDocument/2006/relationships/image" Target="../media/image29.jpeg"/></Relationships>
</file>

<file path=ppt/slides/_rels/slide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8.jpe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image" Target="../media/image33.png"/><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4.jpeg"/><Relationship Id="rId7" Type="http://schemas.openxmlformats.org/officeDocument/2006/relationships/image" Target="../media/image37.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38.png"/><Relationship Id="rId4" Type="http://schemas.microsoft.com/office/2007/relationships/hdphoto" Target="../media/hdphoto5.wdp"/><Relationship Id="rId9"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7.emf"/><Relationship Id="rId4" Type="http://schemas.microsoft.com/office/2007/relationships/hdphoto" Target="../media/hdphoto7.wdp"/></Relationships>
</file>

<file path=ppt/slides/_rels/slide1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1.jpe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24.jpe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1.jpeg"/><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hyperlink" Target="http://www.iecre.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4.jpeg"/><Relationship Id="rId4" Type="http://schemas.microsoft.com/office/2007/relationships/hdphoto" Target="../media/hdphoto10.wdp"/></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4.jpeg"/><Relationship Id="rId4" Type="http://schemas.microsoft.com/office/2007/relationships/hdphoto" Target="../media/hdphoto11.wdp"/></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46.jpe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cid:image003.png@01D2BD11.71330B3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4" Type="http://schemas.microsoft.com/office/2007/relationships/hdphoto" Target="../media/hdphoto12.wdp"/></Relationships>
</file>

<file path=ppt/slides/_rels/slide21.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4.jpeg"/><Relationship Id="rId5" Type="http://schemas.microsoft.com/office/2007/relationships/hdphoto" Target="../media/hdphoto13.wdp"/><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51.jpe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7.emf"/></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1.jpeg"/><Relationship Id="rId1" Type="http://schemas.openxmlformats.org/officeDocument/2006/relationships/slideLayout" Target="../slideLayouts/slideLayout6.xml"/><Relationship Id="rId5" Type="http://schemas.openxmlformats.org/officeDocument/2006/relationships/image" Target="../media/image24.jpeg"/><Relationship Id="rId4" Type="http://schemas.openxmlformats.org/officeDocument/2006/relationships/hyperlink" Target="http://www.iecre.org/" TargetMode="External"/></Relationships>
</file>

<file path=ppt/slides/_rels/slide25.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1.jpe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1.jpe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27.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1.jpe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51.jpe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7.emf"/></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5.emf"/><Relationship Id="rId7" Type="http://schemas.openxmlformats.org/officeDocument/2006/relationships/image" Target="../media/image24.jpeg"/><Relationship Id="rId2" Type="http://schemas.openxmlformats.org/officeDocument/2006/relationships/image" Target="../media/image54.jpeg"/><Relationship Id="rId1" Type="http://schemas.openxmlformats.org/officeDocument/2006/relationships/slideLayout" Target="../slideLayouts/slideLayout5.xml"/><Relationship Id="rId6" Type="http://schemas.openxmlformats.org/officeDocument/2006/relationships/image" Target="../media/image57.png"/><Relationship Id="rId5" Type="http://schemas.microsoft.com/office/2007/relationships/hdphoto" Target="../media/hdphoto19.wdp"/><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67586" y="1371600"/>
            <a:ext cx="7332014" cy="889000"/>
          </a:xfrm>
        </p:spPr>
        <p:txBody>
          <a:bodyPr/>
          <a:lstStyle/>
          <a:p>
            <a:r>
              <a:rPr lang="nl-NL" dirty="0"/>
              <a:t>MET-Certified Workshop </a:t>
            </a:r>
          </a:p>
        </p:txBody>
      </p:sp>
      <p:sp>
        <p:nvSpPr>
          <p:cNvPr id="3" name="Tijdelijke aanduiding voor tekst 2"/>
          <p:cNvSpPr>
            <a:spLocks noGrp="1"/>
          </p:cNvSpPr>
          <p:nvPr>
            <p:ph type="body" sz="quarter" idx="10"/>
          </p:nvPr>
        </p:nvSpPr>
        <p:spPr>
          <a:xfrm>
            <a:off x="2167586" y="2348606"/>
            <a:ext cx="6019800" cy="914400"/>
          </a:xfrm>
        </p:spPr>
        <p:txBody>
          <a:bodyPr/>
          <a:lstStyle/>
          <a:p>
            <a:r>
              <a:rPr lang="en-US" sz="2000" dirty="0">
                <a:solidFill>
                  <a:srgbClr val="7D7D7D"/>
                </a:solidFill>
                <a:latin typeface="Trebuchet MS" charset="0"/>
                <a:ea typeface="Trebuchet MS" charset="0"/>
                <a:cs typeface="Trebuchet MS" charset="0"/>
              </a:rPr>
              <a:t>Risk reduction of Marine energy projects through internationally accredited testing and </a:t>
            </a:r>
          </a:p>
          <a:p>
            <a:r>
              <a:rPr lang="en-US" sz="2000" dirty="0">
                <a:solidFill>
                  <a:srgbClr val="7D7D7D"/>
                </a:solidFill>
                <a:latin typeface="Trebuchet MS" charset="0"/>
                <a:ea typeface="Trebuchet MS" charset="0"/>
                <a:cs typeface="Trebuchet MS" charset="0"/>
              </a:rPr>
              <a:t>certification under the IEC</a:t>
            </a:r>
            <a:endParaRPr lang="nl-NL" sz="2000" dirty="0">
              <a:solidFill>
                <a:srgbClr val="7D7D7D"/>
              </a:solidFill>
              <a:latin typeface="Trebuchet MS" charset="0"/>
              <a:ea typeface="Trebuchet MS" charset="0"/>
              <a:cs typeface="Trebuchet MS" charset="0"/>
            </a:endParaRPr>
          </a:p>
          <a:p>
            <a:endParaRPr lang="nl-NL" dirty="0">
              <a:solidFill>
                <a:srgbClr val="7D7D7D"/>
              </a:solidFill>
            </a:endParaRPr>
          </a:p>
        </p:txBody>
      </p:sp>
      <p:sp>
        <p:nvSpPr>
          <p:cNvPr id="10" name="Rectángulo 9"/>
          <p:cNvSpPr/>
          <p:nvPr/>
        </p:nvSpPr>
        <p:spPr>
          <a:xfrm>
            <a:off x="2812554" y="7151241"/>
            <a:ext cx="3351174" cy="400431"/>
          </a:xfrm>
          <a:prstGeom prst="rect">
            <a:avLst/>
          </a:prstGeom>
        </p:spPr>
        <p:txBody>
          <a:bodyPr wrap="none">
            <a:spAutoFit/>
          </a:bodyPr>
          <a:lstStyle/>
          <a:p>
            <a:pPr marL="12700" marR="66675" indent="11430">
              <a:lnSpc>
                <a:spcPct val="142900"/>
              </a:lnSpc>
            </a:pPr>
            <a:r>
              <a:rPr lang="nl-NL" sz="1400" i="1" spc="-15" dirty="0">
                <a:solidFill>
                  <a:schemeClr val="bg1"/>
                </a:solidFill>
                <a:latin typeface="Trebuchet MS" charset="0"/>
                <a:ea typeface="Trebuchet MS" charset="0"/>
                <a:cs typeface="Trebuchet MS" charset="0"/>
              </a:rPr>
              <a:t>MET-CERTIFIED Workshop </a:t>
            </a:r>
            <a:r>
              <a:rPr lang="mr-IN" sz="1400" i="1" spc="-15" dirty="0">
                <a:solidFill>
                  <a:schemeClr val="bg1"/>
                </a:solidFill>
                <a:latin typeface="Trebuchet MS" charset="0"/>
                <a:ea typeface="Trebuchet MS" charset="0"/>
                <a:cs typeface="Trebuchet MS" charset="0"/>
              </a:rPr>
              <a:t>–</a:t>
            </a:r>
            <a:r>
              <a:rPr lang="nl-NL" sz="1400" i="1" spc="-15" dirty="0">
                <a:solidFill>
                  <a:schemeClr val="bg1"/>
                </a:solidFill>
                <a:latin typeface="Trebuchet MS" charset="0"/>
                <a:ea typeface="Trebuchet MS" charset="0"/>
                <a:cs typeface="Trebuchet MS" charset="0"/>
              </a:rPr>
              <a:t> 24/10/2017</a:t>
            </a:r>
            <a:endParaRPr lang="nl-BE" sz="1400" i="1" spc="-15" dirty="0">
              <a:solidFill>
                <a:schemeClr val="bg1"/>
              </a:solidFill>
              <a:latin typeface="Trebuchet MS" charset="0"/>
              <a:ea typeface="Trebuchet MS" charset="0"/>
              <a:cs typeface="Trebuchet MS" charset="0"/>
            </a:endParaRPr>
          </a:p>
        </p:txBody>
      </p:sp>
      <p:cxnSp>
        <p:nvCxnSpPr>
          <p:cNvPr id="12" name="Conector recto 11"/>
          <p:cNvCxnSpPr/>
          <p:nvPr/>
        </p:nvCxnSpPr>
        <p:spPr>
          <a:xfrm flipH="1">
            <a:off x="2777186" y="6019076"/>
            <a:ext cx="7792" cy="160092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ángulo 31"/>
          <p:cNvSpPr/>
          <p:nvPr/>
        </p:nvSpPr>
        <p:spPr>
          <a:xfrm>
            <a:off x="3087874" y="6705600"/>
            <a:ext cx="1524000" cy="76200"/>
          </a:xfrm>
          <a:prstGeom prst="rect">
            <a:avLst/>
          </a:prstGeom>
          <a:solidFill>
            <a:srgbClr val="17375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3" name="Rectángulo 32"/>
          <p:cNvSpPr/>
          <p:nvPr/>
        </p:nvSpPr>
        <p:spPr>
          <a:xfrm>
            <a:off x="3098800" y="6961185"/>
            <a:ext cx="1513074" cy="116062"/>
          </a:xfrm>
          <a:prstGeom prst="rect">
            <a:avLst/>
          </a:prstGeom>
          <a:solidFill>
            <a:srgbClr val="17375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Rectángulo 10"/>
          <p:cNvSpPr/>
          <p:nvPr/>
        </p:nvSpPr>
        <p:spPr>
          <a:xfrm>
            <a:off x="4927600" y="6629400"/>
            <a:ext cx="1524000" cy="152400"/>
          </a:xfrm>
          <a:prstGeom prst="rect">
            <a:avLst/>
          </a:prstGeom>
          <a:solidFill>
            <a:srgbClr val="17375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9" name="Afbeelding 6">
            <a:extLst>
              <a:ext uri="{FF2B5EF4-FFF2-40B4-BE49-F238E27FC236}">
                <a16:creationId xmlns:a16="http://schemas.microsoft.com/office/drawing/2014/main" id="{CC92FB8D-861B-4BFD-89EF-B678DC3B14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821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colorTemperature colorTemp="8800"/>
                    </a14:imgEffect>
                  </a14:imgLayer>
                </a14:imgProps>
              </a:ext>
              <a:ext uri="{28A0092B-C50C-407E-A947-70E740481C1C}">
                <a14:useLocalDpi xmlns:a14="http://schemas.microsoft.com/office/drawing/2010/main"/>
              </a:ext>
            </a:extLst>
          </a:blip>
          <a:stretch>
            <a:fillRect/>
          </a:stretch>
        </p:blipFill>
        <p:spPr>
          <a:xfrm>
            <a:off x="0" y="1219200"/>
            <a:ext cx="10185400" cy="6400800"/>
          </a:xfrm>
          <a:prstGeom prst="rect">
            <a:avLst/>
          </a:prstGeom>
          <a:ln w="6350">
            <a:noFill/>
          </a:ln>
        </p:spPr>
      </p:pic>
      <p:pic>
        <p:nvPicPr>
          <p:cNvPr id="6" name="Afbeelding 6" descr="Screen Shot 2017-01-09 at 10.45.45.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3200" y="228600"/>
            <a:ext cx="1516062"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ángulo 7"/>
          <p:cNvSpPr/>
          <p:nvPr/>
        </p:nvSpPr>
        <p:spPr>
          <a:xfrm>
            <a:off x="279400" y="304800"/>
            <a:ext cx="13716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9" name="Afbeelding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Elipse 16"/>
          <p:cNvSpPr/>
          <p:nvPr/>
        </p:nvSpPr>
        <p:spPr>
          <a:xfrm>
            <a:off x="693227" y="1542492"/>
            <a:ext cx="1853680" cy="1853680"/>
          </a:xfrm>
          <a:prstGeom prst="ellipse">
            <a:avLst/>
          </a:prstGeom>
          <a:solidFill>
            <a:srgbClr val="003080">
              <a:alpha val="79608"/>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cxnSp>
        <p:nvCxnSpPr>
          <p:cNvPr id="19" name="Conector recto 18"/>
          <p:cNvCxnSpPr/>
          <p:nvPr/>
        </p:nvCxnSpPr>
        <p:spPr>
          <a:xfrm flipV="1">
            <a:off x="3280253" y="2895600"/>
            <a:ext cx="0" cy="45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Arco 22"/>
          <p:cNvSpPr/>
          <p:nvPr/>
        </p:nvSpPr>
        <p:spPr>
          <a:xfrm>
            <a:off x="2612823" y="2469330"/>
            <a:ext cx="667428" cy="807269"/>
          </a:xfrm>
          <a:prstGeom prst="arc">
            <a:avLst>
              <a:gd name="adj1" fmla="val 16200000"/>
              <a:gd name="adj2" fmla="val 224152"/>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61" name="Elipse 60"/>
          <p:cNvSpPr/>
          <p:nvPr/>
        </p:nvSpPr>
        <p:spPr>
          <a:xfrm>
            <a:off x="2873283" y="3583141"/>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400" i="1" dirty="0">
              <a:solidFill>
                <a:schemeClr val="bg1"/>
              </a:solidFill>
              <a:latin typeface="Trebuchet MS" charset="0"/>
              <a:ea typeface="Trebuchet MS" charset="0"/>
              <a:cs typeface="Trebuchet MS" charset="0"/>
            </a:endParaRPr>
          </a:p>
        </p:txBody>
      </p:sp>
      <p:sp>
        <p:nvSpPr>
          <p:cNvPr id="65" name="Rectángulo 64"/>
          <p:cNvSpPr/>
          <p:nvPr/>
        </p:nvSpPr>
        <p:spPr>
          <a:xfrm>
            <a:off x="3632200" y="3429000"/>
            <a:ext cx="5410370" cy="646331"/>
          </a:xfrm>
          <a:prstGeom prst="rect">
            <a:avLst/>
          </a:prstGeom>
        </p:spPr>
        <p:txBody>
          <a:bodyPr wrap="square">
            <a:spAutoFit/>
          </a:bodyPr>
          <a:lstStyle/>
          <a:p>
            <a:r>
              <a:rPr lang="en-US" dirty="0">
                <a:solidFill>
                  <a:schemeClr val="bg1"/>
                </a:solidFill>
                <a:latin typeface="Trebuchet MS" charset="0"/>
                <a:ea typeface="Trebuchet MS" charset="0"/>
                <a:cs typeface="Trebuchet MS" charset="0"/>
              </a:rPr>
              <a:t>Technical Specifications for marine energy convertors under IEC TC 114, </a:t>
            </a:r>
            <a:r>
              <a:rPr lang="en-US" b="1" dirty="0">
                <a:solidFill>
                  <a:schemeClr val="bg1"/>
                </a:solidFill>
                <a:latin typeface="Trebuchet MS" charset="0"/>
                <a:ea typeface="Trebuchet MS" charset="0"/>
                <a:cs typeface="Trebuchet MS" charset="0"/>
              </a:rPr>
              <a:t>Anna </a:t>
            </a:r>
            <a:r>
              <a:rPr lang="en-US" b="1" dirty="0" err="1">
                <a:solidFill>
                  <a:schemeClr val="bg1"/>
                </a:solidFill>
                <a:latin typeface="Trebuchet MS" charset="0"/>
                <a:ea typeface="Trebuchet MS" charset="0"/>
                <a:cs typeface="Trebuchet MS" charset="0"/>
              </a:rPr>
              <a:t>Southall</a:t>
            </a:r>
            <a:r>
              <a:rPr lang="en-US" dirty="0">
                <a:solidFill>
                  <a:schemeClr val="bg1"/>
                </a:solidFill>
                <a:latin typeface="Trebuchet MS" charset="0"/>
                <a:ea typeface="Trebuchet MS" charset="0"/>
                <a:cs typeface="Trebuchet MS" charset="0"/>
              </a:rPr>
              <a:t>, EMEC</a:t>
            </a:r>
          </a:p>
        </p:txBody>
      </p:sp>
      <p:sp>
        <p:nvSpPr>
          <p:cNvPr id="66" name="Rectángulo 65"/>
          <p:cNvSpPr/>
          <p:nvPr/>
        </p:nvSpPr>
        <p:spPr>
          <a:xfrm>
            <a:off x="3632201" y="4343400"/>
            <a:ext cx="6324600" cy="757130"/>
          </a:xfrm>
          <a:prstGeom prst="rect">
            <a:avLst/>
          </a:prstGeom>
        </p:spPr>
        <p:txBody>
          <a:bodyPr wrap="square">
            <a:spAutoFit/>
          </a:bodyPr>
          <a:lstStyle/>
          <a:p>
            <a:pPr>
              <a:lnSpc>
                <a:spcPct val="120000"/>
              </a:lnSpc>
            </a:pPr>
            <a:r>
              <a:rPr lang="en-US" dirty="0">
                <a:solidFill>
                  <a:schemeClr val="bg1"/>
                </a:solidFill>
                <a:latin typeface="Trebuchet MS" charset="0"/>
                <a:ea typeface="Trebuchet MS" charset="0"/>
                <a:cs typeface="Trebuchet MS" charset="0"/>
              </a:rPr>
              <a:t>Certification schemes under IEC RE ME OMC, </a:t>
            </a:r>
            <a:r>
              <a:rPr lang="en-US" b="1" dirty="0">
                <a:solidFill>
                  <a:schemeClr val="bg1"/>
                </a:solidFill>
                <a:latin typeface="Trebuchet MS" charset="0"/>
                <a:ea typeface="Trebuchet MS" charset="0"/>
                <a:cs typeface="Trebuchet MS" charset="0"/>
              </a:rPr>
              <a:t>Olivier Benyessaad</a:t>
            </a:r>
            <a:r>
              <a:rPr lang="en-US" dirty="0">
                <a:solidFill>
                  <a:schemeClr val="bg1"/>
                </a:solidFill>
                <a:latin typeface="Trebuchet MS" charset="0"/>
                <a:ea typeface="Trebuchet MS" charset="0"/>
                <a:cs typeface="Trebuchet MS" charset="0"/>
              </a:rPr>
              <a:t>, Bureau Veritas</a:t>
            </a:r>
          </a:p>
        </p:txBody>
      </p:sp>
      <p:sp>
        <p:nvSpPr>
          <p:cNvPr id="67" name="Rectángulo 66"/>
          <p:cNvSpPr/>
          <p:nvPr/>
        </p:nvSpPr>
        <p:spPr>
          <a:xfrm>
            <a:off x="3632200" y="5985302"/>
            <a:ext cx="5282591" cy="415498"/>
          </a:xfrm>
          <a:prstGeom prst="rect">
            <a:avLst/>
          </a:prstGeom>
        </p:spPr>
        <p:txBody>
          <a:bodyPr wrap="none">
            <a:spAutoFit/>
          </a:bodyPr>
          <a:lstStyle/>
          <a:p>
            <a:pPr>
              <a:lnSpc>
                <a:spcPct val="120000"/>
              </a:lnSpc>
            </a:pPr>
            <a:r>
              <a:rPr lang="en-US" dirty="0">
                <a:solidFill>
                  <a:schemeClr val="bg1"/>
                </a:solidFill>
                <a:latin typeface="Trebuchet MS" charset="0"/>
                <a:ea typeface="Trebuchet MS" charset="0"/>
                <a:cs typeface="Trebuchet MS" charset="0"/>
              </a:rPr>
              <a:t>Your activities, Your needs &amp; How to get involved</a:t>
            </a:r>
          </a:p>
        </p:txBody>
      </p:sp>
      <p:sp>
        <p:nvSpPr>
          <p:cNvPr id="68" name="CuadroTexto 67"/>
          <p:cNvSpPr txBox="1"/>
          <p:nvPr/>
        </p:nvSpPr>
        <p:spPr>
          <a:xfrm>
            <a:off x="913113" y="2043429"/>
            <a:ext cx="1634470" cy="704167"/>
          </a:xfrm>
          <a:prstGeom prst="rect">
            <a:avLst/>
          </a:prstGeom>
        </p:spPr>
        <p:txBody>
          <a:bodyPr vert="horz" wrap="square" lIns="0" tIns="0" rIns="0" bIns="0" numCol="1" rtlCol="0">
            <a:spAutoFit/>
          </a:bodyPr>
          <a:lstStyle/>
          <a:p>
            <a:pPr marL="12700" marR="66675" indent="11430">
              <a:lnSpc>
                <a:spcPct val="142900"/>
              </a:lnSpc>
            </a:pPr>
            <a:r>
              <a:rPr lang="es-ES_tradnl" sz="3200" b="1" spc="-15" dirty="0">
                <a:solidFill>
                  <a:schemeClr val="bg1"/>
                </a:solidFill>
                <a:latin typeface="Trebuchet MS"/>
                <a:cs typeface="Trebuchet MS"/>
              </a:rPr>
              <a:t>Agenda</a:t>
            </a:r>
          </a:p>
        </p:txBody>
      </p:sp>
      <p:grpSp>
        <p:nvGrpSpPr>
          <p:cNvPr id="3" name="Group 2">
            <a:extLst>
              <a:ext uri="{FF2B5EF4-FFF2-40B4-BE49-F238E27FC236}">
                <a16:creationId xmlns:a16="http://schemas.microsoft.com/office/drawing/2014/main" id="{B0CAA2CA-0AA0-4FF9-BB4B-78250211D251}"/>
              </a:ext>
            </a:extLst>
          </p:cNvPr>
          <p:cNvGrpSpPr/>
          <p:nvPr/>
        </p:nvGrpSpPr>
        <p:grpSpPr>
          <a:xfrm>
            <a:off x="2873283" y="2667000"/>
            <a:ext cx="762000" cy="553063"/>
            <a:chOff x="2873283" y="2819400"/>
            <a:chExt cx="762000" cy="553063"/>
          </a:xfrm>
        </p:grpSpPr>
        <p:sp>
          <p:nvSpPr>
            <p:cNvPr id="27" name="Elipse 26"/>
            <p:cNvSpPr/>
            <p:nvPr/>
          </p:nvSpPr>
          <p:spPr>
            <a:xfrm>
              <a:off x="2984224" y="2832344"/>
              <a:ext cx="540119" cy="540119"/>
            </a:xfrm>
            <a:prstGeom prst="ellipse">
              <a:avLst/>
            </a:prstGeom>
            <a:solidFill>
              <a:srgbClr val="99CA3C"/>
            </a:solidFill>
            <a:ln w="12700">
              <a:solidFill>
                <a:schemeClr val="bg1"/>
              </a:solidFill>
            </a:ln>
            <a:effectLst/>
            <a:scene3d>
              <a:camera prst="orthographicFront"/>
              <a:lightRig rig="chilly" dir="t"/>
            </a:scene3d>
            <a:sp3d prstMaterial="powder">
              <a:bevelT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58" name="Elipse 57"/>
            <p:cNvSpPr/>
            <p:nvPr/>
          </p:nvSpPr>
          <p:spPr>
            <a:xfrm>
              <a:off x="2873283" y="28194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800" b="1" dirty="0">
                  <a:solidFill>
                    <a:schemeClr val="bg1"/>
                  </a:solidFill>
                  <a:latin typeface="Trebuchet MS" charset="0"/>
                  <a:ea typeface="Trebuchet MS" charset="0"/>
                  <a:cs typeface="Trebuchet MS" charset="0"/>
                </a:rPr>
                <a:t>1</a:t>
              </a:r>
            </a:p>
          </p:txBody>
        </p:sp>
      </p:grpSp>
      <p:sp>
        <p:nvSpPr>
          <p:cNvPr id="64" name="Rectángulo 63"/>
          <p:cNvSpPr/>
          <p:nvPr/>
        </p:nvSpPr>
        <p:spPr>
          <a:xfrm>
            <a:off x="3632200" y="2743200"/>
            <a:ext cx="5322226" cy="394660"/>
          </a:xfrm>
          <a:prstGeom prst="rect">
            <a:avLst/>
          </a:prstGeom>
        </p:spPr>
        <p:txBody>
          <a:bodyPr wrap="none">
            <a:spAutoFit/>
          </a:bodyPr>
          <a:lstStyle/>
          <a:p>
            <a:pPr>
              <a:lnSpc>
                <a:spcPct val="120000"/>
              </a:lnSpc>
            </a:pPr>
            <a:r>
              <a:rPr lang="en-US" dirty="0">
                <a:solidFill>
                  <a:schemeClr val="bg1"/>
                </a:solidFill>
                <a:latin typeface="Trebuchet MS" charset="0"/>
                <a:ea typeface="Trebuchet MS" charset="0"/>
                <a:cs typeface="Trebuchet MS" charset="0"/>
              </a:rPr>
              <a:t>MET-CERTIFIED Project, </a:t>
            </a:r>
            <a:r>
              <a:rPr lang="en-US" b="1" dirty="0">
                <a:solidFill>
                  <a:schemeClr val="bg1"/>
                </a:solidFill>
                <a:latin typeface="Trebuchet MS" charset="0"/>
                <a:ea typeface="Trebuchet MS" charset="0"/>
                <a:cs typeface="Trebuchet MS" charset="0"/>
              </a:rPr>
              <a:t>Peter </a:t>
            </a:r>
            <a:r>
              <a:rPr lang="en-US" b="1" dirty="0" err="1">
                <a:solidFill>
                  <a:schemeClr val="bg1"/>
                </a:solidFill>
                <a:latin typeface="Trebuchet MS" charset="0"/>
                <a:ea typeface="Trebuchet MS" charset="0"/>
                <a:cs typeface="Trebuchet MS" charset="0"/>
              </a:rPr>
              <a:t>Scheijgrond</a:t>
            </a:r>
            <a:r>
              <a:rPr lang="en-US" dirty="0">
                <a:solidFill>
                  <a:schemeClr val="bg1"/>
                </a:solidFill>
                <a:latin typeface="Trebuchet MS" charset="0"/>
                <a:ea typeface="Trebuchet MS" charset="0"/>
                <a:cs typeface="Trebuchet MS" charset="0"/>
              </a:rPr>
              <a:t>, DMEC</a:t>
            </a:r>
          </a:p>
        </p:txBody>
      </p:sp>
      <p:cxnSp>
        <p:nvCxnSpPr>
          <p:cNvPr id="83" name="Conector recto 82"/>
          <p:cNvCxnSpPr>
            <a:endCxn id="17" idx="6"/>
          </p:cNvCxnSpPr>
          <p:nvPr/>
        </p:nvCxnSpPr>
        <p:spPr>
          <a:xfrm flipH="1">
            <a:off x="2546907" y="2469331"/>
            <a:ext cx="413828" cy="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CuadroTexto 27"/>
          <p:cNvSpPr txBox="1"/>
          <p:nvPr/>
        </p:nvSpPr>
        <p:spPr>
          <a:xfrm>
            <a:off x="7442200" y="35151"/>
            <a:ext cx="3285872" cy="1166923"/>
          </a:xfrm>
          <a:prstGeom prst="rect">
            <a:avLst/>
          </a:prstGeom>
          <a:effectLst/>
        </p:spPr>
        <p:txBody>
          <a:bodyPr vert="horz" wrap="square" lIns="0" tIns="0" rIns="0" bIns="0" numCol="1" rtlCol="0">
            <a:spAutoFit/>
          </a:bodyPr>
          <a:lstStyle/>
          <a:p>
            <a:pPr marL="12700" marR="66675" indent="11430">
              <a:lnSpc>
                <a:spcPct val="142900"/>
              </a:lnSpc>
            </a:pPr>
            <a:r>
              <a:rPr lang="es-ES_tradnl" sz="6000" spc="-15" dirty="0">
                <a:solidFill>
                  <a:schemeClr val="bg1">
                    <a:lumMod val="75000"/>
                  </a:schemeClr>
                </a:solidFill>
                <a:latin typeface="Trebuchet MS"/>
                <a:cs typeface="Trebuchet MS"/>
              </a:rPr>
              <a:t>Agenda</a:t>
            </a:r>
          </a:p>
        </p:txBody>
      </p:sp>
      <p:grpSp>
        <p:nvGrpSpPr>
          <p:cNvPr id="2" name="Group 1">
            <a:extLst>
              <a:ext uri="{FF2B5EF4-FFF2-40B4-BE49-F238E27FC236}">
                <a16:creationId xmlns:a16="http://schemas.microsoft.com/office/drawing/2014/main" id="{49F70994-56E5-436C-895C-0588B4CCF90A}"/>
              </a:ext>
            </a:extLst>
          </p:cNvPr>
          <p:cNvGrpSpPr/>
          <p:nvPr/>
        </p:nvGrpSpPr>
        <p:grpSpPr>
          <a:xfrm>
            <a:off x="2873283" y="3476485"/>
            <a:ext cx="762000" cy="549943"/>
            <a:chOff x="2873283" y="3581400"/>
            <a:chExt cx="762000" cy="549943"/>
          </a:xfrm>
        </p:grpSpPr>
        <p:sp>
          <p:nvSpPr>
            <p:cNvPr id="30" name="Elipse 29"/>
            <p:cNvSpPr/>
            <p:nvPr/>
          </p:nvSpPr>
          <p:spPr>
            <a:xfrm>
              <a:off x="2984224" y="3591224"/>
              <a:ext cx="540119" cy="540119"/>
            </a:xfrm>
            <a:prstGeom prst="ellipse">
              <a:avLst/>
            </a:prstGeom>
            <a:solidFill>
              <a:srgbClr val="99CA3C"/>
            </a:solidFill>
            <a:ln w="12700">
              <a:solidFill>
                <a:schemeClr val="bg1"/>
              </a:solidFill>
            </a:ln>
            <a:effectLst/>
            <a:scene3d>
              <a:camera prst="orthographicFront"/>
              <a:lightRig rig="chilly" dir="t"/>
            </a:scene3d>
            <a:sp3d prstMaterial="powder">
              <a:bevelT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1" name="Elipse 30"/>
            <p:cNvSpPr/>
            <p:nvPr/>
          </p:nvSpPr>
          <p:spPr>
            <a:xfrm>
              <a:off x="2873283" y="35814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800" b="1" dirty="0">
                  <a:solidFill>
                    <a:schemeClr val="bg1"/>
                  </a:solidFill>
                  <a:latin typeface="Trebuchet MS" charset="0"/>
                  <a:ea typeface="Trebuchet MS" charset="0"/>
                  <a:cs typeface="Trebuchet MS" charset="0"/>
                </a:rPr>
                <a:t>2</a:t>
              </a:r>
            </a:p>
          </p:txBody>
        </p:sp>
      </p:grpSp>
      <p:grpSp>
        <p:nvGrpSpPr>
          <p:cNvPr id="5" name="Group 4">
            <a:extLst>
              <a:ext uri="{FF2B5EF4-FFF2-40B4-BE49-F238E27FC236}">
                <a16:creationId xmlns:a16="http://schemas.microsoft.com/office/drawing/2014/main" id="{92A69671-047D-4A32-9AAC-BD19E18A1A24}"/>
              </a:ext>
            </a:extLst>
          </p:cNvPr>
          <p:cNvGrpSpPr/>
          <p:nvPr/>
        </p:nvGrpSpPr>
        <p:grpSpPr>
          <a:xfrm>
            <a:off x="2873283" y="4282850"/>
            <a:ext cx="762000" cy="566662"/>
            <a:chOff x="2873283" y="4567431"/>
            <a:chExt cx="762000" cy="566662"/>
          </a:xfrm>
        </p:grpSpPr>
        <p:sp>
          <p:nvSpPr>
            <p:cNvPr id="62" name="Elipse 61"/>
            <p:cNvSpPr/>
            <p:nvPr/>
          </p:nvSpPr>
          <p:spPr>
            <a:xfrm>
              <a:off x="2873283" y="4600693"/>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400" i="1" dirty="0">
                <a:solidFill>
                  <a:schemeClr val="bg1"/>
                </a:solidFill>
                <a:latin typeface="Trebuchet MS" charset="0"/>
                <a:ea typeface="Trebuchet MS" charset="0"/>
                <a:cs typeface="Trebuchet MS" charset="0"/>
              </a:endParaRPr>
            </a:p>
          </p:txBody>
        </p:sp>
        <p:sp>
          <p:nvSpPr>
            <p:cNvPr id="34" name="Elipse 33"/>
            <p:cNvSpPr/>
            <p:nvPr/>
          </p:nvSpPr>
          <p:spPr>
            <a:xfrm>
              <a:off x="2984224" y="4575526"/>
              <a:ext cx="540119" cy="540119"/>
            </a:xfrm>
            <a:prstGeom prst="ellipse">
              <a:avLst/>
            </a:prstGeom>
            <a:solidFill>
              <a:srgbClr val="99CA3C"/>
            </a:solidFill>
            <a:ln w="12700">
              <a:solidFill>
                <a:schemeClr val="bg1"/>
              </a:solidFill>
            </a:ln>
            <a:effectLst/>
            <a:scene3d>
              <a:camera prst="orthographicFront"/>
              <a:lightRig rig="chilly" dir="t"/>
            </a:scene3d>
            <a:sp3d prstMaterial="powder">
              <a:bevelT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5" name="Elipse 34"/>
            <p:cNvSpPr/>
            <p:nvPr/>
          </p:nvSpPr>
          <p:spPr>
            <a:xfrm>
              <a:off x="2873283" y="4567431"/>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800" b="1" dirty="0">
                  <a:solidFill>
                    <a:schemeClr val="bg1"/>
                  </a:solidFill>
                  <a:latin typeface="Trebuchet MS" charset="0"/>
                  <a:ea typeface="Trebuchet MS" charset="0"/>
                  <a:cs typeface="Trebuchet MS" charset="0"/>
                </a:rPr>
                <a:t>3</a:t>
              </a:r>
            </a:p>
          </p:txBody>
        </p:sp>
      </p:grpSp>
      <p:grpSp>
        <p:nvGrpSpPr>
          <p:cNvPr id="7" name="Group 6">
            <a:extLst>
              <a:ext uri="{FF2B5EF4-FFF2-40B4-BE49-F238E27FC236}">
                <a16:creationId xmlns:a16="http://schemas.microsoft.com/office/drawing/2014/main" id="{79E5F756-1812-4834-A008-F4E8494B5616}"/>
              </a:ext>
            </a:extLst>
          </p:cNvPr>
          <p:cNvGrpSpPr/>
          <p:nvPr/>
        </p:nvGrpSpPr>
        <p:grpSpPr>
          <a:xfrm>
            <a:off x="2873283" y="5105934"/>
            <a:ext cx="762000" cy="540119"/>
            <a:chOff x="2873283" y="5335646"/>
            <a:chExt cx="762000" cy="540119"/>
          </a:xfrm>
        </p:grpSpPr>
        <p:sp>
          <p:nvSpPr>
            <p:cNvPr id="63" name="Elipse 62"/>
            <p:cNvSpPr/>
            <p:nvPr/>
          </p:nvSpPr>
          <p:spPr>
            <a:xfrm>
              <a:off x="2873283" y="5339005"/>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400" i="1" dirty="0">
                <a:solidFill>
                  <a:schemeClr val="bg1"/>
                </a:solidFill>
                <a:latin typeface="Trebuchet MS" charset="0"/>
                <a:ea typeface="Trebuchet MS" charset="0"/>
                <a:cs typeface="Trebuchet MS" charset="0"/>
              </a:endParaRPr>
            </a:p>
          </p:txBody>
        </p:sp>
        <p:sp>
          <p:nvSpPr>
            <p:cNvPr id="36" name="Elipse 35"/>
            <p:cNvSpPr/>
            <p:nvPr/>
          </p:nvSpPr>
          <p:spPr>
            <a:xfrm>
              <a:off x="2984224" y="5335646"/>
              <a:ext cx="540119" cy="540119"/>
            </a:xfrm>
            <a:prstGeom prst="ellipse">
              <a:avLst/>
            </a:prstGeom>
            <a:solidFill>
              <a:srgbClr val="99CA3C"/>
            </a:solidFill>
            <a:ln w="12700">
              <a:solidFill>
                <a:schemeClr val="bg1"/>
              </a:solidFill>
            </a:ln>
            <a:effectLst/>
            <a:scene3d>
              <a:camera prst="orthographicFront"/>
              <a:lightRig rig="chilly" dir="t"/>
            </a:scene3d>
            <a:sp3d prstMaterial="powder">
              <a:bevelT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7" name="Elipse 36"/>
            <p:cNvSpPr/>
            <p:nvPr/>
          </p:nvSpPr>
          <p:spPr>
            <a:xfrm>
              <a:off x="2873283" y="5339005"/>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800" b="1" dirty="0">
                  <a:solidFill>
                    <a:schemeClr val="bg1"/>
                  </a:solidFill>
                  <a:latin typeface="Trebuchet MS" charset="0"/>
                  <a:ea typeface="Trebuchet MS" charset="0"/>
                  <a:cs typeface="Trebuchet MS" charset="0"/>
                </a:rPr>
                <a:t>4</a:t>
              </a:r>
            </a:p>
          </p:txBody>
        </p:sp>
      </p:grpSp>
      <p:grpSp>
        <p:nvGrpSpPr>
          <p:cNvPr id="10" name="Group 9">
            <a:extLst>
              <a:ext uri="{FF2B5EF4-FFF2-40B4-BE49-F238E27FC236}">
                <a16:creationId xmlns:a16="http://schemas.microsoft.com/office/drawing/2014/main" id="{A053D7C6-0D8B-4911-A662-F5798BDAFBE3}"/>
              </a:ext>
            </a:extLst>
          </p:cNvPr>
          <p:cNvGrpSpPr/>
          <p:nvPr/>
        </p:nvGrpSpPr>
        <p:grpSpPr>
          <a:xfrm>
            <a:off x="2873283" y="5902475"/>
            <a:ext cx="762000" cy="543410"/>
            <a:chOff x="2873283" y="6096000"/>
            <a:chExt cx="762000" cy="543410"/>
          </a:xfrm>
        </p:grpSpPr>
        <p:sp>
          <p:nvSpPr>
            <p:cNvPr id="29" name="Elipse 62">
              <a:extLst>
                <a:ext uri="{FF2B5EF4-FFF2-40B4-BE49-F238E27FC236}">
                  <a16:creationId xmlns:a16="http://schemas.microsoft.com/office/drawing/2014/main" id="{B5137BCC-30E3-4CB9-8CCA-EA4A752A03B8}"/>
                </a:ext>
              </a:extLst>
            </p:cNvPr>
            <p:cNvSpPr/>
            <p:nvPr/>
          </p:nvSpPr>
          <p:spPr>
            <a:xfrm>
              <a:off x="2873283" y="6103365"/>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400" i="1" dirty="0">
                <a:solidFill>
                  <a:schemeClr val="bg1"/>
                </a:solidFill>
                <a:latin typeface="Trebuchet MS" charset="0"/>
                <a:ea typeface="Trebuchet MS" charset="0"/>
                <a:cs typeface="Trebuchet MS" charset="0"/>
              </a:endParaRPr>
            </a:p>
          </p:txBody>
        </p:sp>
        <p:sp>
          <p:nvSpPr>
            <p:cNvPr id="32" name="Elipse 35">
              <a:extLst>
                <a:ext uri="{FF2B5EF4-FFF2-40B4-BE49-F238E27FC236}">
                  <a16:creationId xmlns:a16="http://schemas.microsoft.com/office/drawing/2014/main" id="{981A7D7D-850D-468F-9AE5-A215955AE0BF}"/>
                </a:ext>
              </a:extLst>
            </p:cNvPr>
            <p:cNvSpPr/>
            <p:nvPr/>
          </p:nvSpPr>
          <p:spPr>
            <a:xfrm>
              <a:off x="2984224" y="6099291"/>
              <a:ext cx="540119" cy="540119"/>
            </a:xfrm>
            <a:prstGeom prst="ellipse">
              <a:avLst/>
            </a:prstGeom>
            <a:solidFill>
              <a:srgbClr val="99CA3C"/>
            </a:solidFill>
            <a:ln w="12700">
              <a:solidFill>
                <a:schemeClr val="bg1"/>
              </a:solidFill>
            </a:ln>
            <a:effectLst/>
            <a:scene3d>
              <a:camera prst="orthographicFront"/>
              <a:lightRig rig="chilly" dir="t"/>
            </a:scene3d>
            <a:sp3d prstMaterial="powder">
              <a:bevelT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3" name="Elipse 36">
              <a:extLst>
                <a:ext uri="{FF2B5EF4-FFF2-40B4-BE49-F238E27FC236}">
                  <a16:creationId xmlns:a16="http://schemas.microsoft.com/office/drawing/2014/main" id="{04492973-B106-460A-A431-37CE52E91FF1}"/>
                </a:ext>
              </a:extLst>
            </p:cNvPr>
            <p:cNvSpPr/>
            <p:nvPr/>
          </p:nvSpPr>
          <p:spPr>
            <a:xfrm>
              <a:off x="2873283" y="60960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800" b="1" dirty="0">
                  <a:solidFill>
                    <a:schemeClr val="bg1"/>
                  </a:solidFill>
                  <a:latin typeface="Trebuchet MS" charset="0"/>
                  <a:ea typeface="Trebuchet MS" charset="0"/>
                  <a:cs typeface="Trebuchet MS" charset="0"/>
                </a:rPr>
                <a:t>5</a:t>
              </a:r>
            </a:p>
          </p:txBody>
        </p:sp>
      </p:grpSp>
      <p:sp>
        <p:nvSpPr>
          <p:cNvPr id="38" name="Rectángulo 66">
            <a:extLst>
              <a:ext uri="{FF2B5EF4-FFF2-40B4-BE49-F238E27FC236}">
                <a16:creationId xmlns:a16="http://schemas.microsoft.com/office/drawing/2014/main" id="{D6D97ABA-9F59-4438-AFB4-0848A39E7DE2}"/>
              </a:ext>
            </a:extLst>
          </p:cNvPr>
          <p:cNvSpPr/>
          <p:nvPr/>
        </p:nvSpPr>
        <p:spPr>
          <a:xfrm>
            <a:off x="3632200" y="5181600"/>
            <a:ext cx="1534394" cy="394660"/>
          </a:xfrm>
          <a:prstGeom prst="rect">
            <a:avLst/>
          </a:prstGeom>
        </p:spPr>
        <p:txBody>
          <a:bodyPr wrap="none">
            <a:spAutoFit/>
          </a:bodyPr>
          <a:lstStyle/>
          <a:p>
            <a:pPr>
              <a:lnSpc>
                <a:spcPct val="120000"/>
              </a:lnSpc>
            </a:pPr>
            <a:r>
              <a:rPr lang="en-US" i="1" dirty="0">
                <a:solidFill>
                  <a:schemeClr val="bg1"/>
                </a:solidFill>
                <a:latin typeface="Trebuchet MS" charset="0"/>
                <a:ea typeface="Trebuchet MS" charset="0"/>
                <a:cs typeface="Trebuchet MS" charset="0"/>
              </a:rPr>
              <a:t>Coffee break</a:t>
            </a:r>
          </a:p>
        </p:txBody>
      </p:sp>
      <p:sp>
        <p:nvSpPr>
          <p:cNvPr id="39" name="Rectángulo 66">
            <a:extLst>
              <a:ext uri="{FF2B5EF4-FFF2-40B4-BE49-F238E27FC236}">
                <a16:creationId xmlns:a16="http://schemas.microsoft.com/office/drawing/2014/main" id="{6E63F545-BC83-4542-84BC-3515A15B802A}"/>
              </a:ext>
            </a:extLst>
          </p:cNvPr>
          <p:cNvSpPr/>
          <p:nvPr/>
        </p:nvSpPr>
        <p:spPr>
          <a:xfrm>
            <a:off x="3632200" y="6776684"/>
            <a:ext cx="3547766" cy="394660"/>
          </a:xfrm>
          <a:prstGeom prst="rect">
            <a:avLst/>
          </a:prstGeom>
        </p:spPr>
        <p:txBody>
          <a:bodyPr wrap="none">
            <a:spAutoFit/>
          </a:bodyPr>
          <a:lstStyle/>
          <a:p>
            <a:pPr>
              <a:lnSpc>
                <a:spcPct val="120000"/>
              </a:lnSpc>
            </a:pPr>
            <a:r>
              <a:rPr lang="en-US" i="1" dirty="0">
                <a:solidFill>
                  <a:schemeClr val="bg1"/>
                </a:solidFill>
                <a:latin typeface="Trebuchet MS" charset="0"/>
                <a:ea typeface="Trebuchet MS" charset="0"/>
                <a:cs typeface="Trebuchet MS" charset="0"/>
              </a:rPr>
              <a:t>Drinks reception and networking</a:t>
            </a:r>
          </a:p>
        </p:txBody>
      </p:sp>
      <p:grpSp>
        <p:nvGrpSpPr>
          <p:cNvPr id="11" name="Group 10">
            <a:extLst>
              <a:ext uri="{FF2B5EF4-FFF2-40B4-BE49-F238E27FC236}">
                <a16:creationId xmlns:a16="http://schemas.microsoft.com/office/drawing/2014/main" id="{065E63E4-861D-43B4-96F6-B253C4184936}"/>
              </a:ext>
            </a:extLst>
          </p:cNvPr>
          <p:cNvGrpSpPr/>
          <p:nvPr/>
        </p:nvGrpSpPr>
        <p:grpSpPr>
          <a:xfrm>
            <a:off x="2873283" y="6702309"/>
            <a:ext cx="762000" cy="543410"/>
            <a:chOff x="2873283" y="6854709"/>
            <a:chExt cx="762000" cy="543410"/>
          </a:xfrm>
        </p:grpSpPr>
        <p:sp>
          <p:nvSpPr>
            <p:cNvPr id="40" name="Elipse 62">
              <a:extLst>
                <a:ext uri="{FF2B5EF4-FFF2-40B4-BE49-F238E27FC236}">
                  <a16:creationId xmlns:a16="http://schemas.microsoft.com/office/drawing/2014/main" id="{BD857FCA-9319-4F94-99DC-0AAFBAC36CAA}"/>
                </a:ext>
              </a:extLst>
            </p:cNvPr>
            <p:cNvSpPr/>
            <p:nvPr/>
          </p:nvSpPr>
          <p:spPr>
            <a:xfrm>
              <a:off x="2873283" y="686207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400" i="1" dirty="0">
                <a:solidFill>
                  <a:schemeClr val="bg1"/>
                </a:solidFill>
                <a:latin typeface="Trebuchet MS" charset="0"/>
                <a:ea typeface="Trebuchet MS" charset="0"/>
                <a:cs typeface="Trebuchet MS" charset="0"/>
              </a:endParaRPr>
            </a:p>
          </p:txBody>
        </p:sp>
        <p:sp>
          <p:nvSpPr>
            <p:cNvPr id="41" name="Elipse 35">
              <a:extLst>
                <a:ext uri="{FF2B5EF4-FFF2-40B4-BE49-F238E27FC236}">
                  <a16:creationId xmlns:a16="http://schemas.microsoft.com/office/drawing/2014/main" id="{49B82004-AD53-4209-91C6-9AB41C9D04BB}"/>
                </a:ext>
              </a:extLst>
            </p:cNvPr>
            <p:cNvSpPr/>
            <p:nvPr/>
          </p:nvSpPr>
          <p:spPr>
            <a:xfrm>
              <a:off x="2984224" y="6858000"/>
              <a:ext cx="540119" cy="540119"/>
            </a:xfrm>
            <a:prstGeom prst="ellipse">
              <a:avLst/>
            </a:prstGeom>
            <a:solidFill>
              <a:srgbClr val="99CA3C"/>
            </a:solidFill>
            <a:ln w="12700">
              <a:solidFill>
                <a:schemeClr val="bg1"/>
              </a:solidFill>
            </a:ln>
            <a:effectLst/>
            <a:scene3d>
              <a:camera prst="orthographicFront"/>
              <a:lightRig rig="chilly" dir="t"/>
            </a:scene3d>
            <a:sp3d prstMaterial="powder">
              <a:bevelT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42" name="Elipse 36">
              <a:extLst>
                <a:ext uri="{FF2B5EF4-FFF2-40B4-BE49-F238E27FC236}">
                  <a16:creationId xmlns:a16="http://schemas.microsoft.com/office/drawing/2014/main" id="{A363EB0C-AFF7-457B-B1FB-601ACFC75C06}"/>
                </a:ext>
              </a:extLst>
            </p:cNvPr>
            <p:cNvSpPr/>
            <p:nvPr/>
          </p:nvSpPr>
          <p:spPr>
            <a:xfrm>
              <a:off x="2873283" y="6854709"/>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800" b="1" dirty="0">
                  <a:solidFill>
                    <a:schemeClr val="bg1"/>
                  </a:solidFill>
                  <a:latin typeface="Trebuchet MS" charset="0"/>
                  <a:ea typeface="Trebuchet MS" charset="0"/>
                  <a:cs typeface="Trebuchet MS" charset="0"/>
                </a:rPr>
                <a:t>6</a:t>
              </a:r>
            </a:p>
          </p:txBody>
        </p:sp>
      </p:grpSp>
    </p:spTree>
    <p:extLst>
      <p:ext uri="{BB962C8B-B14F-4D97-AF65-F5344CB8AC3E}">
        <p14:creationId xmlns:p14="http://schemas.microsoft.com/office/powerpoint/2010/main" val="1834600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Elipse 64"/>
          <p:cNvSpPr/>
          <p:nvPr/>
        </p:nvSpPr>
        <p:spPr>
          <a:xfrm>
            <a:off x="2777733" y="833631"/>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t="37427" r="990" b="3677"/>
          <a:stretch/>
        </p:blipFill>
        <p:spPr>
          <a:xfrm>
            <a:off x="0" y="3657600"/>
            <a:ext cx="10160000" cy="3971925"/>
          </a:xfrm>
          <a:prstGeom prst="rect">
            <a:avLst/>
          </a:prstGeom>
        </p:spPr>
      </p:pic>
      <p:sp>
        <p:nvSpPr>
          <p:cNvPr id="6" name="TextBox 5"/>
          <p:cNvSpPr txBox="1"/>
          <p:nvPr/>
        </p:nvSpPr>
        <p:spPr>
          <a:xfrm>
            <a:off x="1879600" y="7086600"/>
            <a:ext cx="8174409" cy="427938"/>
          </a:xfrm>
          <a:prstGeom prst="rect">
            <a:avLst/>
          </a:prstGeom>
        </p:spPr>
        <p:txBody>
          <a:bodyPr vert="horz" wrap="square" lIns="0" tIns="0" rIns="0" bIns="0" numCol="1" rtlCol="0">
            <a:spAutoFit/>
          </a:bodyPr>
          <a:lstStyle/>
          <a:p>
            <a:pPr marL="12700" marR="66675" indent="11430" algn="r">
              <a:lnSpc>
                <a:spcPct val="142900"/>
              </a:lnSpc>
            </a:pPr>
            <a:r>
              <a:rPr lang="nl-BE" sz="2200" b="1" spc="-15" dirty="0">
                <a:solidFill>
                  <a:schemeClr val="bg1"/>
                </a:solidFill>
                <a:latin typeface="Trebuchet MS"/>
                <a:cs typeface="Trebuchet MS"/>
              </a:rPr>
              <a:t>Peter Scheijgrond, Dutch Marine Energy Centre</a:t>
            </a:r>
          </a:p>
        </p:txBody>
      </p:sp>
      <p:grpSp>
        <p:nvGrpSpPr>
          <p:cNvPr id="17" name="Agrupar 16"/>
          <p:cNvGrpSpPr/>
          <p:nvPr/>
        </p:nvGrpSpPr>
        <p:grpSpPr>
          <a:xfrm>
            <a:off x="3051885" y="2992980"/>
            <a:ext cx="7108115" cy="495572"/>
            <a:chOff x="5405107" y="5656072"/>
            <a:chExt cx="7559392" cy="614943"/>
          </a:xfrm>
        </p:grpSpPr>
        <p:sp>
          <p:nvSpPr>
            <p:cNvPr id="19" name="Arco 18"/>
            <p:cNvSpPr/>
            <p:nvPr/>
          </p:nvSpPr>
          <p:spPr>
            <a:xfrm rot="10800000">
              <a:off x="5405107" y="5656072"/>
              <a:ext cx="832862" cy="614942"/>
            </a:xfrm>
            <a:prstGeom prst="arc">
              <a:avLst>
                <a:gd name="adj1" fmla="val 16504048"/>
                <a:gd name="adj2" fmla="val 0"/>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20" name="Conector recto 19"/>
            <p:cNvCxnSpPr>
              <a:stCxn id="19" idx="0"/>
            </p:cNvCxnSpPr>
            <p:nvPr/>
          </p:nvCxnSpPr>
          <p:spPr>
            <a:xfrm>
              <a:off x="5798207" y="6270531"/>
              <a:ext cx="7166292" cy="484"/>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1" name="Elipse 30"/>
          <p:cNvSpPr/>
          <p:nvPr/>
        </p:nvSpPr>
        <p:spPr>
          <a:xfrm>
            <a:off x="2807496" y="1547882"/>
            <a:ext cx="486135" cy="487936"/>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3" name="Elipse 32"/>
          <p:cNvSpPr/>
          <p:nvPr/>
        </p:nvSpPr>
        <p:spPr>
          <a:xfrm>
            <a:off x="2815748" y="2147232"/>
            <a:ext cx="487936" cy="487936"/>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5" name="Elipse 34"/>
          <p:cNvSpPr/>
          <p:nvPr/>
        </p:nvSpPr>
        <p:spPr>
          <a:xfrm>
            <a:off x="2805695" y="2754059"/>
            <a:ext cx="487936" cy="487936"/>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6" name="Elipse 35"/>
          <p:cNvSpPr/>
          <p:nvPr/>
        </p:nvSpPr>
        <p:spPr>
          <a:xfrm>
            <a:off x="2680517" y="15240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a:solidFill>
                  <a:srgbClr val="A1A1A1"/>
                </a:solidFill>
                <a:latin typeface="Trebuchet MS" charset="0"/>
                <a:ea typeface="Trebuchet MS" charset="0"/>
                <a:cs typeface="Trebuchet MS" charset="0"/>
              </a:rPr>
              <a:t>2</a:t>
            </a:r>
          </a:p>
        </p:txBody>
      </p:sp>
      <p:sp>
        <p:nvSpPr>
          <p:cNvPr id="37" name="Elipse 36"/>
          <p:cNvSpPr/>
          <p:nvPr/>
        </p:nvSpPr>
        <p:spPr>
          <a:xfrm>
            <a:off x="2678714" y="214723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a:solidFill>
                  <a:srgbClr val="A1A1A1"/>
                </a:solidFill>
                <a:latin typeface="Trebuchet MS" charset="0"/>
                <a:ea typeface="Trebuchet MS" charset="0"/>
                <a:cs typeface="Trebuchet MS" charset="0"/>
              </a:rPr>
              <a:t>3</a:t>
            </a:r>
          </a:p>
        </p:txBody>
      </p:sp>
      <p:sp>
        <p:nvSpPr>
          <p:cNvPr id="38" name="Elipse 37"/>
          <p:cNvSpPr/>
          <p:nvPr/>
        </p:nvSpPr>
        <p:spPr>
          <a:xfrm>
            <a:off x="2660402" y="2723028"/>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a:solidFill>
                  <a:srgbClr val="A1A1A1"/>
                </a:solidFill>
                <a:latin typeface="Trebuchet MS" charset="0"/>
                <a:ea typeface="Trebuchet MS" charset="0"/>
                <a:cs typeface="Trebuchet MS" charset="0"/>
              </a:rPr>
              <a:t>4</a:t>
            </a:r>
          </a:p>
        </p:txBody>
      </p:sp>
      <p:sp>
        <p:nvSpPr>
          <p:cNvPr id="41" name="Elipse 40"/>
          <p:cNvSpPr/>
          <p:nvPr/>
        </p:nvSpPr>
        <p:spPr>
          <a:xfrm>
            <a:off x="2746774" y="735678"/>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42" name="Rectángulo 41"/>
          <p:cNvSpPr/>
          <p:nvPr/>
        </p:nvSpPr>
        <p:spPr>
          <a:xfrm>
            <a:off x="3452888" y="1568764"/>
            <a:ext cx="5410370" cy="584775"/>
          </a:xfrm>
          <a:prstGeom prst="rect">
            <a:avLst/>
          </a:prstGeom>
        </p:spPr>
        <p:txBody>
          <a:bodyPr wrap="square">
            <a:spAutoFit/>
          </a:bodyPr>
          <a:lstStyle/>
          <a:p>
            <a:r>
              <a:rPr lang="en-US" sz="1600" dirty="0">
                <a:solidFill>
                  <a:schemeClr val="bg1">
                    <a:lumMod val="65000"/>
                  </a:schemeClr>
                </a:solidFill>
                <a:latin typeface="Trebuchet MS" charset="0"/>
                <a:ea typeface="Trebuchet MS" charset="0"/>
                <a:cs typeface="Trebuchet MS" charset="0"/>
              </a:rPr>
              <a:t>Technical Specifications for Marine Energy Convertors   under IECTC114</a:t>
            </a:r>
          </a:p>
        </p:txBody>
      </p:sp>
      <p:sp>
        <p:nvSpPr>
          <p:cNvPr id="43" name="Rectángulo 42"/>
          <p:cNvSpPr/>
          <p:nvPr/>
        </p:nvSpPr>
        <p:spPr>
          <a:xfrm>
            <a:off x="3449879" y="2233708"/>
            <a:ext cx="4200890" cy="379591"/>
          </a:xfrm>
          <a:prstGeom prst="rect">
            <a:avLst/>
          </a:prstGeom>
        </p:spPr>
        <p:txBody>
          <a:bodyPr wrap="none">
            <a:spAutoFit/>
          </a:bodyPr>
          <a:lstStyle/>
          <a:p>
            <a:pPr>
              <a:lnSpc>
                <a:spcPct val="120000"/>
              </a:lnSpc>
            </a:pPr>
            <a:r>
              <a:rPr lang="en-US" sz="1600" dirty="0">
                <a:solidFill>
                  <a:schemeClr val="bg1">
                    <a:lumMod val="65000"/>
                  </a:schemeClr>
                </a:solidFill>
                <a:latin typeface="Trebuchet MS" charset="0"/>
                <a:ea typeface="Trebuchet MS" charset="0"/>
                <a:cs typeface="Trebuchet MS" charset="0"/>
              </a:rPr>
              <a:t>Certification schemes under IEC RE ME OMC</a:t>
            </a:r>
          </a:p>
        </p:txBody>
      </p:sp>
      <p:sp>
        <p:nvSpPr>
          <p:cNvPr id="44" name="Rectángulo 43"/>
          <p:cNvSpPr/>
          <p:nvPr/>
        </p:nvSpPr>
        <p:spPr>
          <a:xfrm>
            <a:off x="3440976" y="2763139"/>
            <a:ext cx="4716155" cy="379591"/>
          </a:xfrm>
          <a:prstGeom prst="rect">
            <a:avLst/>
          </a:prstGeom>
        </p:spPr>
        <p:txBody>
          <a:bodyPr wrap="none">
            <a:spAutoFit/>
          </a:bodyPr>
          <a:lstStyle/>
          <a:p>
            <a:pPr>
              <a:lnSpc>
                <a:spcPct val="120000"/>
              </a:lnSpc>
            </a:pPr>
            <a:r>
              <a:rPr lang="en-US" sz="1600" dirty="0">
                <a:solidFill>
                  <a:schemeClr val="bg1">
                    <a:lumMod val="65000"/>
                  </a:schemeClr>
                </a:solidFill>
                <a:latin typeface="Trebuchet MS" charset="0"/>
                <a:ea typeface="Trebuchet MS" charset="0"/>
                <a:cs typeface="Trebuchet MS" charset="0"/>
              </a:rPr>
              <a:t>Your activities, Your needs &amp; How to get involved</a:t>
            </a:r>
          </a:p>
        </p:txBody>
      </p:sp>
      <p:sp>
        <p:nvSpPr>
          <p:cNvPr id="45" name="Rectángulo 44"/>
          <p:cNvSpPr/>
          <p:nvPr/>
        </p:nvSpPr>
        <p:spPr>
          <a:xfrm>
            <a:off x="3417963" y="684229"/>
            <a:ext cx="5122428" cy="730521"/>
          </a:xfrm>
          <a:prstGeom prst="rect">
            <a:avLst/>
          </a:prstGeom>
        </p:spPr>
        <p:txBody>
          <a:bodyPr wrap="none">
            <a:spAutoFit/>
          </a:bodyPr>
          <a:lstStyle/>
          <a:p>
            <a:pPr>
              <a:lnSpc>
                <a:spcPct val="120000"/>
              </a:lnSpc>
            </a:pPr>
            <a:r>
              <a:rPr lang="en-US" sz="3700" dirty="0">
                <a:solidFill>
                  <a:schemeClr val="tx1">
                    <a:lumMod val="65000"/>
                    <a:lumOff val="35000"/>
                  </a:schemeClr>
                </a:solidFill>
                <a:latin typeface="Trebuchet MS" charset="0"/>
                <a:ea typeface="Trebuchet MS" charset="0"/>
                <a:cs typeface="Trebuchet MS" charset="0"/>
              </a:rPr>
              <a:t>MET-CERTIFIED Project</a:t>
            </a:r>
          </a:p>
        </p:txBody>
      </p:sp>
      <p:cxnSp>
        <p:nvCxnSpPr>
          <p:cNvPr id="49" name="Conector recto 48"/>
          <p:cNvCxnSpPr/>
          <p:nvPr/>
        </p:nvCxnSpPr>
        <p:spPr>
          <a:xfrm flipH="1" flipV="1">
            <a:off x="3059714" y="1382840"/>
            <a:ext cx="1803" cy="162583"/>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2" name="Conector recto 51"/>
          <p:cNvCxnSpPr/>
          <p:nvPr/>
        </p:nvCxnSpPr>
        <p:spPr>
          <a:xfrm flipH="1" flipV="1">
            <a:off x="3061517" y="2035472"/>
            <a:ext cx="903" cy="10776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3" name="Conector recto 52"/>
          <p:cNvCxnSpPr/>
          <p:nvPr/>
        </p:nvCxnSpPr>
        <p:spPr>
          <a:xfrm flipH="1" flipV="1">
            <a:off x="3059714" y="2639174"/>
            <a:ext cx="903" cy="10776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8" name="Elipse 57"/>
          <p:cNvSpPr/>
          <p:nvPr/>
        </p:nvSpPr>
        <p:spPr>
          <a:xfrm>
            <a:off x="2667000" y="8382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1</a:t>
            </a:r>
          </a:p>
        </p:txBody>
      </p:sp>
      <p:cxnSp>
        <p:nvCxnSpPr>
          <p:cNvPr id="66" name="Conector recto 65"/>
          <p:cNvCxnSpPr/>
          <p:nvPr/>
        </p:nvCxnSpPr>
        <p:spPr>
          <a:xfrm flipV="1">
            <a:off x="3057567" y="-18314"/>
            <a:ext cx="898" cy="84990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8" name="Afbeelding 3"/>
          <p:cNvPicPr>
            <a:picLocks noChangeAspect="1"/>
          </p:cNvPicPr>
          <p:nvPr/>
        </p:nvPicPr>
        <p:blipFill>
          <a:blip r:embed="rId3" cstate="email">
            <a:lum contrast="20000"/>
            <a:extLst>
              <a:ext uri="{28A0092B-C50C-407E-A947-70E740481C1C}">
                <a14:useLocalDpi xmlns:a14="http://schemas.microsoft.com/office/drawing/2010/main"/>
              </a:ext>
            </a:extLst>
          </a:blip>
          <a:srcRect/>
          <a:stretch>
            <a:fillRect/>
          </a:stretch>
        </p:blipFill>
        <p:spPr bwMode="auto">
          <a:xfrm>
            <a:off x="513859" y="3660134"/>
            <a:ext cx="1510203" cy="20548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 name="Afbeelding 6">
            <a:extLst>
              <a:ext uri="{FF2B5EF4-FFF2-40B4-BE49-F238E27FC236}">
                <a16:creationId xmlns:a16="http://schemas.microsoft.com/office/drawing/2014/main" id="{420EDA4F-9633-4BDD-B004-F951E27283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335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Conector recto 31"/>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2"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pic>
        <p:nvPicPr>
          <p:cNvPr id="26" name="Imagen 25"/>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t="-1" r="43049" b="-177"/>
          <a:stretch/>
        </p:blipFill>
        <p:spPr>
          <a:xfrm>
            <a:off x="0" y="1242033"/>
            <a:ext cx="5086351" cy="6359684"/>
          </a:xfrm>
          <a:prstGeom prst="rect">
            <a:avLst/>
          </a:prstGeom>
        </p:spPr>
      </p:pic>
      <p:sp>
        <p:nvSpPr>
          <p:cNvPr id="4" name="Elipse 3"/>
          <p:cNvSpPr/>
          <p:nvPr/>
        </p:nvSpPr>
        <p:spPr>
          <a:xfrm>
            <a:off x="389102" y="1600200"/>
            <a:ext cx="1853680" cy="1853680"/>
          </a:xfrm>
          <a:prstGeom prst="ellipse">
            <a:avLst/>
          </a:prstGeom>
          <a:solidFill>
            <a:srgbClr val="00308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4" name="Rectángulo 23"/>
          <p:cNvSpPr/>
          <p:nvPr/>
        </p:nvSpPr>
        <p:spPr>
          <a:xfrm>
            <a:off x="5645300" y="2822986"/>
            <a:ext cx="4082900" cy="3416320"/>
          </a:xfrm>
          <a:prstGeom prst="rect">
            <a:avLst/>
          </a:prstGeom>
        </p:spPr>
        <p:txBody>
          <a:bodyPr wrap="square">
            <a:spAutoFit/>
          </a:bodyPr>
          <a:lstStyle/>
          <a:p>
            <a:pPr>
              <a:lnSpc>
                <a:spcPct val="120000"/>
              </a:lnSpc>
            </a:pPr>
            <a:r>
              <a:rPr lang="en-GB" b="1">
                <a:solidFill>
                  <a:schemeClr val="bg1"/>
                </a:solidFill>
                <a:latin typeface="Trebuchet MS" charset="0"/>
                <a:ea typeface="Trebuchet MS" charset="0"/>
                <a:cs typeface="Trebuchet MS" charset="0"/>
              </a:rPr>
              <a:t>MET-CERTIFIED </a:t>
            </a:r>
            <a:r>
              <a:rPr lang="en-GB">
                <a:solidFill>
                  <a:schemeClr val="bg1"/>
                </a:solidFill>
                <a:latin typeface="Trebuchet MS" charset="0"/>
                <a:ea typeface="Trebuchet MS" charset="0"/>
                <a:cs typeface="Trebuchet MS" charset="0"/>
              </a:rPr>
              <a:t>aims to accelerate the adoption of insurable and bankable marine energy technologies. </a:t>
            </a:r>
          </a:p>
          <a:p>
            <a:pPr>
              <a:lnSpc>
                <a:spcPct val="120000"/>
              </a:lnSpc>
            </a:pPr>
            <a:endParaRPr lang="en-GB">
              <a:solidFill>
                <a:schemeClr val="bg1"/>
              </a:solidFill>
              <a:latin typeface="Trebuchet MS" charset="0"/>
              <a:ea typeface="Trebuchet MS" charset="0"/>
              <a:cs typeface="Trebuchet MS" charset="0"/>
            </a:endParaRPr>
          </a:p>
          <a:p>
            <a:pPr>
              <a:lnSpc>
                <a:spcPct val="120000"/>
              </a:lnSpc>
            </a:pPr>
            <a:r>
              <a:rPr lang="en-GB">
                <a:solidFill>
                  <a:schemeClr val="bg1"/>
                </a:solidFill>
                <a:latin typeface="Trebuchet MS" charset="0"/>
                <a:ea typeface="Trebuchet MS" charset="0"/>
                <a:cs typeface="Trebuchet MS" charset="0"/>
              </a:rPr>
              <a:t>This is done by advancing internationally recognised standards and certification schemes (under IEC)  </a:t>
            </a:r>
          </a:p>
          <a:p>
            <a:pPr>
              <a:lnSpc>
                <a:spcPct val="120000"/>
              </a:lnSpc>
            </a:pPr>
            <a:r>
              <a:rPr lang="en-GB">
                <a:solidFill>
                  <a:schemeClr val="bg1"/>
                </a:solidFill>
                <a:latin typeface="Trebuchet MS" charset="0"/>
                <a:ea typeface="Trebuchet MS" charset="0"/>
                <a:cs typeface="Trebuchet MS" charset="0"/>
              </a:rPr>
              <a:t>and by applying them in eight test and verification cases.</a:t>
            </a:r>
          </a:p>
        </p:txBody>
      </p:sp>
      <p:sp>
        <p:nvSpPr>
          <p:cNvPr id="25" name="Rectángulo 24"/>
          <p:cNvSpPr/>
          <p:nvPr/>
        </p:nvSpPr>
        <p:spPr>
          <a:xfrm>
            <a:off x="5461000" y="319343"/>
            <a:ext cx="4739090" cy="584775"/>
          </a:xfrm>
          <a:prstGeom prst="rect">
            <a:avLst/>
          </a:prstGeom>
        </p:spPr>
        <p:txBody>
          <a:bodyPr wrap="square">
            <a:spAutoFit/>
          </a:bodyPr>
          <a:lstStyle/>
          <a:p>
            <a:r>
              <a:rPr lang="en-US" sz="3200" dirty="0">
                <a:solidFill>
                  <a:schemeClr val="bg1">
                    <a:lumMod val="50000"/>
                  </a:schemeClr>
                </a:solidFill>
                <a:latin typeface="Trebuchet MS" charset="0"/>
                <a:ea typeface="Trebuchet MS" charset="0"/>
                <a:cs typeface="Trebuchet MS" charset="0"/>
              </a:rPr>
              <a:t>MET- CERTIFIED Project</a:t>
            </a:r>
            <a:endParaRPr lang="es-ES_tradnl" sz="3200" dirty="0">
              <a:solidFill>
                <a:schemeClr val="bg1">
                  <a:lumMod val="50000"/>
                </a:schemeClr>
              </a:solidFill>
              <a:effectLst>
                <a:outerShdw dist="2540000" sx="1000" sy="1000" algn="ctr" rotWithShape="0">
                  <a:srgbClr val="000000"/>
                </a:outerShdw>
                <a:reflection stA="50000" endPos="91000" dist="101600" dir="5400000" sy="-100000" algn="bl" rotWithShape="0"/>
              </a:effectLst>
              <a:latin typeface="Trebuchet MS" charset="0"/>
              <a:ea typeface="Trebuchet MS" charset="0"/>
              <a:cs typeface="Trebuchet MS" charset="0"/>
            </a:endParaRPr>
          </a:p>
        </p:txBody>
      </p:sp>
      <p:sp>
        <p:nvSpPr>
          <p:cNvPr id="27" name="Rectángulo 26"/>
          <p:cNvSpPr/>
          <p:nvPr/>
        </p:nvSpPr>
        <p:spPr>
          <a:xfrm>
            <a:off x="50800" y="95070"/>
            <a:ext cx="1524000" cy="971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41" name="Agrupar 40"/>
          <p:cNvGrpSpPr/>
          <p:nvPr/>
        </p:nvGrpSpPr>
        <p:grpSpPr>
          <a:xfrm>
            <a:off x="5069332" y="515426"/>
            <a:ext cx="5090668" cy="553998"/>
            <a:chOff x="5393761" y="5614117"/>
            <a:chExt cx="5413862" cy="726686"/>
          </a:xfrm>
        </p:grpSpPr>
        <p:sp>
          <p:nvSpPr>
            <p:cNvPr id="42" name="Arco 41"/>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43" name="Conector recto 42"/>
            <p:cNvCxnSpPr>
              <a:stCxn id="42" idx="0"/>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49" name="Elipse 48"/>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cxnSp>
        <p:nvCxnSpPr>
          <p:cNvPr id="59" name="Conector recto 58"/>
          <p:cNvCxnSpPr/>
          <p:nvPr/>
        </p:nvCxnSpPr>
        <p:spPr>
          <a:xfrm flipH="1" flipV="1">
            <a:off x="5356587" y="2871305"/>
            <a:ext cx="18477" cy="482489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Conector recto 59"/>
          <p:cNvCxnSpPr>
            <a:stCxn id="61" idx="0"/>
          </p:cNvCxnSpPr>
          <p:nvPr/>
        </p:nvCxnSpPr>
        <p:spPr>
          <a:xfrm flipH="1">
            <a:off x="2259479" y="2538037"/>
            <a:ext cx="279347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Arco 60"/>
          <p:cNvSpPr/>
          <p:nvPr/>
        </p:nvSpPr>
        <p:spPr>
          <a:xfrm>
            <a:off x="4748719" y="2538037"/>
            <a:ext cx="608477"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8" name="CuadroTexto 17"/>
          <p:cNvSpPr txBox="1"/>
          <p:nvPr/>
        </p:nvSpPr>
        <p:spPr>
          <a:xfrm>
            <a:off x="485231" y="2206792"/>
            <a:ext cx="1774248" cy="544636"/>
          </a:xfrm>
          <a:prstGeom prst="rect">
            <a:avLst/>
          </a:prstGeom>
        </p:spPr>
        <p:txBody>
          <a:bodyPr vert="horz" wrap="square" lIns="0" tIns="0" rIns="0" bIns="0" numCol="1" rtlCol="0">
            <a:spAutoFit/>
          </a:bodyPr>
          <a:lstStyle/>
          <a:p>
            <a:pPr marL="12700" marR="66675" indent="11430">
              <a:lnSpc>
                <a:spcPct val="142900"/>
              </a:lnSpc>
            </a:pPr>
            <a:r>
              <a:rPr lang="en-GB" sz="2800" b="1" spc="-15" dirty="0">
                <a:solidFill>
                  <a:schemeClr val="bg1"/>
                </a:solidFill>
                <a:latin typeface="Trebuchet MS"/>
                <a:cs typeface="Trebuchet MS"/>
              </a:rPr>
              <a:t>Objective</a:t>
            </a:r>
          </a:p>
        </p:txBody>
      </p:sp>
      <p:sp>
        <p:nvSpPr>
          <p:cNvPr id="22"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1</a:t>
            </a:r>
          </a:p>
        </p:txBody>
      </p:sp>
      <p:pic>
        <p:nvPicPr>
          <p:cNvPr id="21" name="Afbeelding 6">
            <a:extLst>
              <a:ext uri="{FF2B5EF4-FFF2-40B4-BE49-F238E27FC236}">
                <a16:creationId xmlns:a16="http://schemas.microsoft.com/office/drawing/2014/main" id="{110CC670-ED1A-4BF7-8A4D-D9A91B1133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2410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Imagen 42"/>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t="-1" r="43049" b="-177"/>
          <a:stretch/>
        </p:blipFill>
        <p:spPr>
          <a:xfrm>
            <a:off x="0" y="1242032"/>
            <a:ext cx="5086351" cy="6359685"/>
          </a:xfrm>
          <a:prstGeom prst="rect">
            <a:avLst/>
          </a:prstGeom>
        </p:spPr>
      </p:pic>
      <p:sp>
        <p:nvSpPr>
          <p:cNvPr id="141" name="Rectángulo 140"/>
          <p:cNvSpPr/>
          <p:nvPr/>
        </p:nvSpPr>
        <p:spPr>
          <a:xfrm>
            <a:off x="5598357" y="4409624"/>
            <a:ext cx="4185598" cy="540374"/>
          </a:xfrm>
          <a:prstGeom prst="rect">
            <a:avLst/>
          </a:prstGeom>
          <a:solidFill>
            <a:srgbClr val="F2F2F2">
              <a:alpha val="23137"/>
            </a:srgb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3" name="Rectángulo 132"/>
          <p:cNvSpPr/>
          <p:nvPr/>
        </p:nvSpPr>
        <p:spPr>
          <a:xfrm>
            <a:off x="5600349" y="2670885"/>
            <a:ext cx="4191000" cy="353488"/>
          </a:xfrm>
          <a:prstGeom prst="rect">
            <a:avLst/>
          </a:prstGeom>
          <a:solidFill>
            <a:srgbClr val="F2F2F2">
              <a:alpha val="23137"/>
            </a:srgb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4" name="Rectángulo 133"/>
          <p:cNvSpPr/>
          <p:nvPr/>
        </p:nvSpPr>
        <p:spPr>
          <a:xfrm>
            <a:off x="7222501" y="2674545"/>
            <a:ext cx="2568848" cy="353488"/>
          </a:xfrm>
          <a:prstGeom prst="rect">
            <a:avLst/>
          </a:prstGeom>
          <a:solidFill>
            <a:srgbClr val="F2F2F2">
              <a:alpha val="23137"/>
            </a:srgb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5" name="Rectángulo 134"/>
          <p:cNvSpPr/>
          <p:nvPr/>
        </p:nvSpPr>
        <p:spPr>
          <a:xfrm>
            <a:off x="5600349" y="3105570"/>
            <a:ext cx="4191000" cy="353488"/>
          </a:xfrm>
          <a:prstGeom prst="rect">
            <a:avLst/>
          </a:prstGeom>
          <a:solidFill>
            <a:srgbClr val="F2F2F2">
              <a:alpha val="23137"/>
            </a:srgb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6" name="Rectángulo 135"/>
          <p:cNvSpPr/>
          <p:nvPr/>
        </p:nvSpPr>
        <p:spPr>
          <a:xfrm>
            <a:off x="7222501" y="3109230"/>
            <a:ext cx="2568848" cy="353488"/>
          </a:xfrm>
          <a:prstGeom prst="rect">
            <a:avLst/>
          </a:prstGeom>
          <a:solidFill>
            <a:srgbClr val="F2F2F2">
              <a:alpha val="23137"/>
            </a:srgb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7" name="Rectángulo 136"/>
          <p:cNvSpPr/>
          <p:nvPr/>
        </p:nvSpPr>
        <p:spPr>
          <a:xfrm>
            <a:off x="5600349" y="3540255"/>
            <a:ext cx="4191000" cy="353488"/>
          </a:xfrm>
          <a:prstGeom prst="rect">
            <a:avLst/>
          </a:prstGeom>
          <a:solidFill>
            <a:srgbClr val="F2F2F2">
              <a:alpha val="23137"/>
            </a:srgb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8" name="Rectángulo 137"/>
          <p:cNvSpPr/>
          <p:nvPr/>
        </p:nvSpPr>
        <p:spPr>
          <a:xfrm>
            <a:off x="7222501" y="3543915"/>
            <a:ext cx="2568848" cy="353488"/>
          </a:xfrm>
          <a:prstGeom prst="rect">
            <a:avLst/>
          </a:prstGeom>
          <a:solidFill>
            <a:srgbClr val="F2F2F2">
              <a:alpha val="23137"/>
            </a:srgb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9" name="Rectángulo 138"/>
          <p:cNvSpPr/>
          <p:nvPr/>
        </p:nvSpPr>
        <p:spPr>
          <a:xfrm>
            <a:off x="5600349" y="3974940"/>
            <a:ext cx="4191000" cy="353488"/>
          </a:xfrm>
          <a:prstGeom prst="rect">
            <a:avLst/>
          </a:prstGeom>
          <a:solidFill>
            <a:srgbClr val="F2F2F2">
              <a:alpha val="23137"/>
            </a:srgb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0" name="Rectángulo 139"/>
          <p:cNvSpPr/>
          <p:nvPr/>
        </p:nvSpPr>
        <p:spPr>
          <a:xfrm>
            <a:off x="7222501" y="3978600"/>
            <a:ext cx="2568848" cy="353488"/>
          </a:xfrm>
          <a:prstGeom prst="rect">
            <a:avLst/>
          </a:prstGeom>
          <a:solidFill>
            <a:srgbClr val="F2F2F2">
              <a:alpha val="23137"/>
            </a:srgb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5" name="Rectángulo 124"/>
          <p:cNvSpPr/>
          <p:nvPr/>
        </p:nvSpPr>
        <p:spPr>
          <a:xfrm>
            <a:off x="5598357" y="5036174"/>
            <a:ext cx="4191000" cy="2269050"/>
          </a:xfrm>
          <a:prstGeom prst="rect">
            <a:avLst/>
          </a:prstGeom>
          <a:solidFill>
            <a:srgbClr val="F2F2F2">
              <a:alpha val="23137"/>
            </a:srgb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Rectángulo 2"/>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19" name="Conector recto 18"/>
          <p:cNvCxnSpPr>
            <a:endCxn id="115" idx="2"/>
          </p:cNvCxnSpPr>
          <p:nvPr/>
        </p:nvCxnSpPr>
        <p:spPr>
          <a:xfrm flipH="1" flipV="1">
            <a:off x="5356587" y="2871305"/>
            <a:ext cx="18477" cy="482489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5" name="Rectángulo 94"/>
          <p:cNvSpPr/>
          <p:nvPr/>
        </p:nvSpPr>
        <p:spPr>
          <a:xfrm>
            <a:off x="5936253" y="2526596"/>
            <a:ext cx="1041247" cy="560859"/>
          </a:xfrm>
          <a:prstGeom prst="rect">
            <a:avLst/>
          </a:prstGeom>
        </p:spPr>
        <p:txBody>
          <a:bodyPr wrap="none">
            <a:spAutoFit/>
          </a:bodyPr>
          <a:lstStyle/>
          <a:p>
            <a:pPr>
              <a:lnSpc>
                <a:spcPct val="200000"/>
              </a:lnSpc>
            </a:pPr>
            <a:r>
              <a:rPr lang="en-US" dirty="0">
                <a:solidFill>
                  <a:schemeClr val="bg1"/>
                </a:solidFill>
                <a:latin typeface="Trebuchet MS" charset="0"/>
                <a:ea typeface="Trebuchet MS" charset="0"/>
                <a:cs typeface="Trebuchet MS" charset="0"/>
              </a:rPr>
              <a:t>Partners</a:t>
            </a:r>
            <a:endParaRPr lang="en-US" sz="2800" dirty="0">
              <a:solidFill>
                <a:schemeClr val="bg1"/>
              </a:solidFill>
              <a:latin typeface="Trebuchet MS" charset="0"/>
              <a:ea typeface="Trebuchet MS" charset="0"/>
              <a:cs typeface="Trebuchet MS" charset="0"/>
            </a:endParaRPr>
          </a:p>
        </p:txBody>
      </p:sp>
      <p:sp>
        <p:nvSpPr>
          <p:cNvPr id="97" name="Rectángulo 96"/>
          <p:cNvSpPr/>
          <p:nvPr/>
        </p:nvSpPr>
        <p:spPr>
          <a:xfrm>
            <a:off x="7226861" y="2709192"/>
            <a:ext cx="524715" cy="369332"/>
          </a:xfrm>
          <a:prstGeom prst="rect">
            <a:avLst/>
          </a:prstGeom>
        </p:spPr>
        <p:txBody>
          <a:bodyPr wrap="none">
            <a:spAutoFit/>
          </a:bodyPr>
          <a:lstStyle/>
          <a:p>
            <a:pPr algn="ctr"/>
            <a:r>
              <a:rPr lang="es-ES_tradnl" b="1" dirty="0">
                <a:latin typeface="Trebuchet MS" charset="0"/>
                <a:ea typeface="Trebuchet MS" charset="0"/>
                <a:cs typeface="Trebuchet MS" charset="0"/>
              </a:rPr>
              <a:t> </a:t>
            </a:r>
            <a:r>
              <a:rPr lang="es-ES_tradnl" b="1" dirty="0">
                <a:solidFill>
                  <a:schemeClr val="bg1"/>
                </a:solidFill>
                <a:latin typeface="Trebuchet MS" charset="0"/>
                <a:ea typeface="Trebuchet MS" charset="0"/>
                <a:cs typeface="Trebuchet MS" charset="0"/>
              </a:rPr>
              <a:t>10</a:t>
            </a:r>
          </a:p>
        </p:txBody>
      </p:sp>
      <p:sp>
        <p:nvSpPr>
          <p:cNvPr id="104" name="Rectángulo 103"/>
          <p:cNvSpPr/>
          <p:nvPr/>
        </p:nvSpPr>
        <p:spPr>
          <a:xfrm>
            <a:off x="5922499" y="2965287"/>
            <a:ext cx="1887731" cy="600164"/>
          </a:xfrm>
          <a:prstGeom prst="rect">
            <a:avLst/>
          </a:prstGeom>
        </p:spPr>
        <p:txBody>
          <a:bodyPr wrap="none">
            <a:spAutoFit/>
          </a:bodyPr>
          <a:lstStyle/>
          <a:p>
            <a:pPr>
              <a:lnSpc>
                <a:spcPct val="200000"/>
              </a:lnSpc>
            </a:pPr>
            <a:r>
              <a:rPr lang="en-US" dirty="0">
                <a:solidFill>
                  <a:schemeClr val="bg1"/>
                </a:solidFill>
                <a:latin typeface="Trebuchet MS" charset="0"/>
                <a:ea typeface="Trebuchet MS" charset="0"/>
                <a:cs typeface="Trebuchet MS" charset="0"/>
              </a:rPr>
              <a:t>Observers      </a:t>
            </a:r>
            <a:r>
              <a:rPr lang="en-US" b="1" dirty="0">
                <a:solidFill>
                  <a:schemeClr val="bg1"/>
                </a:solidFill>
                <a:latin typeface="Trebuchet MS" charset="0"/>
                <a:ea typeface="Trebuchet MS" charset="0"/>
                <a:cs typeface="Trebuchet MS" charset="0"/>
              </a:rPr>
              <a:t>13 </a:t>
            </a:r>
          </a:p>
        </p:txBody>
      </p:sp>
      <p:sp>
        <p:nvSpPr>
          <p:cNvPr id="105" name="Rectángulo 104"/>
          <p:cNvSpPr/>
          <p:nvPr/>
        </p:nvSpPr>
        <p:spPr>
          <a:xfrm>
            <a:off x="5926472" y="3386482"/>
            <a:ext cx="2558714" cy="646331"/>
          </a:xfrm>
          <a:prstGeom prst="rect">
            <a:avLst/>
          </a:prstGeom>
        </p:spPr>
        <p:txBody>
          <a:bodyPr wrap="none">
            <a:spAutoFit/>
          </a:bodyPr>
          <a:lstStyle/>
          <a:p>
            <a:pPr>
              <a:lnSpc>
                <a:spcPct val="200000"/>
              </a:lnSpc>
            </a:pPr>
            <a:r>
              <a:rPr lang="en-US" dirty="0">
                <a:solidFill>
                  <a:schemeClr val="bg1"/>
                </a:solidFill>
                <a:latin typeface="Trebuchet MS" charset="0"/>
                <a:ea typeface="Trebuchet MS" charset="0"/>
                <a:cs typeface="Trebuchet MS" charset="0"/>
              </a:rPr>
              <a:t>Budget          </a:t>
            </a:r>
            <a:r>
              <a:rPr lang="en-US" b="1" dirty="0">
                <a:solidFill>
                  <a:schemeClr val="bg1"/>
                </a:solidFill>
                <a:latin typeface="Trebuchet MS" charset="0"/>
                <a:ea typeface="Trebuchet MS" charset="0"/>
                <a:cs typeface="Trebuchet MS" charset="0"/>
              </a:rPr>
              <a:t>10m EUR</a:t>
            </a:r>
          </a:p>
        </p:txBody>
      </p:sp>
      <p:sp>
        <p:nvSpPr>
          <p:cNvPr id="17" name="Rectángulo 16"/>
          <p:cNvSpPr/>
          <p:nvPr/>
        </p:nvSpPr>
        <p:spPr>
          <a:xfrm>
            <a:off x="5918269" y="3799062"/>
            <a:ext cx="2881621" cy="600164"/>
          </a:xfrm>
          <a:prstGeom prst="rect">
            <a:avLst/>
          </a:prstGeom>
        </p:spPr>
        <p:txBody>
          <a:bodyPr wrap="square">
            <a:spAutoFit/>
          </a:bodyPr>
          <a:lstStyle/>
          <a:p>
            <a:pPr>
              <a:lnSpc>
                <a:spcPct val="200000"/>
              </a:lnSpc>
            </a:pPr>
            <a:r>
              <a:rPr lang="en-US" dirty="0">
                <a:solidFill>
                  <a:schemeClr val="bg1"/>
                </a:solidFill>
                <a:latin typeface="Trebuchet MS" charset="0"/>
                <a:ea typeface="Trebuchet MS" charset="0"/>
                <a:cs typeface="Trebuchet MS" charset="0"/>
              </a:rPr>
              <a:t>Duration        </a:t>
            </a:r>
            <a:r>
              <a:rPr lang="en-US" b="1" dirty="0">
                <a:solidFill>
                  <a:schemeClr val="bg1"/>
                </a:solidFill>
                <a:latin typeface="Trebuchet MS" charset="0"/>
                <a:ea typeface="Trebuchet MS" charset="0"/>
                <a:cs typeface="Trebuchet MS" charset="0"/>
              </a:rPr>
              <a:t>3 years</a:t>
            </a:r>
          </a:p>
        </p:txBody>
      </p:sp>
      <p:sp>
        <p:nvSpPr>
          <p:cNvPr id="106" name="Rectángulo 105"/>
          <p:cNvSpPr/>
          <p:nvPr/>
        </p:nvSpPr>
        <p:spPr>
          <a:xfrm>
            <a:off x="8296795" y="3846681"/>
            <a:ext cx="1415567" cy="543739"/>
          </a:xfrm>
          <a:prstGeom prst="rect">
            <a:avLst/>
          </a:prstGeom>
        </p:spPr>
        <p:txBody>
          <a:bodyPr wrap="none">
            <a:spAutoFit/>
          </a:bodyPr>
          <a:lstStyle/>
          <a:p>
            <a:pPr>
              <a:lnSpc>
                <a:spcPct val="200000"/>
              </a:lnSpc>
            </a:pPr>
            <a:r>
              <a:rPr lang="en-US" sz="1600" b="1" dirty="0">
                <a:solidFill>
                  <a:schemeClr val="bg1"/>
                </a:solidFill>
                <a:latin typeface="Trebuchet MS" charset="0"/>
                <a:ea typeface="Trebuchet MS" charset="0"/>
                <a:cs typeface="Trebuchet MS" charset="0"/>
              </a:rPr>
              <a:t>(2017-2019)</a:t>
            </a:r>
          </a:p>
        </p:txBody>
      </p:sp>
      <p:cxnSp>
        <p:nvCxnSpPr>
          <p:cNvPr id="119" name="Conector recto 118"/>
          <p:cNvCxnSpPr>
            <a:stCxn id="115" idx="0"/>
            <a:endCxn id="47" idx="6"/>
          </p:cNvCxnSpPr>
          <p:nvPr/>
        </p:nvCxnSpPr>
        <p:spPr>
          <a:xfrm flipH="1" flipV="1">
            <a:off x="2240279" y="2527040"/>
            <a:ext cx="2812678" cy="1099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1" name="Rectángulo 120"/>
          <p:cNvSpPr/>
          <p:nvPr/>
        </p:nvSpPr>
        <p:spPr>
          <a:xfrm>
            <a:off x="5924942" y="4424974"/>
            <a:ext cx="3808614" cy="523220"/>
          </a:xfrm>
          <a:prstGeom prst="rect">
            <a:avLst/>
          </a:prstGeom>
        </p:spPr>
        <p:txBody>
          <a:bodyPr wrap="square">
            <a:spAutoFit/>
          </a:bodyPr>
          <a:lstStyle/>
          <a:p>
            <a:r>
              <a:rPr lang="en-US" sz="1400" dirty="0">
                <a:solidFill>
                  <a:schemeClr val="bg1"/>
                </a:solidFill>
                <a:latin typeface="Trebuchet MS" charset="0"/>
                <a:ea typeface="Trebuchet MS" charset="0"/>
                <a:cs typeface="Trebuchet MS" charset="0"/>
              </a:rPr>
              <a:t>Focus of activities in 2SEAS region but with International Outreach</a:t>
            </a:r>
            <a:endParaRPr lang="es-ES_tradnl" sz="1400" dirty="0"/>
          </a:p>
        </p:txBody>
      </p:sp>
      <p:pic>
        <p:nvPicPr>
          <p:cNvPr id="18" name="Picture 4" descr="geographic_coverage.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610242" y="5036299"/>
            <a:ext cx="4194158" cy="2355101"/>
          </a:xfrm>
          <a:prstGeom prst="rect">
            <a:avLst/>
          </a:prstGeom>
        </p:spPr>
      </p:pic>
      <p:sp>
        <p:nvSpPr>
          <p:cNvPr id="115" name="Arco 114"/>
          <p:cNvSpPr/>
          <p:nvPr/>
        </p:nvSpPr>
        <p:spPr>
          <a:xfrm>
            <a:off x="4748719" y="2538037"/>
            <a:ext cx="608477"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75" name="Conector recto 174"/>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76" name="Agrupar 175"/>
          <p:cNvGrpSpPr/>
          <p:nvPr/>
        </p:nvGrpSpPr>
        <p:grpSpPr>
          <a:xfrm>
            <a:off x="5069332" y="515426"/>
            <a:ext cx="5090668" cy="553998"/>
            <a:chOff x="5393761" y="5614117"/>
            <a:chExt cx="5413862" cy="726686"/>
          </a:xfrm>
        </p:grpSpPr>
        <p:sp>
          <p:nvSpPr>
            <p:cNvPr id="177" name="Arco 176"/>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78" name="Conector recto 177"/>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47" name="Elipse 46"/>
          <p:cNvSpPr/>
          <p:nvPr/>
        </p:nvSpPr>
        <p:spPr>
          <a:xfrm>
            <a:off x="386599" y="1600200"/>
            <a:ext cx="1853680" cy="1853680"/>
          </a:xfrm>
          <a:prstGeom prst="ellipse">
            <a:avLst/>
          </a:prstGeom>
          <a:solidFill>
            <a:srgbClr val="00308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51" name="Rectángulo 50"/>
          <p:cNvSpPr/>
          <p:nvPr/>
        </p:nvSpPr>
        <p:spPr>
          <a:xfrm>
            <a:off x="5461000" y="319343"/>
            <a:ext cx="4739090" cy="584775"/>
          </a:xfrm>
          <a:prstGeom prst="rect">
            <a:avLst/>
          </a:prstGeom>
        </p:spPr>
        <p:txBody>
          <a:bodyPr wrap="square">
            <a:spAutoFit/>
          </a:bodyPr>
          <a:lstStyle/>
          <a:p>
            <a:r>
              <a:rPr lang="en-US" sz="3200" dirty="0">
                <a:solidFill>
                  <a:schemeClr val="bg1">
                    <a:lumMod val="50000"/>
                  </a:schemeClr>
                </a:solidFill>
                <a:latin typeface="Trebuchet MS" charset="0"/>
                <a:ea typeface="Trebuchet MS" charset="0"/>
                <a:cs typeface="Trebuchet MS" charset="0"/>
              </a:rPr>
              <a:t>MET- CERTIFIED Project</a:t>
            </a:r>
            <a:endParaRPr lang="es-ES_tradnl" sz="3200" dirty="0">
              <a:solidFill>
                <a:schemeClr val="bg1">
                  <a:lumMod val="50000"/>
                </a:schemeClr>
              </a:solidFill>
              <a:effectLst>
                <a:outerShdw dist="2540000" sx="1000" sy="1000" algn="ctr" rotWithShape="0">
                  <a:srgbClr val="000000"/>
                </a:outerShdw>
                <a:reflection stA="50000" endPos="91000" dist="101600" dir="5400000" sy="-100000" algn="bl" rotWithShape="0"/>
              </a:effectLst>
              <a:latin typeface="Trebuchet MS" charset="0"/>
              <a:ea typeface="Trebuchet MS" charset="0"/>
              <a:cs typeface="Trebuchet MS" charset="0"/>
            </a:endParaRPr>
          </a:p>
        </p:txBody>
      </p:sp>
      <p:sp>
        <p:nvSpPr>
          <p:cNvPr id="144" name="Rectángulo 143"/>
          <p:cNvSpPr/>
          <p:nvPr/>
        </p:nvSpPr>
        <p:spPr>
          <a:xfrm>
            <a:off x="799091" y="2390707"/>
            <a:ext cx="1414490" cy="636969"/>
          </a:xfrm>
          <a:prstGeom prst="rect">
            <a:avLst/>
          </a:prstGeom>
        </p:spPr>
        <p:txBody>
          <a:bodyPr wrap="none">
            <a:spAutoFit/>
          </a:bodyPr>
          <a:lstStyle/>
          <a:p>
            <a:pPr marL="12700" marR="66675" indent="11430">
              <a:lnSpc>
                <a:spcPct val="142900"/>
              </a:lnSpc>
            </a:pPr>
            <a:r>
              <a:rPr lang="en-US" sz="2800" b="1" dirty="0">
                <a:solidFill>
                  <a:schemeClr val="bg1"/>
                </a:solidFill>
                <a:latin typeface="Trebuchet MS" charset="0"/>
                <a:ea typeface="Trebuchet MS" charset="0"/>
                <a:cs typeface="Trebuchet MS" charset="0"/>
              </a:rPr>
              <a:t>Details</a:t>
            </a:r>
            <a:endParaRPr lang="es-ES_tradnl" sz="2800" b="1" spc="-15" dirty="0">
              <a:solidFill>
                <a:schemeClr val="bg1"/>
              </a:solidFill>
              <a:latin typeface="Trebuchet MS" charset="0"/>
              <a:ea typeface="Trebuchet MS" charset="0"/>
              <a:cs typeface="Trebuchet MS" charset="0"/>
            </a:endParaRPr>
          </a:p>
        </p:txBody>
      </p:sp>
      <p:sp>
        <p:nvSpPr>
          <p:cNvPr id="145" name="Rectángulo 144"/>
          <p:cNvSpPr/>
          <p:nvPr/>
        </p:nvSpPr>
        <p:spPr>
          <a:xfrm>
            <a:off x="472247" y="2135787"/>
            <a:ext cx="1524776" cy="523220"/>
          </a:xfrm>
          <a:prstGeom prst="rect">
            <a:avLst/>
          </a:prstGeom>
        </p:spPr>
        <p:txBody>
          <a:bodyPr wrap="none">
            <a:spAutoFit/>
          </a:bodyPr>
          <a:lstStyle/>
          <a:p>
            <a:r>
              <a:rPr lang="en-US" sz="2800" b="1" dirty="0">
                <a:solidFill>
                  <a:schemeClr val="bg1"/>
                </a:solidFill>
                <a:latin typeface="Trebuchet MS" charset="0"/>
                <a:ea typeface="Trebuchet MS" charset="0"/>
                <a:cs typeface="Trebuchet MS" charset="0"/>
              </a:rPr>
              <a:t>Project </a:t>
            </a:r>
            <a:endParaRPr lang="es-ES_tradnl" sz="2800" b="1" dirty="0">
              <a:solidFill>
                <a:schemeClr val="bg1"/>
              </a:solidFill>
              <a:latin typeface="Trebuchet MS" charset="0"/>
              <a:ea typeface="Trebuchet MS" charset="0"/>
              <a:cs typeface="Trebuchet MS" charset="0"/>
            </a:endParaRPr>
          </a:p>
        </p:txBody>
      </p:sp>
      <p:sp>
        <p:nvSpPr>
          <p:cNvPr id="40" name="Elipse 51">
            <a:extLst>
              <a:ext uri="{FF2B5EF4-FFF2-40B4-BE49-F238E27FC236}">
                <a16:creationId xmlns:a16="http://schemas.microsoft.com/office/drawing/2014/main" id="{E4074154-D0E1-453D-BC23-6B8D79D3AD34}"/>
              </a:ext>
            </a:extLst>
          </p:cNvPr>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41" name="Elipse 57">
            <a:extLst>
              <a:ext uri="{FF2B5EF4-FFF2-40B4-BE49-F238E27FC236}">
                <a16:creationId xmlns:a16="http://schemas.microsoft.com/office/drawing/2014/main" id="{A8F5BB91-0E18-46CE-B741-1F867F86C540}"/>
              </a:ext>
            </a:extLst>
          </p:cNvPr>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1</a:t>
            </a:r>
          </a:p>
        </p:txBody>
      </p:sp>
      <p:pic>
        <p:nvPicPr>
          <p:cNvPr id="42" name="Afbeelding 6">
            <a:extLst>
              <a:ext uri="{FF2B5EF4-FFF2-40B4-BE49-F238E27FC236}">
                <a16:creationId xmlns:a16="http://schemas.microsoft.com/office/drawing/2014/main" id="{36258865-6876-4E8E-BAF6-D6A97F0D59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062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1256840"/>
            <a:ext cx="10160000" cy="6368404"/>
          </a:xfrm>
          <a:prstGeom prst="rect">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3" name="Elipse 102"/>
          <p:cNvSpPr/>
          <p:nvPr/>
        </p:nvSpPr>
        <p:spPr>
          <a:xfrm>
            <a:off x="380248" y="1600200"/>
            <a:ext cx="1853680" cy="1853680"/>
          </a:xfrm>
          <a:prstGeom prst="ellipse">
            <a:avLst/>
          </a:prstGeom>
          <a:solidFill>
            <a:srgbClr val="003080">
              <a:alpha val="80392"/>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3" name="Rectángulo 2"/>
          <p:cNvSpPr/>
          <p:nvPr/>
        </p:nvSpPr>
        <p:spPr>
          <a:xfrm>
            <a:off x="127000" y="152400"/>
            <a:ext cx="12954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Rectángulo 3"/>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13" name="Conector recto 12"/>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4" name="Agrupar 13"/>
          <p:cNvGrpSpPr/>
          <p:nvPr/>
        </p:nvGrpSpPr>
        <p:grpSpPr>
          <a:xfrm>
            <a:off x="5069332" y="515426"/>
            <a:ext cx="5090668" cy="553998"/>
            <a:chOff x="5393761" y="5614117"/>
            <a:chExt cx="5413862" cy="726686"/>
          </a:xfrm>
        </p:grpSpPr>
        <p:sp>
          <p:nvSpPr>
            <p:cNvPr id="15" name="Arco 14"/>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6" name="Conector recto 15"/>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2" name="Elipse 21"/>
          <p:cNvSpPr/>
          <p:nvPr/>
        </p:nvSpPr>
        <p:spPr>
          <a:xfrm>
            <a:off x="4860223" y="416393"/>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6" name="Rectángulo redondeado 55"/>
          <p:cNvSpPr/>
          <p:nvPr/>
        </p:nvSpPr>
        <p:spPr>
          <a:xfrm>
            <a:off x="4004594" y="2344673"/>
            <a:ext cx="2932840" cy="686915"/>
          </a:xfrm>
          <a:prstGeom prst="round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0" name="Rectángulo 59"/>
          <p:cNvSpPr/>
          <p:nvPr/>
        </p:nvSpPr>
        <p:spPr>
          <a:xfrm>
            <a:off x="4499362" y="2224414"/>
            <a:ext cx="1972383" cy="738664"/>
          </a:xfrm>
          <a:prstGeom prst="rect">
            <a:avLst/>
          </a:prstGeom>
        </p:spPr>
        <p:txBody>
          <a:bodyPr wrap="square">
            <a:spAutoFit/>
          </a:bodyPr>
          <a:lstStyle/>
          <a:p>
            <a:pPr lvl="0"/>
            <a:endParaRPr lang="es-ES_tradnl" sz="1400" dirty="0">
              <a:latin typeface="Trebuchet MS" charset="0"/>
              <a:ea typeface="Trebuchet MS" charset="0"/>
              <a:cs typeface="Trebuchet MS" charset="0"/>
            </a:endParaRPr>
          </a:p>
          <a:p>
            <a:pPr lvl="0" algn="ctr"/>
            <a:r>
              <a:rPr lang="en-US" sz="1400" dirty="0">
                <a:solidFill>
                  <a:schemeClr val="tx1">
                    <a:lumMod val="85000"/>
                    <a:lumOff val="15000"/>
                  </a:schemeClr>
                </a:solidFill>
                <a:latin typeface="Trebuchet MS" charset="0"/>
                <a:ea typeface="Trebuchet MS" charset="0"/>
                <a:cs typeface="Trebuchet MS" charset="0"/>
              </a:rPr>
              <a:t>   WP 3 </a:t>
            </a:r>
          </a:p>
          <a:p>
            <a:pPr lvl="0" algn="ctr"/>
            <a:r>
              <a:rPr lang="en-US" sz="1400" dirty="0">
                <a:solidFill>
                  <a:schemeClr val="tx1">
                    <a:lumMod val="85000"/>
                    <a:lumOff val="15000"/>
                  </a:schemeClr>
                </a:solidFill>
                <a:latin typeface="Trebuchet MS" charset="0"/>
                <a:ea typeface="Trebuchet MS" charset="0"/>
                <a:cs typeface="Trebuchet MS" charset="0"/>
              </a:rPr>
              <a:t>Project Management</a:t>
            </a:r>
          </a:p>
        </p:txBody>
      </p:sp>
      <p:sp>
        <p:nvSpPr>
          <p:cNvPr id="11" name="Rectángulo 10"/>
          <p:cNvSpPr/>
          <p:nvPr/>
        </p:nvSpPr>
        <p:spPr>
          <a:xfrm>
            <a:off x="355197" y="2268116"/>
            <a:ext cx="2072677" cy="492443"/>
          </a:xfrm>
          <a:prstGeom prst="rect">
            <a:avLst/>
          </a:prstGeom>
        </p:spPr>
        <p:txBody>
          <a:bodyPr wrap="square">
            <a:spAutoFit/>
          </a:bodyPr>
          <a:lstStyle/>
          <a:p>
            <a:r>
              <a:rPr lang="en-US" sz="2600" b="1" spc="-150">
                <a:solidFill>
                  <a:schemeClr val="bg1"/>
                </a:solidFill>
                <a:latin typeface="Trebuchet MS" charset="0"/>
                <a:ea typeface="Trebuchet MS" charset="0"/>
                <a:cs typeface="Trebuchet MS" charset="0"/>
              </a:rPr>
              <a:t>Organisation</a:t>
            </a:r>
            <a:endParaRPr lang="es-ES_tradnl" sz="2600" b="1" spc="-150" dirty="0">
              <a:solidFill>
                <a:schemeClr val="bg1"/>
              </a:solidFill>
              <a:latin typeface="Trebuchet MS" charset="0"/>
              <a:ea typeface="Trebuchet MS" charset="0"/>
              <a:cs typeface="Trebuchet MS" charset="0"/>
            </a:endParaRPr>
          </a:p>
        </p:txBody>
      </p:sp>
      <p:sp>
        <p:nvSpPr>
          <p:cNvPr id="57" name="Rectángulo redondeado 56"/>
          <p:cNvSpPr/>
          <p:nvPr/>
        </p:nvSpPr>
        <p:spPr>
          <a:xfrm>
            <a:off x="3937000" y="2133600"/>
            <a:ext cx="940453" cy="368448"/>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9" name="Rectángulo 58"/>
          <p:cNvSpPr/>
          <p:nvPr/>
        </p:nvSpPr>
        <p:spPr>
          <a:xfrm>
            <a:off x="4147502" y="2149317"/>
            <a:ext cx="711653" cy="338554"/>
          </a:xfrm>
          <a:prstGeom prst="rect">
            <a:avLst/>
          </a:prstGeom>
        </p:spPr>
        <p:txBody>
          <a:bodyPr wrap="none">
            <a:spAutoFit/>
          </a:bodyPr>
          <a:lstStyle/>
          <a:p>
            <a:pPr lvl="0"/>
            <a:r>
              <a:rPr lang="en-US" sz="1600" b="1" dirty="0">
                <a:solidFill>
                  <a:schemeClr val="bg1"/>
                </a:solidFill>
                <a:latin typeface="Trebuchet MS" charset="0"/>
                <a:ea typeface="Trebuchet MS" charset="0"/>
                <a:cs typeface="Trebuchet MS" charset="0"/>
              </a:rPr>
              <a:t>DMEC</a:t>
            </a:r>
          </a:p>
        </p:txBody>
      </p:sp>
      <p:sp>
        <p:nvSpPr>
          <p:cNvPr id="148" name="Rectángulo redondeado 147"/>
          <p:cNvSpPr/>
          <p:nvPr/>
        </p:nvSpPr>
        <p:spPr>
          <a:xfrm>
            <a:off x="2675063" y="3576923"/>
            <a:ext cx="2487335" cy="686915"/>
          </a:xfrm>
          <a:prstGeom prst="round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51" name="Rectángulo redondeado 150"/>
          <p:cNvSpPr/>
          <p:nvPr/>
        </p:nvSpPr>
        <p:spPr>
          <a:xfrm>
            <a:off x="2605453" y="3367851"/>
            <a:ext cx="1152446" cy="368448"/>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54" name="Rectángulo 153"/>
          <p:cNvSpPr/>
          <p:nvPr/>
        </p:nvSpPr>
        <p:spPr>
          <a:xfrm>
            <a:off x="2662514" y="3385969"/>
            <a:ext cx="1125373" cy="523220"/>
          </a:xfrm>
          <a:prstGeom prst="rect">
            <a:avLst/>
          </a:prstGeom>
        </p:spPr>
        <p:txBody>
          <a:bodyPr wrap="none">
            <a:spAutoFit/>
          </a:bodyPr>
          <a:lstStyle/>
          <a:p>
            <a:r>
              <a:rPr lang="en-US" sz="1400" b="1" dirty="0">
                <a:solidFill>
                  <a:schemeClr val="bg1"/>
                </a:solidFill>
                <a:latin typeface="Trebuchet MS" charset="0"/>
                <a:ea typeface="Trebuchet MS" charset="0"/>
                <a:cs typeface="Trebuchet MS" charset="0"/>
              </a:rPr>
              <a:t>Power-Link</a:t>
            </a:r>
          </a:p>
          <a:p>
            <a:pPr lvl="0"/>
            <a:endParaRPr lang="en-US" sz="1400" b="1" dirty="0">
              <a:latin typeface="Trebuchet MS" charset="0"/>
              <a:ea typeface="Trebuchet MS" charset="0"/>
              <a:cs typeface="Trebuchet MS" charset="0"/>
            </a:endParaRPr>
          </a:p>
        </p:txBody>
      </p:sp>
      <p:sp>
        <p:nvSpPr>
          <p:cNvPr id="155" name="Rectángulo 154"/>
          <p:cNvSpPr/>
          <p:nvPr/>
        </p:nvSpPr>
        <p:spPr>
          <a:xfrm>
            <a:off x="2565462" y="3669522"/>
            <a:ext cx="2692400" cy="523220"/>
          </a:xfrm>
          <a:prstGeom prst="rect">
            <a:avLst/>
          </a:prstGeom>
        </p:spPr>
        <p:txBody>
          <a:bodyPr wrap="square">
            <a:spAutoFit/>
          </a:bodyPr>
          <a:lstStyle/>
          <a:p>
            <a:pPr lvl="0" algn="ctr"/>
            <a:r>
              <a:rPr lang="en-US" sz="1400" dirty="0">
                <a:latin typeface="Trebuchet MS" charset="0"/>
                <a:ea typeface="Trebuchet MS" charset="0"/>
                <a:cs typeface="Trebuchet MS" charset="0"/>
              </a:rPr>
              <a:t>   WP 4 </a:t>
            </a:r>
          </a:p>
          <a:p>
            <a:pPr lvl="0" algn="ctr"/>
            <a:r>
              <a:rPr lang="en-US" sz="1400" dirty="0">
                <a:latin typeface="Trebuchet MS" charset="0"/>
                <a:ea typeface="Trebuchet MS" charset="0"/>
                <a:cs typeface="Trebuchet MS" charset="0"/>
              </a:rPr>
              <a:t>Communication &amp; Business </a:t>
            </a:r>
          </a:p>
        </p:txBody>
      </p:sp>
      <p:sp>
        <p:nvSpPr>
          <p:cNvPr id="159" name="Rectángulo redondeado 158"/>
          <p:cNvSpPr/>
          <p:nvPr/>
        </p:nvSpPr>
        <p:spPr>
          <a:xfrm>
            <a:off x="5811685" y="3576923"/>
            <a:ext cx="2487335" cy="686915"/>
          </a:xfrm>
          <a:prstGeom prst="round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1" name="Rectángulo redondeado 160"/>
          <p:cNvSpPr/>
          <p:nvPr/>
        </p:nvSpPr>
        <p:spPr>
          <a:xfrm>
            <a:off x="5742075" y="3363848"/>
            <a:ext cx="1152446" cy="368448"/>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7" name="Rectángulo 66"/>
          <p:cNvSpPr/>
          <p:nvPr/>
        </p:nvSpPr>
        <p:spPr>
          <a:xfrm>
            <a:off x="6035352" y="3385969"/>
            <a:ext cx="550151" cy="584775"/>
          </a:xfrm>
          <a:prstGeom prst="rect">
            <a:avLst/>
          </a:prstGeom>
        </p:spPr>
        <p:txBody>
          <a:bodyPr wrap="none">
            <a:spAutoFit/>
          </a:bodyPr>
          <a:lstStyle/>
          <a:p>
            <a:r>
              <a:rPr lang="en-US" sz="1400" b="1" dirty="0">
                <a:solidFill>
                  <a:schemeClr val="bg1"/>
                </a:solidFill>
                <a:latin typeface="Trebuchet MS" charset="0"/>
                <a:ea typeface="Trebuchet MS" charset="0"/>
                <a:cs typeface="Trebuchet MS" charset="0"/>
              </a:rPr>
              <a:t>POM</a:t>
            </a:r>
            <a:endParaRPr lang="es-ES_tradnl" sz="1400" b="1" dirty="0">
              <a:solidFill>
                <a:schemeClr val="bg1"/>
              </a:solidFill>
              <a:latin typeface="Trebuchet MS" charset="0"/>
              <a:ea typeface="Trebuchet MS" charset="0"/>
              <a:cs typeface="Trebuchet MS" charset="0"/>
            </a:endParaRPr>
          </a:p>
          <a:p>
            <a:pPr lvl="0"/>
            <a:endParaRPr lang="en-US" b="1" dirty="0"/>
          </a:p>
        </p:txBody>
      </p:sp>
      <p:sp>
        <p:nvSpPr>
          <p:cNvPr id="68" name="Rectángulo 67"/>
          <p:cNvSpPr/>
          <p:nvPr/>
        </p:nvSpPr>
        <p:spPr>
          <a:xfrm>
            <a:off x="5742075" y="3625935"/>
            <a:ext cx="2692400" cy="553998"/>
          </a:xfrm>
          <a:prstGeom prst="rect">
            <a:avLst/>
          </a:prstGeom>
        </p:spPr>
        <p:txBody>
          <a:bodyPr wrap="square">
            <a:spAutoFit/>
          </a:bodyPr>
          <a:lstStyle/>
          <a:p>
            <a:pPr lvl="0"/>
            <a:endParaRPr lang="es-ES_tradnl" sz="1600" dirty="0">
              <a:latin typeface="Trebuchet MS" charset="0"/>
              <a:ea typeface="Trebuchet MS" charset="0"/>
              <a:cs typeface="Trebuchet MS" charset="0"/>
            </a:endParaRPr>
          </a:p>
          <a:p>
            <a:pPr lvl="0" algn="ctr"/>
            <a:r>
              <a:rPr lang="en-US" sz="1400" dirty="0">
                <a:latin typeface="Trebuchet MS" charset="0"/>
                <a:ea typeface="Trebuchet MS" charset="0"/>
                <a:cs typeface="Trebuchet MS" charset="0"/>
              </a:rPr>
              <a:t>Spin-Offs</a:t>
            </a:r>
            <a:endParaRPr lang="en-US" sz="1300" dirty="0">
              <a:latin typeface="Trebuchet MS" charset="0"/>
              <a:ea typeface="Trebuchet MS" charset="0"/>
              <a:cs typeface="Trebuchet MS" charset="0"/>
            </a:endParaRPr>
          </a:p>
        </p:txBody>
      </p:sp>
      <p:sp>
        <p:nvSpPr>
          <p:cNvPr id="163" name="Rectángulo redondeado 162"/>
          <p:cNvSpPr/>
          <p:nvPr/>
        </p:nvSpPr>
        <p:spPr>
          <a:xfrm>
            <a:off x="1492379" y="4641026"/>
            <a:ext cx="2487335" cy="686915"/>
          </a:xfrm>
          <a:prstGeom prst="round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5" name="Rectángulo redondeado 164"/>
          <p:cNvSpPr/>
          <p:nvPr/>
        </p:nvSpPr>
        <p:spPr>
          <a:xfrm>
            <a:off x="1422769" y="4419600"/>
            <a:ext cx="1152446" cy="368448"/>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5" name="Rectángulo 124"/>
          <p:cNvSpPr/>
          <p:nvPr/>
        </p:nvSpPr>
        <p:spPr>
          <a:xfrm>
            <a:off x="1570114" y="4440423"/>
            <a:ext cx="633507" cy="307777"/>
          </a:xfrm>
          <a:prstGeom prst="rect">
            <a:avLst/>
          </a:prstGeom>
        </p:spPr>
        <p:txBody>
          <a:bodyPr wrap="none">
            <a:spAutoFit/>
          </a:bodyPr>
          <a:lstStyle/>
          <a:p>
            <a:pPr lvl="0"/>
            <a:r>
              <a:rPr lang="en-US" sz="1400" b="1" dirty="0">
                <a:solidFill>
                  <a:schemeClr val="bg1"/>
                </a:solidFill>
                <a:latin typeface="Trebuchet MS" charset="0"/>
                <a:ea typeface="Trebuchet MS" charset="0"/>
                <a:cs typeface="Trebuchet MS" charset="0"/>
              </a:rPr>
              <a:t>EMEC</a:t>
            </a:r>
            <a:endParaRPr lang="en-US" sz="1600" b="1" dirty="0">
              <a:solidFill>
                <a:schemeClr val="bg1"/>
              </a:solidFill>
              <a:latin typeface="Trebuchet MS" charset="0"/>
              <a:ea typeface="Trebuchet MS" charset="0"/>
              <a:cs typeface="Trebuchet MS" charset="0"/>
            </a:endParaRPr>
          </a:p>
        </p:txBody>
      </p:sp>
      <p:sp>
        <p:nvSpPr>
          <p:cNvPr id="126" name="Rectángulo 125"/>
          <p:cNvSpPr/>
          <p:nvPr/>
        </p:nvSpPr>
        <p:spPr>
          <a:xfrm>
            <a:off x="1739601" y="4602408"/>
            <a:ext cx="2018298" cy="584775"/>
          </a:xfrm>
          <a:prstGeom prst="rect">
            <a:avLst/>
          </a:prstGeom>
        </p:spPr>
        <p:txBody>
          <a:bodyPr wrap="square">
            <a:spAutoFit/>
          </a:bodyPr>
          <a:lstStyle/>
          <a:p>
            <a:pPr lvl="0"/>
            <a:endParaRPr lang="es-ES_tradnl" dirty="0"/>
          </a:p>
          <a:p>
            <a:pPr lvl="0" algn="ctr"/>
            <a:r>
              <a:rPr lang="en-US" sz="1400" dirty="0">
                <a:latin typeface="Trebuchet MS" charset="0"/>
                <a:ea typeface="Trebuchet MS" charset="0"/>
                <a:cs typeface="Trebuchet MS" charset="0"/>
              </a:rPr>
              <a:t>WP 1 Certification</a:t>
            </a:r>
            <a:endParaRPr lang="en-US" dirty="0">
              <a:latin typeface="Trebuchet MS" charset="0"/>
              <a:ea typeface="Trebuchet MS" charset="0"/>
              <a:cs typeface="Trebuchet MS" charset="0"/>
            </a:endParaRPr>
          </a:p>
        </p:txBody>
      </p:sp>
      <p:sp>
        <p:nvSpPr>
          <p:cNvPr id="172" name="Rectángulo redondeado 171"/>
          <p:cNvSpPr/>
          <p:nvPr/>
        </p:nvSpPr>
        <p:spPr>
          <a:xfrm>
            <a:off x="7406361" y="4641026"/>
            <a:ext cx="2487335" cy="686915"/>
          </a:xfrm>
          <a:prstGeom prst="round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74" name="Rectángulo redondeado 173"/>
          <p:cNvSpPr/>
          <p:nvPr/>
        </p:nvSpPr>
        <p:spPr>
          <a:xfrm>
            <a:off x="7336751" y="4440306"/>
            <a:ext cx="1152446" cy="368448"/>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9" name="Rectángulo 168"/>
          <p:cNvSpPr/>
          <p:nvPr/>
        </p:nvSpPr>
        <p:spPr>
          <a:xfrm>
            <a:off x="7459990" y="4440090"/>
            <a:ext cx="842988" cy="307777"/>
          </a:xfrm>
          <a:prstGeom prst="rect">
            <a:avLst/>
          </a:prstGeom>
        </p:spPr>
        <p:txBody>
          <a:bodyPr wrap="none">
            <a:spAutoFit/>
          </a:bodyPr>
          <a:lstStyle/>
          <a:p>
            <a:pPr lvl="0"/>
            <a:r>
              <a:rPr lang="en-US" sz="1400" b="1" dirty="0" err="1">
                <a:solidFill>
                  <a:schemeClr val="bg1"/>
                </a:solidFill>
                <a:latin typeface="Trebuchet MS" charset="0"/>
                <a:ea typeface="Trebuchet MS" charset="0"/>
                <a:cs typeface="Trebuchet MS" charset="0"/>
              </a:rPr>
              <a:t>Tocardo</a:t>
            </a:r>
            <a:endParaRPr lang="en-US" sz="1400" b="1" dirty="0">
              <a:solidFill>
                <a:schemeClr val="bg1"/>
              </a:solidFill>
              <a:latin typeface="Trebuchet MS" charset="0"/>
              <a:ea typeface="Trebuchet MS" charset="0"/>
              <a:cs typeface="Trebuchet MS" charset="0"/>
            </a:endParaRPr>
          </a:p>
        </p:txBody>
      </p:sp>
      <p:sp>
        <p:nvSpPr>
          <p:cNvPr id="170" name="Rectángulo 169"/>
          <p:cNvSpPr/>
          <p:nvPr/>
        </p:nvSpPr>
        <p:spPr>
          <a:xfrm>
            <a:off x="7297649" y="4716673"/>
            <a:ext cx="2661488" cy="523220"/>
          </a:xfrm>
          <a:prstGeom prst="rect">
            <a:avLst/>
          </a:prstGeom>
        </p:spPr>
        <p:txBody>
          <a:bodyPr wrap="square">
            <a:spAutoFit/>
          </a:bodyPr>
          <a:lstStyle/>
          <a:p>
            <a:pPr lvl="0"/>
            <a:endParaRPr lang="es-ES_tradnl" sz="1400" dirty="0">
              <a:latin typeface="Trebuchet MS" charset="0"/>
              <a:ea typeface="Trebuchet MS" charset="0"/>
              <a:cs typeface="Trebuchet MS" charset="0"/>
            </a:endParaRPr>
          </a:p>
          <a:p>
            <a:pPr lvl="0" algn="ctr"/>
            <a:r>
              <a:rPr lang="en-US" sz="1400" dirty="0">
                <a:latin typeface="Trebuchet MS" charset="0"/>
                <a:ea typeface="Trebuchet MS" charset="0"/>
                <a:cs typeface="Trebuchet MS" charset="0"/>
              </a:rPr>
              <a:t>WP 2 Build &amp; Install Pilot</a:t>
            </a:r>
          </a:p>
        </p:txBody>
      </p:sp>
      <p:sp>
        <p:nvSpPr>
          <p:cNvPr id="77" name="Rectángulo redondeado 76"/>
          <p:cNvSpPr/>
          <p:nvPr/>
        </p:nvSpPr>
        <p:spPr>
          <a:xfrm>
            <a:off x="159083" y="6050957"/>
            <a:ext cx="1250488" cy="1188043"/>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8" name="Rectángulo redondeado 77"/>
          <p:cNvSpPr/>
          <p:nvPr/>
        </p:nvSpPr>
        <p:spPr>
          <a:xfrm>
            <a:off x="106064" y="5815457"/>
            <a:ext cx="1092123" cy="474523"/>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9" name="Rectángulo 128"/>
          <p:cNvSpPr/>
          <p:nvPr/>
        </p:nvSpPr>
        <p:spPr>
          <a:xfrm>
            <a:off x="190769" y="5815457"/>
            <a:ext cx="865943" cy="523220"/>
          </a:xfrm>
          <a:prstGeom prst="rect">
            <a:avLst/>
          </a:prstGeom>
        </p:spPr>
        <p:txBody>
          <a:bodyPr wrap="none">
            <a:spAutoFit/>
          </a:bodyPr>
          <a:lstStyle/>
          <a:p>
            <a:pPr lvl="0"/>
            <a:r>
              <a:rPr lang="en-US" sz="1400" b="1" dirty="0">
                <a:solidFill>
                  <a:schemeClr val="bg1"/>
                </a:solidFill>
                <a:latin typeface="Trebuchet MS" charset="0"/>
                <a:ea typeface="Trebuchet MS" charset="0"/>
                <a:cs typeface="Trebuchet MS" charset="0"/>
              </a:rPr>
              <a:t>Lloyds </a:t>
            </a:r>
          </a:p>
          <a:p>
            <a:pPr lvl="0"/>
            <a:r>
              <a:rPr lang="en-US" sz="1400" b="1" dirty="0">
                <a:solidFill>
                  <a:schemeClr val="bg1"/>
                </a:solidFill>
                <a:latin typeface="Trebuchet MS" charset="0"/>
                <a:ea typeface="Trebuchet MS" charset="0"/>
                <a:cs typeface="Trebuchet MS" charset="0"/>
              </a:rPr>
              <a:t>Register</a:t>
            </a:r>
          </a:p>
        </p:txBody>
      </p:sp>
      <p:sp>
        <p:nvSpPr>
          <p:cNvPr id="130" name="Rectángulo 129"/>
          <p:cNvSpPr/>
          <p:nvPr/>
        </p:nvSpPr>
        <p:spPr>
          <a:xfrm>
            <a:off x="209478" y="6129847"/>
            <a:ext cx="1233001" cy="1015663"/>
          </a:xfrm>
          <a:prstGeom prst="rect">
            <a:avLst/>
          </a:prstGeom>
        </p:spPr>
        <p:txBody>
          <a:bodyPr wrap="square">
            <a:spAutoFit/>
          </a:bodyPr>
          <a:lstStyle/>
          <a:p>
            <a:pPr lvl="0"/>
            <a:endParaRPr lang="es-ES_tradnl" dirty="0"/>
          </a:p>
          <a:p>
            <a:pPr lvl="0"/>
            <a:r>
              <a:rPr lang="en-US" sz="1400" dirty="0">
                <a:latin typeface="Trebuchet MS" charset="0"/>
                <a:ea typeface="Trebuchet MS" charset="0"/>
                <a:cs typeface="Trebuchet MS" charset="0"/>
              </a:rPr>
              <a:t>Apply &amp; </a:t>
            </a:r>
          </a:p>
          <a:p>
            <a:pPr lvl="0"/>
            <a:r>
              <a:rPr lang="en-US" sz="1400" dirty="0">
                <a:latin typeface="Trebuchet MS" charset="0"/>
                <a:ea typeface="Trebuchet MS" charset="0"/>
                <a:cs typeface="Trebuchet MS" charset="0"/>
              </a:rPr>
              <a:t>Develop Certification</a:t>
            </a:r>
          </a:p>
        </p:txBody>
      </p:sp>
      <p:sp>
        <p:nvSpPr>
          <p:cNvPr id="179" name="Rectángulo redondeado 178"/>
          <p:cNvSpPr/>
          <p:nvPr/>
        </p:nvSpPr>
        <p:spPr>
          <a:xfrm>
            <a:off x="1567053" y="6086291"/>
            <a:ext cx="1251472" cy="1144655"/>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0" name="Rectángulo redondeado 179"/>
          <p:cNvSpPr/>
          <p:nvPr/>
        </p:nvSpPr>
        <p:spPr>
          <a:xfrm>
            <a:off x="1512871" y="5812154"/>
            <a:ext cx="1092123" cy="474523"/>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1" name="Rectángulo 130"/>
          <p:cNvSpPr/>
          <p:nvPr/>
        </p:nvSpPr>
        <p:spPr>
          <a:xfrm>
            <a:off x="1636293" y="5898829"/>
            <a:ext cx="807978" cy="307777"/>
          </a:xfrm>
          <a:prstGeom prst="rect">
            <a:avLst/>
          </a:prstGeom>
        </p:spPr>
        <p:txBody>
          <a:bodyPr wrap="none">
            <a:spAutoFit/>
          </a:bodyPr>
          <a:lstStyle/>
          <a:p>
            <a:pPr lvl="0"/>
            <a:r>
              <a:rPr lang="en-US" sz="1400" b="1" dirty="0">
                <a:solidFill>
                  <a:schemeClr val="bg1"/>
                </a:solidFill>
                <a:latin typeface="Trebuchet MS" charset="0"/>
                <a:ea typeface="Trebuchet MS" charset="0"/>
                <a:cs typeface="Trebuchet MS" charset="0"/>
              </a:rPr>
              <a:t>DNV-GL</a:t>
            </a:r>
          </a:p>
        </p:txBody>
      </p:sp>
      <p:sp>
        <p:nvSpPr>
          <p:cNvPr id="186" name="Rectángulo 185"/>
          <p:cNvSpPr/>
          <p:nvPr/>
        </p:nvSpPr>
        <p:spPr>
          <a:xfrm>
            <a:off x="1634556" y="6124149"/>
            <a:ext cx="1233001" cy="1015663"/>
          </a:xfrm>
          <a:prstGeom prst="rect">
            <a:avLst/>
          </a:prstGeom>
        </p:spPr>
        <p:txBody>
          <a:bodyPr wrap="square">
            <a:spAutoFit/>
          </a:bodyPr>
          <a:lstStyle/>
          <a:p>
            <a:pPr lvl="0"/>
            <a:endParaRPr lang="es-ES_tradnl" dirty="0"/>
          </a:p>
          <a:p>
            <a:pPr lvl="0"/>
            <a:r>
              <a:rPr lang="en-US" sz="1400" dirty="0">
                <a:latin typeface="Trebuchet MS" charset="0"/>
                <a:ea typeface="Trebuchet MS" charset="0"/>
                <a:cs typeface="Trebuchet MS" charset="0"/>
              </a:rPr>
              <a:t>Apply &amp; </a:t>
            </a:r>
          </a:p>
          <a:p>
            <a:pPr lvl="0"/>
            <a:r>
              <a:rPr lang="en-US" sz="1400" dirty="0">
                <a:latin typeface="Trebuchet MS" charset="0"/>
                <a:ea typeface="Trebuchet MS" charset="0"/>
                <a:cs typeface="Trebuchet MS" charset="0"/>
              </a:rPr>
              <a:t>Develop Certification</a:t>
            </a:r>
          </a:p>
        </p:txBody>
      </p:sp>
      <p:sp>
        <p:nvSpPr>
          <p:cNvPr id="189" name="Rectángulo redondeado 188"/>
          <p:cNvSpPr/>
          <p:nvPr/>
        </p:nvSpPr>
        <p:spPr>
          <a:xfrm>
            <a:off x="2985831" y="6081593"/>
            <a:ext cx="1251472" cy="1144655"/>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90" name="Rectángulo redondeado 189"/>
          <p:cNvSpPr/>
          <p:nvPr/>
        </p:nvSpPr>
        <p:spPr>
          <a:xfrm>
            <a:off x="2931649" y="5807456"/>
            <a:ext cx="1092123" cy="474523"/>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3" name="Rectángulo 132"/>
          <p:cNvSpPr/>
          <p:nvPr/>
        </p:nvSpPr>
        <p:spPr>
          <a:xfrm>
            <a:off x="3019880" y="5905619"/>
            <a:ext cx="518091" cy="307777"/>
          </a:xfrm>
          <a:prstGeom prst="rect">
            <a:avLst/>
          </a:prstGeom>
        </p:spPr>
        <p:txBody>
          <a:bodyPr wrap="none">
            <a:spAutoFit/>
          </a:bodyPr>
          <a:lstStyle/>
          <a:p>
            <a:pPr lvl="0"/>
            <a:r>
              <a:rPr lang="en-US" sz="1400" b="1" dirty="0">
                <a:solidFill>
                  <a:schemeClr val="bg1"/>
                </a:solidFill>
                <a:latin typeface="Trebuchet MS" charset="0"/>
                <a:ea typeface="Trebuchet MS" charset="0"/>
                <a:cs typeface="Trebuchet MS" charset="0"/>
              </a:rPr>
              <a:t>NEC</a:t>
            </a:r>
            <a:endParaRPr lang="en-US" b="1" dirty="0">
              <a:solidFill>
                <a:schemeClr val="bg1"/>
              </a:solidFill>
              <a:latin typeface="Trebuchet MS" charset="0"/>
              <a:ea typeface="Trebuchet MS" charset="0"/>
              <a:cs typeface="Trebuchet MS" charset="0"/>
            </a:endParaRPr>
          </a:p>
        </p:txBody>
      </p:sp>
      <p:sp>
        <p:nvSpPr>
          <p:cNvPr id="134" name="Rectángulo 133"/>
          <p:cNvSpPr/>
          <p:nvPr/>
        </p:nvSpPr>
        <p:spPr>
          <a:xfrm>
            <a:off x="3034474" y="6124538"/>
            <a:ext cx="1553887" cy="1015663"/>
          </a:xfrm>
          <a:prstGeom prst="rect">
            <a:avLst/>
          </a:prstGeom>
        </p:spPr>
        <p:txBody>
          <a:bodyPr wrap="square">
            <a:spAutoFit/>
          </a:bodyPr>
          <a:lstStyle/>
          <a:p>
            <a:pPr lvl="0"/>
            <a:endParaRPr lang="es-ES_tradnl" dirty="0"/>
          </a:p>
          <a:p>
            <a:pPr lvl="0"/>
            <a:r>
              <a:rPr lang="en-US" sz="1400" dirty="0">
                <a:latin typeface="Trebuchet MS" charset="0"/>
                <a:ea typeface="Trebuchet MS" charset="0"/>
                <a:cs typeface="Trebuchet MS" charset="0"/>
              </a:rPr>
              <a:t>Workshops </a:t>
            </a:r>
          </a:p>
          <a:p>
            <a:pPr lvl="0"/>
            <a:r>
              <a:rPr lang="en-US" sz="1400" dirty="0">
                <a:latin typeface="Trebuchet MS" charset="0"/>
                <a:ea typeface="Trebuchet MS" charset="0"/>
                <a:cs typeface="Trebuchet MS" charset="0"/>
              </a:rPr>
              <a:t>on </a:t>
            </a:r>
          </a:p>
          <a:p>
            <a:pPr lvl="0"/>
            <a:r>
              <a:rPr lang="en-US" sz="1400" dirty="0">
                <a:latin typeface="Trebuchet MS" charset="0"/>
                <a:ea typeface="Trebuchet MS" charset="0"/>
                <a:cs typeface="Trebuchet MS" charset="0"/>
              </a:rPr>
              <a:t>Certification</a:t>
            </a:r>
          </a:p>
        </p:txBody>
      </p:sp>
      <p:sp>
        <p:nvSpPr>
          <p:cNvPr id="193" name="Rectángulo redondeado 192"/>
          <p:cNvSpPr/>
          <p:nvPr/>
        </p:nvSpPr>
        <p:spPr>
          <a:xfrm>
            <a:off x="4396850" y="6089594"/>
            <a:ext cx="1251472" cy="1144655"/>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94" name="Rectángulo redondeado 193"/>
          <p:cNvSpPr/>
          <p:nvPr/>
        </p:nvSpPr>
        <p:spPr>
          <a:xfrm>
            <a:off x="4342668" y="5815457"/>
            <a:ext cx="1092123" cy="474523"/>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5" name="Rectángulo 134"/>
          <p:cNvSpPr/>
          <p:nvPr/>
        </p:nvSpPr>
        <p:spPr>
          <a:xfrm>
            <a:off x="4413803" y="5905619"/>
            <a:ext cx="894797" cy="307777"/>
          </a:xfrm>
          <a:prstGeom prst="rect">
            <a:avLst/>
          </a:prstGeom>
        </p:spPr>
        <p:txBody>
          <a:bodyPr wrap="none">
            <a:spAutoFit/>
          </a:bodyPr>
          <a:lstStyle/>
          <a:p>
            <a:pPr lvl="0"/>
            <a:r>
              <a:rPr lang="en-US" sz="1400" b="1" dirty="0">
                <a:solidFill>
                  <a:schemeClr val="bg1"/>
                </a:solidFill>
                <a:latin typeface="Trebuchet MS" charset="0"/>
                <a:ea typeface="Trebuchet MS" charset="0"/>
                <a:cs typeface="Trebuchet MS" charset="0"/>
              </a:rPr>
              <a:t>IFREMER</a:t>
            </a:r>
          </a:p>
        </p:txBody>
      </p:sp>
      <p:sp>
        <p:nvSpPr>
          <p:cNvPr id="136" name="Rectángulo 135"/>
          <p:cNvSpPr/>
          <p:nvPr/>
        </p:nvSpPr>
        <p:spPr>
          <a:xfrm>
            <a:off x="4402459" y="6128771"/>
            <a:ext cx="1696039" cy="1015663"/>
          </a:xfrm>
          <a:prstGeom prst="rect">
            <a:avLst/>
          </a:prstGeom>
        </p:spPr>
        <p:txBody>
          <a:bodyPr wrap="square">
            <a:spAutoFit/>
          </a:bodyPr>
          <a:lstStyle/>
          <a:p>
            <a:pPr lvl="0"/>
            <a:endParaRPr lang="es-ES_tradnl" dirty="0"/>
          </a:p>
          <a:p>
            <a:pPr lvl="0"/>
            <a:r>
              <a:rPr lang="en-US" sz="1400" dirty="0">
                <a:latin typeface="Trebuchet MS" charset="0"/>
                <a:ea typeface="Trebuchet MS" charset="0"/>
                <a:cs typeface="Trebuchet MS" charset="0"/>
              </a:rPr>
              <a:t>Test to </a:t>
            </a:r>
          </a:p>
          <a:p>
            <a:pPr lvl="0"/>
            <a:r>
              <a:rPr lang="en-US" sz="1400" dirty="0">
                <a:latin typeface="Trebuchet MS" charset="0"/>
                <a:ea typeface="Trebuchet MS" charset="0"/>
                <a:cs typeface="Trebuchet MS" charset="0"/>
              </a:rPr>
              <a:t>Certification Schemes</a:t>
            </a:r>
          </a:p>
        </p:txBody>
      </p:sp>
      <p:sp>
        <p:nvSpPr>
          <p:cNvPr id="197" name="Rectángulo redondeado 196"/>
          <p:cNvSpPr/>
          <p:nvPr/>
        </p:nvSpPr>
        <p:spPr>
          <a:xfrm>
            <a:off x="5819982" y="6081593"/>
            <a:ext cx="1251472" cy="1144655"/>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98" name="Rectángulo redondeado 197"/>
          <p:cNvSpPr/>
          <p:nvPr/>
        </p:nvSpPr>
        <p:spPr>
          <a:xfrm>
            <a:off x="5765800" y="5807456"/>
            <a:ext cx="1092123" cy="474523"/>
          </a:xfrm>
          <a:prstGeom prst="roundRect">
            <a:avLst/>
          </a:prstGeom>
          <a:solidFill>
            <a:schemeClr val="bg1"/>
          </a:solidFill>
          <a:ln w="9525">
            <a:solidFill>
              <a:srgbClr val="99CA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7" name="Rectángulo 136"/>
          <p:cNvSpPr/>
          <p:nvPr/>
        </p:nvSpPr>
        <p:spPr>
          <a:xfrm>
            <a:off x="5883368" y="5906408"/>
            <a:ext cx="438390" cy="369332"/>
          </a:xfrm>
          <a:prstGeom prst="rect">
            <a:avLst/>
          </a:prstGeom>
        </p:spPr>
        <p:txBody>
          <a:bodyPr wrap="none">
            <a:spAutoFit/>
          </a:bodyPr>
          <a:lstStyle/>
          <a:p>
            <a:pPr lvl="0"/>
            <a:r>
              <a:rPr lang="en-US" dirty="0">
                <a:solidFill>
                  <a:srgbClr val="99CA3C"/>
                </a:solidFill>
              </a:rPr>
              <a:t>BV</a:t>
            </a:r>
          </a:p>
        </p:txBody>
      </p:sp>
      <p:sp>
        <p:nvSpPr>
          <p:cNvPr id="138" name="Rectángulo 137"/>
          <p:cNvSpPr/>
          <p:nvPr/>
        </p:nvSpPr>
        <p:spPr>
          <a:xfrm>
            <a:off x="5804529" y="6223505"/>
            <a:ext cx="1409071" cy="523220"/>
          </a:xfrm>
          <a:prstGeom prst="rect">
            <a:avLst/>
          </a:prstGeom>
        </p:spPr>
        <p:txBody>
          <a:bodyPr wrap="square">
            <a:spAutoFit/>
          </a:bodyPr>
          <a:lstStyle/>
          <a:p>
            <a:pPr lvl="0"/>
            <a:endParaRPr lang="es-ES_tradnl" sz="1400" dirty="0">
              <a:latin typeface="Trebuchet MS" charset="0"/>
              <a:ea typeface="Trebuchet MS" charset="0"/>
              <a:cs typeface="Trebuchet MS" charset="0"/>
            </a:endParaRPr>
          </a:p>
          <a:p>
            <a:pPr lvl="0"/>
            <a:r>
              <a:rPr lang="en-US" sz="1400" dirty="0">
                <a:latin typeface="Trebuchet MS" charset="0"/>
                <a:ea typeface="Trebuchet MS" charset="0"/>
                <a:cs typeface="Trebuchet MS" charset="0"/>
              </a:rPr>
              <a:t>Certification</a:t>
            </a:r>
          </a:p>
        </p:txBody>
      </p:sp>
      <p:sp>
        <p:nvSpPr>
          <p:cNvPr id="201" name="Rectángulo redondeado 200"/>
          <p:cNvSpPr/>
          <p:nvPr/>
        </p:nvSpPr>
        <p:spPr>
          <a:xfrm>
            <a:off x="7422519" y="6078354"/>
            <a:ext cx="1251472" cy="1144655"/>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02" name="Rectángulo redondeado 201"/>
          <p:cNvSpPr/>
          <p:nvPr/>
        </p:nvSpPr>
        <p:spPr>
          <a:xfrm>
            <a:off x="7368337" y="5804217"/>
            <a:ext cx="1092123" cy="474523"/>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9" name="Rectángulo 138"/>
          <p:cNvSpPr/>
          <p:nvPr/>
        </p:nvSpPr>
        <p:spPr>
          <a:xfrm>
            <a:off x="7379790" y="5782034"/>
            <a:ext cx="1156920" cy="523220"/>
          </a:xfrm>
          <a:prstGeom prst="rect">
            <a:avLst/>
          </a:prstGeom>
        </p:spPr>
        <p:txBody>
          <a:bodyPr wrap="none">
            <a:spAutoFit/>
          </a:bodyPr>
          <a:lstStyle/>
          <a:p>
            <a:pPr lvl="0"/>
            <a:r>
              <a:rPr lang="en-US" sz="1350" b="1" dirty="0">
                <a:solidFill>
                  <a:schemeClr val="bg1"/>
                </a:solidFill>
                <a:latin typeface="Trebuchet MS" charset="0"/>
                <a:ea typeface="Trebuchet MS" charset="0"/>
                <a:cs typeface="Trebuchet MS" charset="0"/>
              </a:rPr>
              <a:t>Sub-</a:t>
            </a:r>
          </a:p>
          <a:p>
            <a:pPr lvl="0"/>
            <a:r>
              <a:rPr lang="en-US" sz="1350" b="1" dirty="0">
                <a:solidFill>
                  <a:schemeClr val="bg1"/>
                </a:solidFill>
                <a:latin typeface="Trebuchet MS" charset="0"/>
                <a:ea typeface="Trebuchet MS" charset="0"/>
                <a:cs typeface="Trebuchet MS" charset="0"/>
              </a:rPr>
              <a:t>Contractors</a:t>
            </a:r>
          </a:p>
        </p:txBody>
      </p:sp>
      <p:sp>
        <p:nvSpPr>
          <p:cNvPr id="140" name="Rectángulo 139"/>
          <p:cNvSpPr/>
          <p:nvPr/>
        </p:nvSpPr>
        <p:spPr>
          <a:xfrm>
            <a:off x="7471465" y="6218498"/>
            <a:ext cx="1297283" cy="523220"/>
          </a:xfrm>
          <a:prstGeom prst="rect">
            <a:avLst/>
          </a:prstGeom>
        </p:spPr>
        <p:txBody>
          <a:bodyPr wrap="square">
            <a:spAutoFit/>
          </a:bodyPr>
          <a:lstStyle/>
          <a:p>
            <a:pPr lvl="0"/>
            <a:endParaRPr lang="es-ES_tradnl" sz="1400" dirty="0">
              <a:latin typeface="Trebuchet MS" charset="0"/>
              <a:ea typeface="Trebuchet MS" charset="0"/>
              <a:cs typeface="Trebuchet MS" charset="0"/>
            </a:endParaRPr>
          </a:p>
          <a:p>
            <a:pPr lvl="0"/>
            <a:r>
              <a:rPr lang="en-US" sz="1400" dirty="0">
                <a:latin typeface="Trebuchet MS" charset="0"/>
                <a:ea typeface="Trebuchet MS" charset="0"/>
                <a:cs typeface="Trebuchet MS" charset="0"/>
              </a:rPr>
              <a:t>Fabrication</a:t>
            </a:r>
            <a:endParaRPr lang="es-ES_tradnl" sz="1400" dirty="0">
              <a:latin typeface="Trebuchet MS" charset="0"/>
              <a:ea typeface="Trebuchet MS" charset="0"/>
              <a:cs typeface="Trebuchet MS" charset="0"/>
            </a:endParaRPr>
          </a:p>
        </p:txBody>
      </p:sp>
      <p:sp>
        <p:nvSpPr>
          <p:cNvPr id="205" name="Rectángulo redondeado 204"/>
          <p:cNvSpPr/>
          <p:nvPr/>
        </p:nvSpPr>
        <p:spPr>
          <a:xfrm>
            <a:off x="8809495" y="6078354"/>
            <a:ext cx="1251472" cy="1144655"/>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06" name="Rectángulo redondeado 205"/>
          <p:cNvSpPr/>
          <p:nvPr/>
        </p:nvSpPr>
        <p:spPr>
          <a:xfrm>
            <a:off x="8755313" y="5804217"/>
            <a:ext cx="1092123" cy="474523"/>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2" name="Rectángulo 141"/>
          <p:cNvSpPr/>
          <p:nvPr/>
        </p:nvSpPr>
        <p:spPr>
          <a:xfrm>
            <a:off x="8850110" y="6190939"/>
            <a:ext cx="1335290" cy="954107"/>
          </a:xfrm>
          <a:prstGeom prst="rect">
            <a:avLst/>
          </a:prstGeom>
        </p:spPr>
        <p:txBody>
          <a:bodyPr wrap="square">
            <a:spAutoFit/>
          </a:bodyPr>
          <a:lstStyle/>
          <a:p>
            <a:pPr lvl="0"/>
            <a:endParaRPr lang="es-ES_tradnl" sz="1400" dirty="0">
              <a:latin typeface="Trebuchet MS" charset="0"/>
              <a:ea typeface="Trebuchet MS" charset="0"/>
              <a:cs typeface="Trebuchet MS" charset="0"/>
            </a:endParaRPr>
          </a:p>
          <a:p>
            <a:pPr lvl="0"/>
            <a:r>
              <a:rPr lang="en-US" sz="1400" dirty="0">
                <a:latin typeface="Trebuchet MS" charset="0"/>
                <a:ea typeface="Trebuchet MS" charset="0"/>
                <a:cs typeface="Trebuchet MS" charset="0"/>
              </a:rPr>
              <a:t>Site </a:t>
            </a:r>
          </a:p>
          <a:p>
            <a:pPr lvl="0"/>
            <a:r>
              <a:rPr lang="en-US" sz="1400" dirty="0">
                <a:latin typeface="Trebuchet MS" charset="0"/>
                <a:ea typeface="Trebuchet MS" charset="0"/>
                <a:cs typeface="Trebuchet MS" charset="0"/>
              </a:rPr>
              <a:t>Development </a:t>
            </a:r>
          </a:p>
          <a:p>
            <a:pPr lvl="0"/>
            <a:r>
              <a:rPr lang="en-US" sz="1400" dirty="0">
                <a:latin typeface="Trebuchet MS" charset="0"/>
                <a:ea typeface="Trebuchet MS" charset="0"/>
                <a:cs typeface="Trebuchet MS" charset="0"/>
              </a:rPr>
              <a:t>&amp; Grid</a:t>
            </a:r>
          </a:p>
        </p:txBody>
      </p:sp>
      <p:sp>
        <p:nvSpPr>
          <p:cNvPr id="143" name="Rectángulo 142"/>
          <p:cNvSpPr/>
          <p:nvPr/>
        </p:nvSpPr>
        <p:spPr>
          <a:xfrm>
            <a:off x="8739937" y="5887589"/>
            <a:ext cx="1133644" cy="307777"/>
          </a:xfrm>
          <a:prstGeom prst="rect">
            <a:avLst/>
          </a:prstGeom>
        </p:spPr>
        <p:txBody>
          <a:bodyPr wrap="none">
            <a:spAutoFit/>
          </a:bodyPr>
          <a:lstStyle/>
          <a:p>
            <a:pPr lvl="0"/>
            <a:r>
              <a:rPr lang="en-US" sz="1400" b="1" dirty="0">
                <a:solidFill>
                  <a:schemeClr val="bg1"/>
                </a:solidFill>
                <a:latin typeface="Trebuchet MS" charset="0"/>
                <a:ea typeface="Trebuchet MS" charset="0"/>
                <a:cs typeface="Trebuchet MS" charset="0"/>
              </a:rPr>
              <a:t>PTEC/EMEC</a:t>
            </a:r>
            <a:endParaRPr lang="es-ES_tradnl" b="1" dirty="0">
              <a:solidFill>
                <a:schemeClr val="bg1"/>
              </a:solidFill>
              <a:latin typeface="Trebuchet MS" charset="0"/>
              <a:ea typeface="Trebuchet MS" charset="0"/>
              <a:cs typeface="Trebuchet MS" charset="0"/>
            </a:endParaRPr>
          </a:p>
        </p:txBody>
      </p:sp>
      <p:cxnSp>
        <p:nvCxnSpPr>
          <p:cNvPr id="208" name="Conector recto 207"/>
          <p:cNvCxnSpPr>
            <a:stCxn id="56" idx="2"/>
          </p:cNvCxnSpPr>
          <p:nvPr/>
        </p:nvCxnSpPr>
        <p:spPr>
          <a:xfrm>
            <a:off x="5471014" y="3031588"/>
            <a:ext cx="1079" cy="195092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0" name="Conector recto 209"/>
          <p:cNvCxnSpPr/>
          <p:nvPr/>
        </p:nvCxnSpPr>
        <p:spPr>
          <a:xfrm>
            <a:off x="5069331" y="3918379"/>
            <a:ext cx="81403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4" name="Conector recto 213"/>
          <p:cNvCxnSpPr/>
          <p:nvPr/>
        </p:nvCxnSpPr>
        <p:spPr>
          <a:xfrm>
            <a:off x="3979714" y="4982407"/>
            <a:ext cx="344280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7" name="Conector recto 216"/>
          <p:cNvCxnSpPr>
            <a:endCxn id="78" idx="0"/>
          </p:cNvCxnSpPr>
          <p:nvPr/>
        </p:nvCxnSpPr>
        <p:spPr>
          <a:xfrm flipH="1">
            <a:off x="652126" y="5367601"/>
            <a:ext cx="2083920" cy="44785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9" name="Conector recto 218"/>
          <p:cNvCxnSpPr>
            <a:endCxn id="180" idx="0"/>
          </p:cNvCxnSpPr>
          <p:nvPr/>
        </p:nvCxnSpPr>
        <p:spPr>
          <a:xfrm flipH="1">
            <a:off x="2058933" y="5367601"/>
            <a:ext cx="677113" cy="44455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1" name="Conector recto 220"/>
          <p:cNvCxnSpPr>
            <a:endCxn id="190" idx="0"/>
          </p:cNvCxnSpPr>
          <p:nvPr/>
        </p:nvCxnSpPr>
        <p:spPr>
          <a:xfrm>
            <a:off x="2736046" y="5367601"/>
            <a:ext cx="741665" cy="43985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3" name="Conector recto 222"/>
          <p:cNvCxnSpPr>
            <a:endCxn id="194" idx="0"/>
          </p:cNvCxnSpPr>
          <p:nvPr/>
        </p:nvCxnSpPr>
        <p:spPr>
          <a:xfrm>
            <a:off x="2736046" y="5367601"/>
            <a:ext cx="2152684" cy="44785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5" name="Conector recto 224"/>
          <p:cNvCxnSpPr>
            <a:endCxn id="198" idx="0"/>
          </p:cNvCxnSpPr>
          <p:nvPr/>
        </p:nvCxnSpPr>
        <p:spPr>
          <a:xfrm>
            <a:off x="2736046" y="5367601"/>
            <a:ext cx="3575816" cy="43985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7" name="Conector recto 226"/>
          <p:cNvCxnSpPr>
            <a:endCxn id="202" idx="0"/>
          </p:cNvCxnSpPr>
          <p:nvPr/>
        </p:nvCxnSpPr>
        <p:spPr>
          <a:xfrm flipH="1">
            <a:off x="7914399" y="5388307"/>
            <a:ext cx="735629" cy="41591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Conector recto 228"/>
          <p:cNvCxnSpPr>
            <a:endCxn id="206" idx="0"/>
          </p:cNvCxnSpPr>
          <p:nvPr/>
        </p:nvCxnSpPr>
        <p:spPr>
          <a:xfrm>
            <a:off x="8650028" y="5388307"/>
            <a:ext cx="651347" cy="41591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Conector recto 113"/>
          <p:cNvCxnSpPr/>
          <p:nvPr/>
        </p:nvCxnSpPr>
        <p:spPr>
          <a:xfrm flipH="1">
            <a:off x="2233928" y="2502048"/>
            <a:ext cx="177066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8" name="Rectángulo 117"/>
          <p:cNvSpPr/>
          <p:nvPr/>
        </p:nvSpPr>
        <p:spPr>
          <a:xfrm>
            <a:off x="5461000" y="319343"/>
            <a:ext cx="4739090" cy="584775"/>
          </a:xfrm>
          <a:prstGeom prst="rect">
            <a:avLst/>
          </a:prstGeom>
        </p:spPr>
        <p:txBody>
          <a:bodyPr wrap="square">
            <a:spAutoFit/>
          </a:bodyPr>
          <a:lstStyle/>
          <a:p>
            <a:r>
              <a:rPr lang="en-US" sz="3200" dirty="0">
                <a:solidFill>
                  <a:schemeClr val="bg1">
                    <a:lumMod val="50000"/>
                  </a:schemeClr>
                </a:solidFill>
                <a:latin typeface="Trebuchet MS" charset="0"/>
                <a:ea typeface="Trebuchet MS" charset="0"/>
                <a:cs typeface="Trebuchet MS" charset="0"/>
              </a:rPr>
              <a:t>MET- CERTIFIED Project</a:t>
            </a:r>
            <a:endParaRPr lang="es-ES_tradnl" sz="3200" dirty="0">
              <a:solidFill>
                <a:schemeClr val="bg1">
                  <a:lumMod val="50000"/>
                </a:schemeClr>
              </a:solidFill>
              <a:effectLst>
                <a:outerShdw dist="2540000" sx="1000" sy="1000" algn="ctr" rotWithShape="0">
                  <a:srgbClr val="000000"/>
                </a:outerShdw>
                <a:reflection stA="50000" endPos="91000" dist="101600" dir="5400000" sy="-100000" algn="bl" rotWithShape="0"/>
              </a:effectLst>
              <a:latin typeface="Trebuchet MS" charset="0"/>
              <a:ea typeface="Trebuchet MS" charset="0"/>
              <a:cs typeface="Trebuchet MS" charset="0"/>
            </a:endParaRPr>
          </a:p>
        </p:txBody>
      </p:sp>
      <p:sp>
        <p:nvSpPr>
          <p:cNvPr id="79"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80"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1</a:t>
            </a:r>
          </a:p>
        </p:txBody>
      </p:sp>
      <p:pic>
        <p:nvPicPr>
          <p:cNvPr id="75" name="Afbeelding 6">
            <a:extLst>
              <a:ext uri="{FF2B5EF4-FFF2-40B4-BE49-F238E27FC236}">
                <a16:creationId xmlns:a16="http://schemas.microsoft.com/office/drawing/2014/main" id="{E99CC6AB-05BD-4C59-AFBE-58B144A3AE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8380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Imagen 68"/>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t="-1" r="43049" b="-177"/>
          <a:stretch/>
        </p:blipFill>
        <p:spPr>
          <a:xfrm>
            <a:off x="0" y="1219200"/>
            <a:ext cx="5086351" cy="6359685"/>
          </a:xfrm>
          <a:prstGeom prst="rect">
            <a:avLst/>
          </a:prstGeom>
        </p:spPr>
      </p:pic>
      <p:sp>
        <p:nvSpPr>
          <p:cNvPr id="75" name="Elipse 74"/>
          <p:cNvSpPr/>
          <p:nvPr/>
        </p:nvSpPr>
        <p:spPr>
          <a:xfrm>
            <a:off x="389102" y="1600200"/>
            <a:ext cx="1853680" cy="1853680"/>
          </a:xfrm>
          <a:prstGeom prst="ellipse">
            <a:avLst/>
          </a:prstGeom>
          <a:solidFill>
            <a:srgbClr val="00308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3" name="Rectángulo 2"/>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51" name="Rectángulo 50"/>
          <p:cNvSpPr/>
          <p:nvPr/>
        </p:nvSpPr>
        <p:spPr>
          <a:xfrm>
            <a:off x="401829" y="2014305"/>
            <a:ext cx="1840953" cy="938719"/>
          </a:xfrm>
          <a:prstGeom prst="rect">
            <a:avLst/>
          </a:prstGeom>
        </p:spPr>
        <p:txBody>
          <a:bodyPr wrap="none">
            <a:spAutoFit/>
          </a:bodyPr>
          <a:lstStyle/>
          <a:p>
            <a:pPr algn="ctr"/>
            <a:r>
              <a:rPr lang="en-US" sz="2800" b="1" dirty="0">
                <a:solidFill>
                  <a:schemeClr val="bg1"/>
                </a:solidFill>
                <a:latin typeface="Trebuchet MS" charset="0"/>
                <a:ea typeface="Trebuchet MS" charset="0"/>
                <a:cs typeface="Trebuchet MS" charset="0"/>
              </a:rPr>
              <a:t>Eight</a:t>
            </a:r>
          </a:p>
          <a:p>
            <a:pPr algn="ctr"/>
            <a:r>
              <a:rPr lang="en-US" sz="2700" b="1" dirty="0">
                <a:solidFill>
                  <a:schemeClr val="bg1"/>
                </a:solidFill>
                <a:latin typeface="Trebuchet MS" charset="0"/>
                <a:ea typeface="Trebuchet MS" charset="0"/>
                <a:cs typeface="Trebuchet MS" charset="0"/>
              </a:rPr>
              <a:t>Test Cases</a:t>
            </a:r>
            <a:endParaRPr lang="es-ES_tradnl" sz="2700" b="1" dirty="0">
              <a:latin typeface="Trebuchet MS" charset="0"/>
              <a:ea typeface="Trebuchet MS" charset="0"/>
              <a:cs typeface="Trebuchet MS" charset="0"/>
            </a:endParaRPr>
          </a:p>
        </p:txBody>
      </p:sp>
      <p:sp>
        <p:nvSpPr>
          <p:cNvPr id="61" name="Elipse 60"/>
          <p:cNvSpPr/>
          <p:nvPr/>
        </p:nvSpPr>
        <p:spPr>
          <a:xfrm>
            <a:off x="5314738" y="3048000"/>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15" name="Agrupar 14"/>
          <p:cNvGrpSpPr/>
          <p:nvPr/>
        </p:nvGrpSpPr>
        <p:grpSpPr>
          <a:xfrm>
            <a:off x="5236529" y="3079020"/>
            <a:ext cx="592641" cy="378853"/>
            <a:chOff x="5344377" y="2992842"/>
            <a:chExt cx="761235" cy="486629"/>
          </a:xfrm>
        </p:grpSpPr>
        <p:grpSp>
          <p:nvGrpSpPr>
            <p:cNvPr id="16" name="Agrupar 15"/>
            <p:cNvGrpSpPr/>
            <p:nvPr/>
          </p:nvGrpSpPr>
          <p:grpSpPr>
            <a:xfrm>
              <a:off x="5344377" y="3135255"/>
              <a:ext cx="761235" cy="190500"/>
              <a:chOff x="7801834" y="2827872"/>
              <a:chExt cx="761235" cy="190500"/>
            </a:xfrm>
          </p:grpSpPr>
          <p:sp>
            <p:nvSpPr>
              <p:cNvPr id="19" name="Acorde 18"/>
              <p:cNvSpPr/>
              <p:nvPr/>
            </p:nvSpPr>
            <p:spPr>
              <a:xfrm rot="19618368">
                <a:off x="7801834" y="2907503"/>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0" name="Acorde 19"/>
              <p:cNvSpPr/>
              <p:nvPr/>
            </p:nvSpPr>
            <p:spPr>
              <a:xfrm rot="8635987">
                <a:off x="7908220" y="2835334"/>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1" name="Elipse 20"/>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17" name="Arco 16"/>
            <p:cNvSpPr/>
            <p:nvPr/>
          </p:nvSpPr>
          <p:spPr>
            <a:xfrm rot="15161852">
              <a:off x="5452569" y="2992842"/>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8" name="Arco 17"/>
            <p:cNvSpPr/>
            <p:nvPr/>
          </p:nvSpPr>
          <p:spPr>
            <a:xfrm rot="4335334">
              <a:off x="5553715" y="3048435"/>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63" name="Rectángulo 62"/>
          <p:cNvSpPr/>
          <p:nvPr/>
        </p:nvSpPr>
        <p:spPr>
          <a:xfrm>
            <a:off x="5743736" y="3011223"/>
            <a:ext cx="429457" cy="461665"/>
          </a:xfrm>
          <a:prstGeom prst="rect">
            <a:avLst/>
          </a:prstGeom>
        </p:spPr>
        <p:txBody>
          <a:bodyPr wrap="square">
            <a:spAutoFit/>
          </a:bodyPr>
          <a:lstStyle/>
          <a:p>
            <a:r>
              <a:rPr lang="en-US" sz="2400" b="1" dirty="0">
                <a:solidFill>
                  <a:schemeClr val="bg1"/>
                </a:solidFill>
                <a:latin typeface="Trebuchet MS" charset="0"/>
                <a:ea typeface="Trebuchet MS" charset="0"/>
                <a:cs typeface="Trebuchet MS" charset="0"/>
              </a:rPr>
              <a:t>4</a:t>
            </a:r>
            <a:endParaRPr lang="es-ES_tradnl" sz="2400" b="1" dirty="0">
              <a:solidFill>
                <a:schemeClr val="bg1"/>
              </a:solidFill>
              <a:latin typeface="Trebuchet MS" charset="0"/>
              <a:ea typeface="Trebuchet MS" charset="0"/>
              <a:cs typeface="Trebuchet MS" charset="0"/>
            </a:endParaRPr>
          </a:p>
        </p:txBody>
      </p:sp>
      <p:sp>
        <p:nvSpPr>
          <p:cNvPr id="91" name="Rectángulo 90"/>
          <p:cNvSpPr/>
          <p:nvPr/>
        </p:nvSpPr>
        <p:spPr>
          <a:xfrm>
            <a:off x="5842000" y="6153912"/>
            <a:ext cx="4038600" cy="1089529"/>
          </a:xfrm>
          <a:prstGeom prst="rect">
            <a:avLst/>
          </a:prstGeom>
        </p:spPr>
        <p:txBody>
          <a:bodyPr wrap="square">
            <a:spAutoFit/>
          </a:bodyPr>
          <a:lstStyle/>
          <a:p>
            <a:pPr>
              <a:lnSpc>
                <a:spcPct val="120000"/>
              </a:lnSpc>
            </a:pPr>
            <a:r>
              <a:rPr lang="en-US" dirty="0">
                <a:solidFill>
                  <a:schemeClr val="bg1"/>
                </a:solidFill>
                <a:latin typeface="Trebuchet MS" charset="0"/>
                <a:ea typeface="Trebuchet MS" charset="0"/>
                <a:cs typeface="Trebuchet MS" charset="0"/>
              </a:rPr>
              <a:t>Against suite of IEC TC114 and </a:t>
            </a:r>
          </a:p>
          <a:p>
            <a:pPr>
              <a:lnSpc>
                <a:spcPct val="120000"/>
              </a:lnSpc>
            </a:pPr>
            <a:r>
              <a:rPr lang="en-US" dirty="0">
                <a:solidFill>
                  <a:schemeClr val="bg1"/>
                </a:solidFill>
                <a:latin typeface="Trebuchet MS" charset="0"/>
                <a:ea typeface="Trebuchet MS" charset="0"/>
                <a:cs typeface="Trebuchet MS" charset="0"/>
              </a:rPr>
              <a:t>IECRE ME OMC tools under </a:t>
            </a:r>
          </a:p>
          <a:p>
            <a:pPr>
              <a:lnSpc>
                <a:spcPct val="120000"/>
              </a:lnSpc>
            </a:pPr>
            <a:r>
              <a:rPr lang="en-US" dirty="0">
                <a:solidFill>
                  <a:schemeClr val="bg1"/>
                </a:solidFill>
                <a:latin typeface="Trebuchet MS" charset="0"/>
                <a:ea typeface="Trebuchet MS" charset="0"/>
                <a:cs typeface="Trebuchet MS" charset="0"/>
              </a:rPr>
              <a:t>development</a:t>
            </a:r>
          </a:p>
        </p:txBody>
      </p:sp>
      <p:sp>
        <p:nvSpPr>
          <p:cNvPr id="106" name="Rectángulo 105"/>
          <p:cNvSpPr/>
          <p:nvPr/>
        </p:nvSpPr>
        <p:spPr>
          <a:xfrm>
            <a:off x="5987125" y="2860545"/>
            <a:ext cx="3399298" cy="3170099"/>
          </a:xfrm>
          <a:prstGeom prst="rect">
            <a:avLst/>
          </a:prstGeom>
        </p:spPr>
        <p:txBody>
          <a:bodyPr wrap="square">
            <a:spAutoFit/>
          </a:bodyPr>
          <a:lstStyle/>
          <a:p>
            <a:pPr>
              <a:lnSpc>
                <a:spcPct val="200000"/>
              </a:lnSpc>
            </a:pPr>
            <a:r>
              <a:rPr lang="en-US" sz="2000" dirty="0">
                <a:solidFill>
                  <a:schemeClr val="bg1"/>
                </a:solidFill>
                <a:latin typeface="Trebuchet MS" charset="0"/>
                <a:ea typeface="Trebuchet MS" charset="0"/>
                <a:cs typeface="Trebuchet MS" charset="0"/>
              </a:rPr>
              <a:t>IFREMER at scale testing </a:t>
            </a:r>
          </a:p>
          <a:p>
            <a:pPr>
              <a:lnSpc>
                <a:spcPct val="200000"/>
              </a:lnSpc>
            </a:pPr>
            <a:r>
              <a:rPr lang="en-US" sz="2000" dirty="0">
                <a:solidFill>
                  <a:schemeClr val="bg1"/>
                </a:solidFill>
                <a:latin typeface="Trebuchet MS" charset="0"/>
                <a:ea typeface="Trebuchet MS" charset="0"/>
                <a:cs typeface="Trebuchet MS" charset="0"/>
              </a:rPr>
              <a:t>Dam-integrated </a:t>
            </a:r>
          </a:p>
          <a:p>
            <a:pPr>
              <a:lnSpc>
                <a:spcPct val="200000"/>
              </a:lnSpc>
            </a:pPr>
            <a:r>
              <a:rPr lang="en-US" sz="2000" dirty="0">
                <a:solidFill>
                  <a:schemeClr val="bg1"/>
                </a:solidFill>
                <a:latin typeface="Trebuchet MS" charset="0"/>
                <a:ea typeface="Trebuchet MS" charset="0"/>
                <a:cs typeface="Trebuchet MS" charset="0"/>
              </a:rPr>
              <a:t>Floating </a:t>
            </a:r>
          </a:p>
          <a:p>
            <a:pPr>
              <a:lnSpc>
                <a:spcPct val="200000"/>
              </a:lnSpc>
            </a:pPr>
            <a:r>
              <a:rPr lang="en-US" sz="2000" dirty="0">
                <a:solidFill>
                  <a:schemeClr val="bg1"/>
                </a:solidFill>
                <a:latin typeface="Trebuchet MS" charset="0"/>
                <a:ea typeface="Trebuchet MS" charset="0"/>
                <a:cs typeface="Trebuchet MS" charset="0"/>
              </a:rPr>
              <a:t>Sub-merged </a:t>
            </a:r>
          </a:p>
          <a:p>
            <a:pPr>
              <a:lnSpc>
                <a:spcPct val="200000"/>
              </a:lnSpc>
            </a:pPr>
            <a:r>
              <a:rPr lang="en-US" sz="2000" dirty="0">
                <a:solidFill>
                  <a:schemeClr val="bg1"/>
                </a:solidFill>
                <a:latin typeface="Trebuchet MS" charset="0"/>
                <a:ea typeface="Trebuchet MS" charset="0"/>
                <a:cs typeface="Trebuchet MS" charset="0"/>
              </a:rPr>
              <a:t>Semi-submerged </a:t>
            </a:r>
          </a:p>
        </p:txBody>
      </p:sp>
      <p:sp>
        <p:nvSpPr>
          <p:cNvPr id="107" name="Elipse 106"/>
          <p:cNvSpPr/>
          <p:nvPr/>
        </p:nvSpPr>
        <p:spPr>
          <a:xfrm>
            <a:off x="5322089" y="3669165"/>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108" name="Agrupar 107"/>
          <p:cNvGrpSpPr/>
          <p:nvPr/>
        </p:nvGrpSpPr>
        <p:grpSpPr>
          <a:xfrm>
            <a:off x="5243880" y="3700185"/>
            <a:ext cx="592641" cy="378853"/>
            <a:chOff x="5344377" y="2992842"/>
            <a:chExt cx="761235" cy="486629"/>
          </a:xfrm>
        </p:grpSpPr>
        <p:grpSp>
          <p:nvGrpSpPr>
            <p:cNvPr id="109" name="Agrupar 108"/>
            <p:cNvGrpSpPr/>
            <p:nvPr/>
          </p:nvGrpSpPr>
          <p:grpSpPr>
            <a:xfrm>
              <a:off x="5344377" y="3135255"/>
              <a:ext cx="761235" cy="190500"/>
              <a:chOff x="7801834" y="2827872"/>
              <a:chExt cx="761235" cy="190500"/>
            </a:xfrm>
          </p:grpSpPr>
          <p:sp>
            <p:nvSpPr>
              <p:cNvPr id="112" name="Acorde 111"/>
              <p:cNvSpPr/>
              <p:nvPr/>
            </p:nvSpPr>
            <p:spPr>
              <a:xfrm rot="19618368">
                <a:off x="7801834" y="2907503"/>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3" name="Acorde 112"/>
              <p:cNvSpPr/>
              <p:nvPr/>
            </p:nvSpPr>
            <p:spPr>
              <a:xfrm rot="8635987">
                <a:off x="7908220" y="2835334"/>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4" name="Elipse 113"/>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110" name="Arco 109"/>
            <p:cNvSpPr/>
            <p:nvPr/>
          </p:nvSpPr>
          <p:spPr>
            <a:xfrm rot="15161852">
              <a:off x="5452569" y="2992842"/>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11" name="Arco 110"/>
            <p:cNvSpPr/>
            <p:nvPr/>
          </p:nvSpPr>
          <p:spPr>
            <a:xfrm rot="4335334">
              <a:off x="5553715" y="3048435"/>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115" name="Rectángulo 114"/>
          <p:cNvSpPr/>
          <p:nvPr/>
        </p:nvSpPr>
        <p:spPr>
          <a:xfrm>
            <a:off x="5751087" y="3634110"/>
            <a:ext cx="429457" cy="461665"/>
          </a:xfrm>
          <a:prstGeom prst="rect">
            <a:avLst/>
          </a:prstGeom>
        </p:spPr>
        <p:txBody>
          <a:bodyPr wrap="square">
            <a:spAutoFit/>
          </a:bodyPr>
          <a:lstStyle/>
          <a:p>
            <a:r>
              <a:rPr lang="en-US" sz="2400" b="1" dirty="0">
                <a:solidFill>
                  <a:schemeClr val="bg1"/>
                </a:solidFill>
                <a:latin typeface="Trebuchet MS" charset="0"/>
                <a:ea typeface="Trebuchet MS" charset="0"/>
                <a:cs typeface="Trebuchet MS" charset="0"/>
              </a:rPr>
              <a:t>1</a:t>
            </a:r>
            <a:endParaRPr lang="es-ES_tradnl" sz="2400" b="1" dirty="0">
              <a:solidFill>
                <a:schemeClr val="bg1"/>
              </a:solidFill>
              <a:latin typeface="Trebuchet MS" charset="0"/>
              <a:ea typeface="Trebuchet MS" charset="0"/>
              <a:cs typeface="Trebuchet MS" charset="0"/>
            </a:endParaRPr>
          </a:p>
        </p:txBody>
      </p:sp>
      <p:sp>
        <p:nvSpPr>
          <p:cNvPr id="116" name="Elipse 115"/>
          <p:cNvSpPr/>
          <p:nvPr/>
        </p:nvSpPr>
        <p:spPr>
          <a:xfrm>
            <a:off x="5322089" y="4280762"/>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117" name="Agrupar 116"/>
          <p:cNvGrpSpPr/>
          <p:nvPr/>
        </p:nvGrpSpPr>
        <p:grpSpPr>
          <a:xfrm>
            <a:off x="5243880" y="4311782"/>
            <a:ext cx="592641" cy="378853"/>
            <a:chOff x="5344377" y="2992842"/>
            <a:chExt cx="761235" cy="486629"/>
          </a:xfrm>
        </p:grpSpPr>
        <p:grpSp>
          <p:nvGrpSpPr>
            <p:cNvPr id="118" name="Agrupar 117"/>
            <p:cNvGrpSpPr/>
            <p:nvPr/>
          </p:nvGrpSpPr>
          <p:grpSpPr>
            <a:xfrm>
              <a:off x="5344377" y="3135255"/>
              <a:ext cx="761235" cy="190500"/>
              <a:chOff x="7801834" y="2827872"/>
              <a:chExt cx="761235" cy="190500"/>
            </a:xfrm>
          </p:grpSpPr>
          <p:sp>
            <p:nvSpPr>
              <p:cNvPr id="121" name="Acorde 120"/>
              <p:cNvSpPr/>
              <p:nvPr/>
            </p:nvSpPr>
            <p:spPr>
              <a:xfrm rot="19618368">
                <a:off x="7801834" y="2907503"/>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2" name="Acorde 121"/>
              <p:cNvSpPr/>
              <p:nvPr/>
            </p:nvSpPr>
            <p:spPr>
              <a:xfrm rot="8635987">
                <a:off x="7908220" y="2835334"/>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3" name="Elipse 122"/>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119" name="Arco 118"/>
            <p:cNvSpPr/>
            <p:nvPr/>
          </p:nvSpPr>
          <p:spPr>
            <a:xfrm rot="15161852">
              <a:off x="5452569" y="2992842"/>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20" name="Arco 119"/>
            <p:cNvSpPr/>
            <p:nvPr/>
          </p:nvSpPr>
          <p:spPr>
            <a:xfrm rot="4335334">
              <a:off x="5553715" y="3048435"/>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124" name="Rectángulo 123"/>
          <p:cNvSpPr/>
          <p:nvPr/>
        </p:nvSpPr>
        <p:spPr>
          <a:xfrm>
            <a:off x="5751087" y="4245707"/>
            <a:ext cx="429457" cy="461665"/>
          </a:xfrm>
          <a:prstGeom prst="rect">
            <a:avLst/>
          </a:prstGeom>
        </p:spPr>
        <p:txBody>
          <a:bodyPr wrap="square">
            <a:spAutoFit/>
          </a:bodyPr>
          <a:lstStyle/>
          <a:p>
            <a:r>
              <a:rPr lang="en-US" sz="2400" b="1" dirty="0">
                <a:solidFill>
                  <a:schemeClr val="bg1"/>
                </a:solidFill>
                <a:latin typeface="Trebuchet MS" charset="0"/>
                <a:ea typeface="Trebuchet MS" charset="0"/>
                <a:cs typeface="Trebuchet MS" charset="0"/>
              </a:rPr>
              <a:t>1</a:t>
            </a:r>
            <a:endParaRPr lang="es-ES_tradnl" sz="2400" b="1" dirty="0">
              <a:solidFill>
                <a:schemeClr val="bg1"/>
              </a:solidFill>
              <a:latin typeface="Trebuchet MS" charset="0"/>
              <a:ea typeface="Trebuchet MS" charset="0"/>
              <a:cs typeface="Trebuchet MS" charset="0"/>
            </a:endParaRPr>
          </a:p>
        </p:txBody>
      </p:sp>
      <p:sp>
        <p:nvSpPr>
          <p:cNvPr id="125" name="Elipse 124"/>
          <p:cNvSpPr/>
          <p:nvPr/>
        </p:nvSpPr>
        <p:spPr>
          <a:xfrm>
            <a:off x="5327568" y="4886905"/>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126" name="Agrupar 125"/>
          <p:cNvGrpSpPr/>
          <p:nvPr/>
        </p:nvGrpSpPr>
        <p:grpSpPr>
          <a:xfrm>
            <a:off x="5249359" y="4917925"/>
            <a:ext cx="592641" cy="378853"/>
            <a:chOff x="5344377" y="2992842"/>
            <a:chExt cx="761235" cy="486629"/>
          </a:xfrm>
        </p:grpSpPr>
        <p:grpSp>
          <p:nvGrpSpPr>
            <p:cNvPr id="127" name="Agrupar 126"/>
            <p:cNvGrpSpPr/>
            <p:nvPr/>
          </p:nvGrpSpPr>
          <p:grpSpPr>
            <a:xfrm>
              <a:off x="5344377" y="3135255"/>
              <a:ext cx="761235" cy="190500"/>
              <a:chOff x="7801834" y="2827872"/>
              <a:chExt cx="761235" cy="190500"/>
            </a:xfrm>
          </p:grpSpPr>
          <p:sp>
            <p:nvSpPr>
              <p:cNvPr id="130" name="Acorde 129"/>
              <p:cNvSpPr/>
              <p:nvPr/>
            </p:nvSpPr>
            <p:spPr>
              <a:xfrm rot="19618368">
                <a:off x="7801834" y="2907503"/>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1" name="Acorde 130"/>
              <p:cNvSpPr/>
              <p:nvPr/>
            </p:nvSpPr>
            <p:spPr>
              <a:xfrm rot="8635987">
                <a:off x="7908220" y="2835334"/>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2" name="Elipse 131"/>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128" name="Arco 127"/>
            <p:cNvSpPr/>
            <p:nvPr/>
          </p:nvSpPr>
          <p:spPr>
            <a:xfrm rot="15161852">
              <a:off x="5452569" y="2992842"/>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29" name="Arco 128"/>
            <p:cNvSpPr/>
            <p:nvPr/>
          </p:nvSpPr>
          <p:spPr>
            <a:xfrm rot="4335334">
              <a:off x="5553715" y="3048435"/>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133" name="Rectángulo 132"/>
          <p:cNvSpPr/>
          <p:nvPr/>
        </p:nvSpPr>
        <p:spPr>
          <a:xfrm>
            <a:off x="5756566" y="4851850"/>
            <a:ext cx="429457" cy="461665"/>
          </a:xfrm>
          <a:prstGeom prst="rect">
            <a:avLst/>
          </a:prstGeom>
        </p:spPr>
        <p:txBody>
          <a:bodyPr wrap="square">
            <a:spAutoFit/>
          </a:bodyPr>
          <a:lstStyle/>
          <a:p>
            <a:r>
              <a:rPr lang="en-US" sz="2400" b="1" dirty="0">
                <a:solidFill>
                  <a:schemeClr val="bg1"/>
                </a:solidFill>
                <a:latin typeface="Trebuchet MS" charset="0"/>
                <a:ea typeface="Trebuchet MS" charset="0"/>
                <a:cs typeface="Trebuchet MS" charset="0"/>
              </a:rPr>
              <a:t>1</a:t>
            </a:r>
            <a:endParaRPr lang="es-ES_tradnl" sz="2400" b="1" dirty="0">
              <a:solidFill>
                <a:schemeClr val="bg1"/>
              </a:solidFill>
              <a:latin typeface="Trebuchet MS" charset="0"/>
              <a:ea typeface="Trebuchet MS" charset="0"/>
              <a:cs typeface="Trebuchet MS" charset="0"/>
            </a:endParaRPr>
          </a:p>
        </p:txBody>
      </p:sp>
      <p:sp>
        <p:nvSpPr>
          <p:cNvPr id="134" name="Elipse 133"/>
          <p:cNvSpPr/>
          <p:nvPr/>
        </p:nvSpPr>
        <p:spPr>
          <a:xfrm>
            <a:off x="5322387" y="5496580"/>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135" name="Agrupar 134"/>
          <p:cNvGrpSpPr/>
          <p:nvPr/>
        </p:nvGrpSpPr>
        <p:grpSpPr>
          <a:xfrm>
            <a:off x="5244178" y="5527600"/>
            <a:ext cx="592641" cy="378853"/>
            <a:chOff x="5344377" y="2992842"/>
            <a:chExt cx="761235" cy="486629"/>
          </a:xfrm>
        </p:grpSpPr>
        <p:grpSp>
          <p:nvGrpSpPr>
            <p:cNvPr id="136" name="Agrupar 135"/>
            <p:cNvGrpSpPr/>
            <p:nvPr/>
          </p:nvGrpSpPr>
          <p:grpSpPr>
            <a:xfrm>
              <a:off x="5344377" y="3135255"/>
              <a:ext cx="761235" cy="190500"/>
              <a:chOff x="7801834" y="2827872"/>
              <a:chExt cx="761235" cy="190500"/>
            </a:xfrm>
          </p:grpSpPr>
          <p:sp>
            <p:nvSpPr>
              <p:cNvPr id="139" name="Acorde 138"/>
              <p:cNvSpPr/>
              <p:nvPr/>
            </p:nvSpPr>
            <p:spPr>
              <a:xfrm rot="19618368">
                <a:off x="7801834" y="2907503"/>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0" name="Acorde 139"/>
              <p:cNvSpPr/>
              <p:nvPr/>
            </p:nvSpPr>
            <p:spPr>
              <a:xfrm rot="8635987">
                <a:off x="7908220" y="2835334"/>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1" name="Elipse 140"/>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137" name="Arco 136"/>
            <p:cNvSpPr/>
            <p:nvPr/>
          </p:nvSpPr>
          <p:spPr>
            <a:xfrm rot="15161852">
              <a:off x="5452569" y="2992842"/>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38" name="Arco 137"/>
            <p:cNvSpPr/>
            <p:nvPr/>
          </p:nvSpPr>
          <p:spPr>
            <a:xfrm rot="4335334">
              <a:off x="5553715" y="3048435"/>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142" name="Rectángulo 141"/>
          <p:cNvSpPr/>
          <p:nvPr/>
        </p:nvSpPr>
        <p:spPr>
          <a:xfrm>
            <a:off x="5751385" y="5461525"/>
            <a:ext cx="429457" cy="461665"/>
          </a:xfrm>
          <a:prstGeom prst="rect">
            <a:avLst/>
          </a:prstGeom>
        </p:spPr>
        <p:txBody>
          <a:bodyPr wrap="square">
            <a:spAutoFit/>
          </a:bodyPr>
          <a:lstStyle/>
          <a:p>
            <a:r>
              <a:rPr lang="en-US" sz="2400" b="1" dirty="0">
                <a:solidFill>
                  <a:schemeClr val="bg1"/>
                </a:solidFill>
                <a:latin typeface="Trebuchet MS" charset="0"/>
                <a:ea typeface="Trebuchet MS" charset="0"/>
                <a:cs typeface="Trebuchet MS" charset="0"/>
              </a:rPr>
              <a:t>1</a:t>
            </a:r>
            <a:endParaRPr lang="es-ES_tradnl" sz="2400" b="1" dirty="0">
              <a:solidFill>
                <a:schemeClr val="bg1"/>
              </a:solidFill>
              <a:latin typeface="Trebuchet MS" charset="0"/>
              <a:ea typeface="Trebuchet MS" charset="0"/>
              <a:cs typeface="Trebuchet MS" charset="0"/>
            </a:endParaRPr>
          </a:p>
        </p:txBody>
      </p:sp>
      <p:cxnSp>
        <p:nvCxnSpPr>
          <p:cNvPr id="144" name="Conector recto 143"/>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45" name="Agrupar 144"/>
          <p:cNvGrpSpPr/>
          <p:nvPr/>
        </p:nvGrpSpPr>
        <p:grpSpPr>
          <a:xfrm>
            <a:off x="5069332" y="515426"/>
            <a:ext cx="5090668" cy="553998"/>
            <a:chOff x="5393761" y="5614117"/>
            <a:chExt cx="5413862" cy="726686"/>
          </a:xfrm>
        </p:grpSpPr>
        <p:sp>
          <p:nvSpPr>
            <p:cNvPr id="146" name="Arco 145"/>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47" name="Conector recto 146"/>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53" name="Elipse 152"/>
          <p:cNvSpPr/>
          <p:nvPr/>
        </p:nvSpPr>
        <p:spPr>
          <a:xfrm>
            <a:off x="4860223" y="416393"/>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154" name="Conector recto 153"/>
          <p:cNvCxnSpPr/>
          <p:nvPr/>
        </p:nvCxnSpPr>
        <p:spPr>
          <a:xfrm flipH="1" flipV="1">
            <a:off x="5531124" y="2816933"/>
            <a:ext cx="18477" cy="482489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Conector recto 154"/>
          <p:cNvCxnSpPr>
            <a:stCxn id="156" idx="0"/>
          </p:cNvCxnSpPr>
          <p:nvPr/>
        </p:nvCxnSpPr>
        <p:spPr>
          <a:xfrm flipH="1">
            <a:off x="2242782" y="2483665"/>
            <a:ext cx="298471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6" name="Arco 155"/>
          <p:cNvSpPr/>
          <p:nvPr/>
        </p:nvSpPr>
        <p:spPr>
          <a:xfrm>
            <a:off x="4923256" y="2483665"/>
            <a:ext cx="608477"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8" name="Rectángulo 77"/>
          <p:cNvSpPr/>
          <p:nvPr/>
        </p:nvSpPr>
        <p:spPr>
          <a:xfrm>
            <a:off x="5461000" y="319343"/>
            <a:ext cx="4739090" cy="584775"/>
          </a:xfrm>
          <a:prstGeom prst="rect">
            <a:avLst/>
          </a:prstGeom>
        </p:spPr>
        <p:txBody>
          <a:bodyPr wrap="square">
            <a:spAutoFit/>
          </a:bodyPr>
          <a:lstStyle/>
          <a:p>
            <a:r>
              <a:rPr lang="en-US" sz="3200" dirty="0">
                <a:solidFill>
                  <a:schemeClr val="bg1">
                    <a:lumMod val="50000"/>
                  </a:schemeClr>
                </a:solidFill>
                <a:latin typeface="Trebuchet MS" charset="0"/>
                <a:ea typeface="Trebuchet MS" charset="0"/>
                <a:cs typeface="Trebuchet MS" charset="0"/>
              </a:rPr>
              <a:t>MET- CERTIFIED Project</a:t>
            </a:r>
            <a:endParaRPr lang="es-ES_tradnl" sz="3200" dirty="0">
              <a:solidFill>
                <a:schemeClr val="bg1">
                  <a:lumMod val="50000"/>
                </a:schemeClr>
              </a:solidFill>
              <a:effectLst>
                <a:outerShdw dist="2540000" sx="1000" sy="1000" algn="ctr" rotWithShape="0">
                  <a:srgbClr val="000000"/>
                </a:outerShdw>
                <a:reflection stA="50000" endPos="91000" dist="101600" dir="5400000" sy="-100000" algn="bl" rotWithShape="0"/>
              </a:effectLst>
              <a:latin typeface="Trebuchet MS" charset="0"/>
              <a:ea typeface="Trebuchet MS" charset="0"/>
              <a:cs typeface="Trebuchet MS" charset="0"/>
            </a:endParaRPr>
          </a:p>
        </p:txBody>
      </p:sp>
      <p:sp>
        <p:nvSpPr>
          <p:cNvPr id="68" name="Elipse 51"/>
          <p:cNvSpPr/>
          <p:nvPr/>
        </p:nvSpPr>
        <p:spPr>
          <a:xfrm>
            <a:off x="4819086" y="337403"/>
            <a:ext cx="540535" cy="542538"/>
          </a:xfrm>
          <a:prstGeom prst="ellipse">
            <a:avLst/>
          </a:prstGeom>
          <a:solidFill>
            <a:srgbClr val="ABC32B"/>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70"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1</a:t>
            </a:r>
          </a:p>
        </p:txBody>
      </p:sp>
      <p:pic>
        <p:nvPicPr>
          <p:cNvPr id="67" name="Afbeelding 6">
            <a:extLst>
              <a:ext uri="{FF2B5EF4-FFF2-40B4-BE49-F238E27FC236}">
                <a16:creationId xmlns:a16="http://schemas.microsoft.com/office/drawing/2014/main" id="{45639E17-C006-4F97-89FC-C38E906FFC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134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1242034"/>
            <a:ext cx="10160000" cy="6377966"/>
          </a:xfrm>
          <a:prstGeom prst="rect">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3" name="Elipse 52"/>
          <p:cNvSpPr/>
          <p:nvPr/>
        </p:nvSpPr>
        <p:spPr>
          <a:xfrm>
            <a:off x="389102" y="1600200"/>
            <a:ext cx="1853680" cy="1853680"/>
          </a:xfrm>
          <a:prstGeom prst="ellipse">
            <a:avLst/>
          </a:prstGeom>
          <a:solidFill>
            <a:srgbClr val="00308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4" name="Rectángulo 3"/>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9" name="Rectángulo 8"/>
          <p:cNvSpPr/>
          <p:nvPr/>
        </p:nvSpPr>
        <p:spPr>
          <a:xfrm>
            <a:off x="203200" y="1676400"/>
            <a:ext cx="2209800" cy="1938992"/>
          </a:xfrm>
          <a:prstGeom prst="rect">
            <a:avLst/>
          </a:prstGeom>
        </p:spPr>
        <p:txBody>
          <a:bodyPr wrap="square">
            <a:spAutoFit/>
          </a:bodyPr>
          <a:lstStyle/>
          <a:p>
            <a:pPr algn="ctr"/>
            <a:r>
              <a:rPr lang="en-US" sz="2000" b="1" dirty="0">
                <a:solidFill>
                  <a:schemeClr val="bg1"/>
                </a:solidFill>
                <a:latin typeface="Trebuchet MS" charset="0"/>
                <a:ea typeface="Trebuchet MS" charset="0"/>
                <a:cs typeface="Trebuchet MS" charset="0"/>
              </a:rPr>
              <a:t>4</a:t>
            </a:r>
          </a:p>
          <a:p>
            <a:pPr algn="ctr"/>
            <a:r>
              <a:rPr lang="en-US" sz="2000" b="1" dirty="0">
                <a:solidFill>
                  <a:schemeClr val="bg1"/>
                </a:solidFill>
                <a:latin typeface="Trebuchet MS" charset="0"/>
                <a:ea typeface="Trebuchet MS" charset="0"/>
                <a:cs typeface="Trebuchet MS" charset="0"/>
              </a:rPr>
              <a:t>Tests Cases</a:t>
            </a:r>
          </a:p>
          <a:p>
            <a:pPr algn="ctr"/>
            <a:r>
              <a:rPr lang="en-US" sz="2000" b="1" dirty="0">
                <a:solidFill>
                  <a:schemeClr val="bg1"/>
                </a:solidFill>
                <a:latin typeface="Trebuchet MS" charset="0"/>
                <a:ea typeface="Trebuchet MS" charset="0"/>
                <a:cs typeface="Trebuchet MS" charset="0"/>
              </a:rPr>
              <a:t>IFREMER </a:t>
            </a:r>
            <a:r>
              <a:rPr lang="en-US" sz="2000" b="1" spc="-150" dirty="0">
                <a:solidFill>
                  <a:schemeClr val="bg1"/>
                </a:solidFill>
                <a:latin typeface="Trebuchet MS" charset="0"/>
                <a:ea typeface="Trebuchet MS" charset="0"/>
                <a:cs typeface="Trebuchet MS" charset="0"/>
              </a:rPr>
              <a:t>controlled conditions</a:t>
            </a:r>
            <a:endParaRPr lang="es-ES_tradnl" sz="2000" b="1" spc="-150" dirty="0">
              <a:solidFill>
                <a:schemeClr val="bg1"/>
              </a:solidFill>
              <a:latin typeface="Trebuchet MS" charset="0"/>
              <a:ea typeface="Trebuchet MS" charset="0"/>
              <a:cs typeface="Trebuchet MS" charset="0"/>
            </a:endParaRPr>
          </a:p>
          <a:p>
            <a:pPr algn="ctr"/>
            <a:r>
              <a:rPr lang="en-US" sz="2000" b="1" dirty="0">
                <a:solidFill>
                  <a:schemeClr val="bg1"/>
                </a:solidFill>
                <a:latin typeface="Trebuchet MS" charset="0"/>
                <a:ea typeface="Trebuchet MS" charset="0"/>
                <a:cs typeface="Trebuchet MS" charset="0"/>
              </a:rPr>
              <a:t> </a:t>
            </a:r>
            <a:r>
              <a:rPr lang="en-US" sz="2000" b="1" spc="-150" dirty="0">
                <a:solidFill>
                  <a:schemeClr val="bg1"/>
                </a:solidFill>
                <a:latin typeface="Trebuchet MS" charset="0"/>
                <a:ea typeface="Trebuchet MS" charset="0"/>
                <a:cs typeface="Trebuchet MS" charset="0"/>
              </a:rPr>
              <a:t>        </a:t>
            </a:r>
            <a:endParaRPr lang="es-ES_tradnl" sz="2000" b="1" spc="-150" dirty="0">
              <a:solidFill>
                <a:schemeClr val="bg1"/>
              </a:solidFill>
              <a:latin typeface="Trebuchet MS" charset="0"/>
              <a:ea typeface="Trebuchet MS" charset="0"/>
              <a:cs typeface="Trebuchet MS" charset="0"/>
            </a:endParaRPr>
          </a:p>
        </p:txBody>
      </p:sp>
      <p:cxnSp>
        <p:nvCxnSpPr>
          <p:cNvPr id="11" name="Conector recto 10"/>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2" name="Agrupar 11"/>
          <p:cNvGrpSpPr/>
          <p:nvPr/>
        </p:nvGrpSpPr>
        <p:grpSpPr>
          <a:xfrm>
            <a:off x="5069332" y="515426"/>
            <a:ext cx="5090668" cy="553998"/>
            <a:chOff x="5393761" y="5614117"/>
            <a:chExt cx="5413862" cy="726686"/>
          </a:xfrm>
        </p:grpSpPr>
        <p:sp>
          <p:nvSpPr>
            <p:cNvPr id="13" name="Arco 12"/>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4" name="Conector recto 13"/>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0" name="Elipse 19"/>
          <p:cNvSpPr/>
          <p:nvPr/>
        </p:nvSpPr>
        <p:spPr>
          <a:xfrm>
            <a:off x="4860223" y="416393"/>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21" name="Conector recto 20"/>
          <p:cNvCxnSpPr/>
          <p:nvPr/>
        </p:nvCxnSpPr>
        <p:spPr>
          <a:xfrm flipH="1">
            <a:off x="2259989" y="3180349"/>
            <a:ext cx="1323907"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flipH="1">
            <a:off x="6015671" y="3180349"/>
            <a:ext cx="649394"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31" name="Arco 30"/>
          <p:cNvSpPr/>
          <p:nvPr/>
        </p:nvSpPr>
        <p:spPr>
          <a:xfrm>
            <a:off x="8280400" y="3174289"/>
            <a:ext cx="1670461" cy="1631304"/>
          </a:xfrm>
          <a:prstGeom prst="arc">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sp>
        <p:nvSpPr>
          <p:cNvPr id="32" name="Arco 31"/>
          <p:cNvSpPr/>
          <p:nvPr/>
        </p:nvSpPr>
        <p:spPr>
          <a:xfrm rot="5400000">
            <a:off x="8336390" y="3191124"/>
            <a:ext cx="1631305" cy="1597637"/>
          </a:xfrm>
          <a:prstGeom prst="arc">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cxnSp>
        <p:nvCxnSpPr>
          <p:cNvPr id="34" name="Conector recto 33"/>
          <p:cNvCxnSpPr/>
          <p:nvPr/>
        </p:nvCxnSpPr>
        <p:spPr>
          <a:xfrm flipH="1">
            <a:off x="1778949" y="4805590"/>
            <a:ext cx="7317892" cy="3"/>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35" name="Arco 34"/>
          <p:cNvSpPr/>
          <p:nvPr/>
        </p:nvSpPr>
        <p:spPr>
          <a:xfrm rot="10800000">
            <a:off x="1117496" y="4878862"/>
            <a:ext cx="1274827" cy="1410111"/>
          </a:xfrm>
          <a:prstGeom prst="arc">
            <a:avLst>
              <a:gd name="adj1" fmla="val 16199998"/>
              <a:gd name="adj2" fmla="val 0"/>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sp>
        <p:nvSpPr>
          <p:cNvPr id="36" name="Arco 35"/>
          <p:cNvSpPr/>
          <p:nvPr/>
        </p:nvSpPr>
        <p:spPr>
          <a:xfrm rot="16200000">
            <a:off x="1009452" y="4923965"/>
            <a:ext cx="1447502" cy="1235020"/>
          </a:xfrm>
          <a:prstGeom prst="arc">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cxnSp>
        <p:nvCxnSpPr>
          <p:cNvPr id="39" name="Conector recto 38"/>
          <p:cNvCxnSpPr>
            <a:cxnSpLocks/>
          </p:cNvCxnSpPr>
          <p:nvPr/>
        </p:nvCxnSpPr>
        <p:spPr>
          <a:xfrm flipH="1">
            <a:off x="1778949" y="6288973"/>
            <a:ext cx="613374" cy="1"/>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40" name="Conector recto 39"/>
          <p:cNvCxnSpPr/>
          <p:nvPr/>
        </p:nvCxnSpPr>
        <p:spPr>
          <a:xfrm flipH="1" flipV="1">
            <a:off x="4901664" y="6271809"/>
            <a:ext cx="1140801" cy="3"/>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43" name="Picture 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652931" y="2164744"/>
            <a:ext cx="2293705" cy="2271996"/>
          </a:xfrm>
          <a:prstGeom prst="ellipse">
            <a:avLst/>
          </a:prstGeom>
          <a:ln>
            <a:noFill/>
          </a:ln>
        </p:spPr>
      </p:pic>
      <p:pic>
        <p:nvPicPr>
          <p:cNvPr id="45" name="Picture 10" descr="Screen Shot 2017-05-04 at 00.48.10.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515205" y="5144170"/>
            <a:ext cx="2277813" cy="2247230"/>
          </a:xfrm>
          <a:prstGeom prst="ellipse">
            <a:avLst/>
          </a:prstGeom>
          <a:ln>
            <a:noFill/>
          </a:ln>
        </p:spPr>
      </p:pic>
      <p:sp>
        <p:nvSpPr>
          <p:cNvPr id="46" name="Rectángulo 45"/>
          <p:cNvSpPr/>
          <p:nvPr/>
        </p:nvSpPr>
        <p:spPr>
          <a:xfrm>
            <a:off x="6513911" y="5783407"/>
            <a:ext cx="1665199" cy="1148584"/>
          </a:xfrm>
          <a:prstGeom prst="rect">
            <a:avLst/>
          </a:prstGeom>
        </p:spPr>
        <p:txBody>
          <a:bodyPr wrap="none">
            <a:spAutoFit/>
          </a:bodyPr>
          <a:lstStyle/>
          <a:p>
            <a:pPr marL="12700" marR="66675" indent="11430" algn="ctr">
              <a:lnSpc>
                <a:spcPct val="142900"/>
              </a:lnSpc>
            </a:pPr>
            <a:r>
              <a:rPr lang="en-US" sz="1600" spc="-15" dirty="0">
                <a:solidFill>
                  <a:schemeClr val="bg1"/>
                </a:solidFill>
                <a:latin typeface="Trebuchet MS"/>
                <a:cs typeface="Trebuchet MS"/>
              </a:rPr>
              <a:t>4</a:t>
            </a:r>
            <a:r>
              <a:rPr lang="en-US" sz="1600" spc="-15" baseline="30000" dirty="0">
                <a:solidFill>
                  <a:schemeClr val="bg1"/>
                </a:solidFill>
                <a:latin typeface="Trebuchet MS"/>
                <a:cs typeface="Trebuchet MS"/>
              </a:rPr>
              <a:t>th</a:t>
            </a:r>
            <a:r>
              <a:rPr lang="en-US" sz="1600" spc="-15" dirty="0">
                <a:solidFill>
                  <a:schemeClr val="bg1"/>
                </a:solidFill>
                <a:latin typeface="Trebuchet MS"/>
                <a:cs typeface="Trebuchet MS"/>
              </a:rPr>
              <a:t> Model Tests </a:t>
            </a:r>
          </a:p>
          <a:p>
            <a:pPr marL="12700" marR="66675" indent="11430" algn="ctr">
              <a:lnSpc>
                <a:spcPct val="142900"/>
              </a:lnSpc>
            </a:pPr>
            <a:r>
              <a:rPr lang="en-US" sz="1600" spc="-15" dirty="0">
                <a:solidFill>
                  <a:schemeClr val="bg1"/>
                </a:solidFill>
                <a:latin typeface="Trebuchet MS"/>
                <a:cs typeface="Trebuchet MS"/>
              </a:rPr>
              <a:t>Still to be </a:t>
            </a:r>
          </a:p>
          <a:p>
            <a:pPr marL="12700" marR="66675" indent="11430" algn="ctr">
              <a:lnSpc>
                <a:spcPct val="142900"/>
              </a:lnSpc>
            </a:pPr>
            <a:r>
              <a:rPr lang="en-US" sz="1600" spc="-15" dirty="0">
                <a:solidFill>
                  <a:schemeClr val="bg1"/>
                </a:solidFill>
                <a:latin typeface="Trebuchet MS"/>
                <a:cs typeface="Trebuchet MS"/>
              </a:rPr>
              <a:t>Determined</a:t>
            </a:r>
          </a:p>
        </p:txBody>
      </p:sp>
      <p:sp>
        <p:nvSpPr>
          <p:cNvPr id="47" name="Elipse 46"/>
          <p:cNvSpPr/>
          <p:nvPr/>
        </p:nvSpPr>
        <p:spPr>
          <a:xfrm>
            <a:off x="2509341" y="5139058"/>
            <a:ext cx="2252342" cy="225234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55" name="Rectángulo redondeado 54"/>
          <p:cNvSpPr/>
          <p:nvPr/>
        </p:nvSpPr>
        <p:spPr>
          <a:xfrm>
            <a:off x="1964676" y="5326207"/>
            <a:ext cx="1445338" cy="457200"/>
          </a:xfrm>
          <a:prstGeom prst="roundRect">
            <a:avLst/>
          </a:prstGeom>
          <a:solidFill>
            <a:srgbClr val="99CA3C"/>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sz="1700" dirty="0">
                <a:latin typeface="Trebuchet MS" charset="0"/>
                <a:ea typeface="Trebuchet MS" charset="0"/>
                <a:cs typeface="Trebuchet MS" charset="0"/>
              </a:rPr>
              <a:t>IFREMER HAT</a:t>
            </a:r>
            <a:endParaRPr lang="es-ES_tradnl" sz="1700" dirty="0">
              <a:solidFill>
                <a:schemeClr val="bg1"/>
              </a:solidFill>
              <a:latin typeface="Trebuchet MS" charset="0"/>
              <a:ea typeface="Trebuchet MS" charset="0"/>
              <a:cs typeface="Trebuchet MS" charset="0"/>
            </a:endParaRPr>
          </a:p>
        </p:txBody>
      </p:sp>
      <p:sp>
        <p:nvSpPr>
          <p:cNvPr id="57" name="Elipse 56"/>
          <p:cNvSpPr/>
          <p:nvPr/>
        </p:nvSpPr>
        <p:spPr>
          <a:xfrm>
            <a:off x="6179485" y="5180270"/>
            <a:ext cx="2183079" cy="2183079"/>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56" name="Rectángulo redondeado 55"/>
          <p:cNvSpPr/>
          <p:nvPr/>
        </p:nvSpPr>
        <p:spPr>
          <a:xfrm>
            <a:off x="5648949" y="5326207"/>
            <a:ext cx="1445338" cy="457200"/>
          </a:xfrm>
          <a:prstGeom prst="roundRect">
            <a:avLst/>
          </a:prstGeom>
          <a:solidFill>
            <a:srgbClr val="99CA3C"/>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dirty="0"/>
              <a:t>4</a:t>
            </a:r>
            <a:r>
              <a:rPr lang="en-US" baseline="30000" dirty="0"/>
              <a:t>th</a:t>
            </a:r>
            <a:r>
              <a:rPr lang="en-US" dirty="0"/>
              <a:t> TBD</a:t>
            </a:r>
            <a:endParaRPr lang="en-US" dirty="0">
              <a:solidFill>
                <a:schemeClr val="bg1"/>
              </a:solidFill>
              <a:latin typeface="Trebuchet MS" charset="0"/>
              <a:ea typeface="Trebuchet MS" charset="0"/>
              <a:cs typeface="Trebuchet MS" charset="0"/>
            </a:endParaRPr>
          </a:p>
        </p:txBody>
      </p:sp>
      <p:sp>
        <p:nvSpPr>
          <p:cNvPr id="58" name="CuadroTexto 57"/>
          <p:cNvSpPr txBox="1"/>
          <p:nvPr/>
        </p:nvSpPr>
        <p:spPr>
          <a:xfrm>
            <a:off x="5403986" y="7803828"/>
            <a:ext cx="4933813" cy="352084"/>
          </a:xfrm>
          <a:prstGeom prst="rect">
            <a:avLst/>
          </a:prstGeom>
        </p:spPr>
        <p:txBody>
          <a:bodyPr vert="horz" wrap="square" lIns="0" tIns="0" rIns="0" bIns="0" numCol="1" rtlCol="0">
            <a:spAutoFit/>
          </a:bodyPr>
          <a:lstStyle/>
          <a:p>
            <a:pPr marL="12700" marR="66675" indent="11430">
              <a:lnSpc>
                <a:spcPct val="142900"/>
              </a:lnSpc>
            </a:pPr>
            <a:r>
              <a:rPr lang="es-ES_tradnl" sz="1600" spc="-15" dirty="0">
                <a:solidFill>
                  <a:schemeClr val="accent6"/>
                </a:solidFill>
                <a:latin typeface="Trebuchet MS"/>
                <a:cs typeface="Trebuchet MS"/>
              </a:rPr>
              <a:t>I </a:t>
            </a:r>
            <a:r>
              <a:rPr lang="es-ES_tradnl" sz="1600" spc="-15" dirty="0" err="1">
                <a:solidFill>
                  <a:schemeClr val="accent6"/>
                </a:solidFill>
                <a:latin typeface="Trebuchet MS"/>
                <a:cs typeface="Trebuchet MS"/>
              </a:rPr>
              <a:t>dont</a:t>
            </a:r>
            <a:r>
              <a:rPr lang="es-ES_tradnl" sz="1600" spc="-15" dirty="0">
                <a:solidFill>
                  <a:schemeClr val="accent6"/>
                </a:solidFill>
                <a:latin typeface="Trebuchet MS"/>
                <a:cs typeface="Trebuchet MS"/>
              </a:rPr>
              <a:t>’ </a:t>
            </a:r>
            <a:r>
              <a:rPr lang="es-ES_tradnl" sz="1600" spc="-15" dirty="0" err="1">
                <a:solidFill>
                  <a:schemeClr val="accent6"/>
                </a:solidFill>
                <a:latin typeface="Trebuchet MS"/>
                <a:cs typeface="Trebuchet MS"/>
              </a:rPr>
              <a:t>know</a:t>
            </a:r>
            <a:r>
              <a:rPr lang="es-ES_tradnl" sz="1600" spc="-15" dirty="0">
                <a:solidFill>
                  <a:schemeClr val="accent6"/>
                </a:solidFill>
                <a:latin typeface="Trebuchet MS"/>
                <a:cs typeface="Trebuchet MS"/>
              </a:rPr>
              <a:t> </a:t>
            </a:r>
            <a:r>
              <a:rPr lang="es-ES_tradnl" sz="1600" spc="-15" dirty="0" err="1">
                <a:solidFill>
                  <a:schemeClr val="accent6"/>
                </a:solidFill>
                <a:latin typeface="Trebuchet MS"/>
                <a:cs typeface="Trebuchet MS"/>
              </a:rPr>
              <a:t>if</a:t>
            </a:r>
            <a:r>
              <a:rPr lang="es-ES_tradnl" sz="1600" spc="-15" dirty="0">
                <a:solidFill>
                  <a:schemeClr val="accent6"/>
                </a:solidFill>
                <a:latin typeface="Trebuchet MS"/>
                <a:cs typeface="Trebuchet MS"/>
              </a:rPr>
              <a:t> </a:t>
            </a:r>
            <a:r>
              <a:rPr lang="es-ES_tradnl" sz="1600" spc="-15" dirty="0" err="1">
                <a:solidFill>
                  <a:schemeClr val="accent6"/>
                </a:solidFill>
                <a:latin typeface="Trebuchet MS"/>
                <a:cs typeface="Trebuchet MS"/>
              </a:rPr>
              <a:t>the</a:t>
            </a:r>
            <a:r>
              <a:rPr lang="es-ES_tradnl" sz="1600" spc="-15" dirty="0">
                <a:solidFill>
                  <a:schemeClr val="accent6"/>
                </a:solidFill>
                <a:latin typeface="Trebuchet MS"/>
                <a:cs typeface="Trebuchet MS"/>
              </a:rPr>
              <a:t> </a:t>
            </a:r>
            <a:r>
              <a:rPr lang="es-ES_tradnl" sz="1600" spc="-15" dirty="0" err="1">
                <a:solidFill>
                  <a:schemeClr val="accent6"/>
                </a:solidFill>
                <a:latin typeface="Trebuchet MS"/>
                <a:cs typeface="Trebuchet MS"/>
              </a:rPr>
              <a:t>name</a:t>
            </a:r>
            <a:r>
              <a:rPr lang="es-ES_tradnl" sz="1600" spc="-15" dirty="0">
                <a:solidFill>
                  <a:schemeClr val="accent6"/>
                </a:solidFill>
                <a:latin typeface="Trebuchet MS"/>
                <a:cs typeface="Trebuchet MS"/>
              </a:rPr>
              <a:t> of </a:t>
            </a:r>
            <a:r>
              <a:rPr lang="es-ES_tradnl" sz="1600" spc="-15" dirty="0" err="1">
                <a:solidFill>
                  <a:schemeClr val="accent6"/>
                </a:solidFill>
                <a:latin typeface="Trebuchet MS"/>
                <a:cs typeface="Trebuchet MS"/>
              </a:rPr>
              <a:t>every</a:t>
            </a:r>
            <a:r>
              <a:rPr lang="es-ES_tradnl" sz="1600" spc="-15" dirty="0">
                <a:solidFill>
                  <a:schemeClr val="accent6"/>
                </a:solidFill>
                <a:latin typeface="Trebuchet MS"/>
                <a:cs typeface="Trebuchet MS"/>
              </a:rPr>
              <a:t> </a:t>
            </a:r>
            <a:r>
              <a:rPr lang="es-ES_tradnl" sz="1600" spc="-15" dirty="0" err="1">
                <a:solidFill>
                  <a:schemeClr val="accent6"/>
                </a:solidFill>
                <a:latin typeface="Trebuchet MS"/>
                <a:cs typeface="Trebuchet MS"/>
              </a:rPr>
              <a:t>photo</a:t>
            </a:r>
            <a:r>
              <a:rPr lang="es-ES_tradnl" sz="1600" spc="-15" dirty="0">
                <a:solidFill>
                  <a:schemeClr val="accent6"/>
                </a:solidFill>
                <a:latin typeface="Trebuchet MS"/>
                <a:cs typeface="Trebuchet MS"/>
              </a:rPr>
              <a:t> </a:t>
            </a:r>
            <a:r>
              <a:rPr lang="es-ES_tradnl" sz="1600" spc="-15" dirty="0" err="1">
                <a:solidFill>
                  <a:schemeClr val="accent6"/>
                </a:solidFill>
                <a:latin typeface="Trebuchet MS"/>
                <a:cs typeface="Trebuchet MS"/>
              </a:rPr>
              <a:t>is</a:t>
            </a:r>
            <a:r>
              <a:rPr lang="es-ES_tradnl" sz="1600" spc="-15" dirty="0">
                <a:solidFill>
                  <a:schemeClr val="accent6"/>
                </a:solidFill>
                <a:latin typeface="Trebuchet MS"/>
                <a:cs typeface="Trebuchet MS"/>
              </a:rPr>
              <a:t> </a:t>
            </a:r>
            <a:r>
              <a:rPr lang="es-ES_tradnl" sz="1600" spc="-15" dirty="0" err="1">
                <a:solidFill>
                  <a:schemeClr val="accent6"/>
                </a:solidFill>
                <a:latin typeface="Trebuchet MS"/>
                <a:cs typeface="Trebuchet MS"/>
              </a:rPr>
              <a:t>correct</a:t>
            </a:r>
            <a:endParaRPr lang="es-ES_tradnl" sz="1600" spc="-15" dirty="0">
              <a:solidFill>
                <a:schemeClr val="accent6"/>
              </a:solidFill>
              <a:latin typeface="Trebuchet MS"/>
              <a:cs typeface="Trebuchet MS"/>
            </a:endParaRPr>
          </a:p>
        </p:txBody>
      </p:sp>
      <p:sp>
        <p:nvSpPr>
          <p:cNvPr id="67" name="Elipse 66"/>
          <p:cNvSpPr/>
          <p:nvPr/>
        </p:nvSpPr>
        <p:spPr>
          <a:xfrm>
            <a:off x="6130007" y="4588129"/>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68" name="Agrupar 67"/>
          <p:cNvGrpSpPr/>
          <p:nvPr/>
        </p:nvGrpSpPr>
        <p:grpSpPr>
          <a:xfrm>
            <a:off x="6051798" y="4619149"/>
            <a:ext cx="592641" cy="378853"/>
            <a:chOff x="5344377" y="2992842"/>
            <a:chExt cx="761235" cy="486629"/>
          </a:xfrm>
        </p:grpSpPr>
        <p:grpSp>
          <p:nvGrpSpPr>
            <p:cNvPr id="69" name="Agrupar 68"/>
            <p:cNvGrpSpPr/>
            <p:nvPr/>
          </p:nvGrpSpPr>
          <p:grpSpPr>
            <a:xfrm>
              <a:off x="5344377" y="3135255"/>
              <a:ext cx="761235" cy="190500"/>
              <a:chOff x="7801834" y="2827872"/>
              <a:chExt cx="761235" cy="190500"/>
            </a:xfrm>
          </p:grpSpPr>
          <p:sp>
            <p:nvSpPr>
              <p:cNvPr id="72" name="Acorde 71"/>
              <p:cNvSpPr/>
              <p:nvPr/>
            </p:nvSpPr>
            <p:spPr>
              <a:xfrm rot="19618368">
                <a:off x="7801834" y="2907503"/>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3" name="Acorde 72"/>
              <p:cNvSpPr/>
              <p:nvPr/>
            </p:nvSpPr>
            <p:spPr>
              <a:xfrm rot="8635987">
                <a:off x="7908220" y="2835334"/>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4" name="Elipse 73"/>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70" name="Arco 69"/>
            <p:cNvSpPr/>
            <p:nvPr/>
          </p:nvSpPr>
          <p:spPr>
            <a:xfrm rot="15161852">
              <a:off x="5452569" y="2992842"/>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1" name="Arco 70"/>
            <p:cNvSpPr/>
            <p:nvPr/>
          </p:nvSpPr>
          <p:spPr>
            <a:xfrm rot="4335334">
              <a:off x="5553715" y="3048435"/>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75" name="Rectángulo 74"/>
          <p:cNvSpPr/>
          <p:nvPr/>
        </p:nvSpPr>
        <p:spPr>
          <a:xfrm>
            <a:off x="5461000" y="319343"/>
            <a:ext cx="4739090" cy="584775"/>
          </a:xfrm>
          <a:prstGeom prst="rect">
            <a:avLst/>
          </a:prstGeom>
        </p:spPr>
        <p:txBody>
          <a:bodyPr wrap="square">
            <a:spAutoFit/>
          </a:bodyPr>
          <a:lstStyle/>
          <a:p>
            <a:r>
              <a:rPr lang="en-US" sz="3200" dirty="0">
                <a:solidFill>
                  <a:schemeClr val="bg1">
                    <a:lumMod val="50000"/>
                  </a:schemeClr>
                </a:solidFill>
                <a:latin typeface="Trebuchet MS" charset="0"/>
                <a:ea typeface="Trebuchet MS" charset="0"/>
                <a:cs typeface="Trebuchet MS" charset="0"/>
              </a:rPr>
              <a:t>MET- CERTIFIED Project</a:t>
            </a:r>
            <a:endParaRPr lang="es-ES_tradnl" sz="3200" dirty="0">
              <a:solidFill>
                <a:schemeClr val="bg1">
                  <a:lumMod val="50000"/>
                </a:schemeClr>
              </a:solidFill>
              <a:effectLst>
                <a:outerShdw dist="2540000" sx="1000" sy="1000" algn="ctr" rotWithShape="0">
                  <a:srgbClr val="000000"/>
                </a:outerShdw>
                <a:reflection stA="50000" endPos="91000" dist="101600" dir="5400000" sy="-100000" algn="bl" rotWithShape="0"/>
              </a:effectLst>
              <a:latin typeface="Trebuchet MS" charset="0"/>
              <a:ea typeface="Trebuchet MS" charset="0"/>
              <a:cs typeface="Trebuchet MS" charset="0"/>
            </a:endParaRPr>
          </a:p>
        </p:txBody>
      </p:sp>
      <p:pic>
        <p:nvPicPr>
          <p:cNvPr id="76" name="Picture 2" descr="IFREMER testing.jpg"/>
          <p:cNvPicPr>
            <a:picLocks noChangeAspect="1"/>
          </p:cNvPicPr>
          <p:nvPr/>
        </p:nvPicPr>
        <p:blipFill rotWithShape="1">
          <a:blip r:embed="rId4" cstate="print">
            <a:extLst>
              <a:ext uri="{28A0092B-C50C-407E-A947-70E740481C1C}">
                <a14:useLocalDpi xmlns:a14="http://schemas.microsoft.com/office/drawing/2010/main"/>
              </a:ext>
            </a:extLst>
          </a:blip>
          <a:srcRect t="-356" b="-356"/>
          <a:stretch/>
        </p:blipFill>
        <p:spPr>
          <a:xfrm>
            <a:off x="6753873" y="2187439"/>
            <a:ext cx="2256465" cy="2260260"/>
          </a:xfrm>
          <a:prstGeom prst="ellipse">
            <a:avLst/>
          </a:prstGeom>
          <a:ln>
            <a:solidFill>
              <a:schemeClr val="bg1"/>
            </a:solidFill>
          </a:ln>
        </p:spPr>
      </p:pic>
      <p:pic>
        <p:nvPicPr>
          <p:cNvPr id="77" name="Picture 3"/>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674541" y="2187439"/>
            <a:ext cx="2260489" cy="2248460"/>
          </a:xfrm>
          <a:prstGeom prst="ellipse">
            <a:avLst/>
          </a:prstGeom>
          <a:ln>
            <a:solidFill>
              <a:schemeClr val="bg1"/>
            </a:solidFill>
          </a:ln>
        </p:spPr>
      </p:pic>
      <p:sp>
        <p:nvSpPr>
          <p:cNvPr id="27" name="Rectángulo redondeado 26"/>
          <p:cNvSpPr/>
          <p:nvPr/>
        </p:nvSpPr>
        <p:spPr>
          <a:xfrm>
            <a:off x="3074228" y="2262148"/>
            <a:ext cx="1445338" cy="457200"/>
          </a:xfrm>
          <a:prstGeom prst="roundRect">
            <a:avLst/>
          </a:prstGeom>
          <a:solidFill>
            <a:srgbClr val="99CA3C"/>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r>
              <a:rPr lang="en-US" dirty="0">
                <a:latin typeface="Trebuchet MS" charset="0"/>
                <a:ea typeface="Trebuchet MS" charset="0"/>
                <a:cs typeface="Trebuchet MS" charset="0"/>
              </a:rPr>
              <a:t>EEL Energy</a:t>
            </a:r>
            <a:endParaRPr lang="en-US" dirty="0">
              <a:solidFill>
                <a:schemeClr val="bg1"/>
              </a:solidFill>
              <a:latin typeface="Trebuchet MS" charset="0"/>
              <a:ea typeface="Trebuchet MS" charset="0"/>
              <a:cs typeface="Trebuchet MS" charset="0"/>
            </a:endParaRPr>
          </a:p>
        </p:txBody>
      </p:sp>
      <p:sp>
        <p:nvSpPr>
          <p:cNvPr id="29" name="Rectángulo redondeado 28"/>
          <p:cNvSpPr/>
          <p:nvPr/>
        </p:nvSpPr>
        <p:spPr>
          <a:xfrm>
            <a:off x="6301419" y="2262148"/>
            <a:ext cx="1445338" cy="457200"/>
          </a:xfrm>
          <a:prstGeom prst="roundRect">
            <a:avLst/>
          </a:prstGeom>
          <a:solidFill>
            <a:srgbClr val="99CA3C"/>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err="1">
                <a:latin typeface="Trebuchet MS" charset="0"/>
                <a:ea typeface="Trebuchet MS" charset="0"/>
                <a:cs typeface="Trebuchet MS" charset="0"/>
              </a:rPr>
              <a:t>Tocardo</a:t>
            </a:r>
            <a:r>
              <a:rPr lang="en-US" dirty="0">
                <a:latin typeface="Trebuchet MS" charset="0"/>
                <a:ea typeface="Trebuchet MS" charset="0"/>
                <a:cs typeface="Trebuchet MS" charset="0"/>
              </a:rPr>
              <a:t> UFS</a:t>
            </a:r>
            <a:endParaRPr lang="es-ES_tradnl" sz="2000" dirty="0">
              <a:latin typeface="Trebuchet MS" charset="0"/>
              <a:ea typeface="Trebuchet MS" charset="0"/>
              <a:cs typeface="Trebuchet MS" charset="0"/>
            </a:endParaRPr>
          </a:p>
        </p:txBody>
      </p:sp>
      <p:sp>
        <p:nvSpPr>
          <p:cNvPr id="6" name="Rectángulo 5"/>
          <p:cNvSpPr/>
          <p:nvPr/>
        </p:nvSpPr>
        <p:spPr>
          <a:xfrm>
            <a:off x="1025508" y="2730648"/>
            <a:ext cx="227947" cy="416461"/>
          </a:xfrm>
          <a:prstGeom prst="rect">
            <a:avLst/>
          </a:prstGeom>
        </p:spPr>
        <p:txBody>
          <a:bodyPr wrap="none">
            <a:spAutoFit/>
          </a:bodyPr>
          <a:lstStyle/>
          <a:p>
            <a:pPr algn="ctr">
              <a:lnSpc>
                <a:spcPct val="150000"/>
              </a:lnSpc>
            </a:pPr>
            <a:r>
              <a:rPr lang="en-US" sz="1600" b="1" spc="-150" dirty="0">
                <a:solidFill>
                  <a:schemeClr val="bg1"/>
                </a:solidFill>
                <a:latin typeface="Trebuchet MS" charset="0"/>
                <a:ea typeface="Trebuchet MS" charset="0"/>
                <a:cs typeface="Trebuchet MS" charset="0"/>
              </a:rPr>
              <a:t> </a:t>
            </a:r>
          </a:p>
        </p:txBody>
      </p:sp>
      <p:sp>
        <p:nvSpPr>
          <p:cNvPr id="59" name="Elipse 58"/>
          <p:cNvSpPr/>
          <p:nvPr/>
        </p:nvSpPr>
        <p:spPr>
          <a:xfrm>
            <a:off x="2673920" y="2980136"/>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60" name="Agrupar 59"/>
          <p:cNvGrpSpPr/>
          <p:nvPr/>
        </p:nvGrpSpPr>
        <p:grpSpPr>
          <a:xfrm>
            <a:off x="2595711" y="3011156"/>
            <a:ext cx="592641" cy="378853"/>
            <a:chOff x="5344377" y="2992842"/>
            <a:chExt cx="761235" cy="486629"/>
          </a:xfrm>
        </p:grpSpPr>
        <p:grpSp>
          <p:nvGrpSpPr>
            <p:cNvPr id="61" name="Agrupar 60"/>
            <p:cNvGrpSpPr/>
            <p:nvPr/>
          </p:nvGrpSpPr>
          <p:grpSpPr>
            <a:xfrm>
              <a:off x="5344377" y="3135255"/>
              <a:ext cx="761235" cy="190500"/>
              <a:chOff x="7801834" y="2827872"/>
              <a:chExt cx="761235" cy="190500"/>
            </a:xfrm>
          </p:grpSpPr>
          <p:sp>
            <p:nvSpPr>
              <p:cNvPr id="64" name="Acorde 63"/>
              <p:cNvSpPr/>
              <p:nvPr/>
            </p:nvSpPr>
            <p:spPr>
              <a:xfrm rot="19618368">
                <a:off x="7801834" y="2907503"/>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5" name="Acorde 64"/>
              <p:cNvSpPr/>
              <p:nvPr/>
            </p:nvSpPr>
            <p:spPr>
              <a:xfrm rot="8635987">
                <a:off x="7908220" y="2835334"/>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6" name="Elipse 65"/>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62" name="Arco 61"/>
            <p:cNvSpPr/>
            <p:nvPr/>
          </p:nvSpPr>
          <p:spPr>
            <a:xfrm rot="15161852">
              <a:off x="5452569" y="2992842"/>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63" name="Arco 62"/>
            <p:cNvSpPr/>
            <p:nvPr/>
          </p:nvSpPr>
          <p:spPr>
            <a:xfrm rot="4335334">
              <a:off x="5553715" y="3048435"/>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78"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79"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1</a:t>
            </a:r>
          </a:p>
        </p:txBody>
      </p:sp>
      <p:pic>
        <p:nvPicPr>
          <p:cNvPr id="54" name="Afbeelding 6">
            <a:extLst>
              <a:ext uri="{FF2B5EF4-FFF2-40B4-BE49-F238E27FC236}">
                <a16:creationId xmlns:a16="http://schemas.microsoft.com/office/drawing/2014/main" id="{0C71B34A-EDDF-42A8-A8EA-F2EC5754E7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843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ángulo 59"/>
          <p:cNvSpPr/>
          <p:nvPr/>
        </p:nvSpPr>
        <p:spPr>
          <a:xfrm>
            <a:off x="0" y="1250628"/>
            <a:ext cx="10160000" cy="6369371"/>
          </a:xfrm>
          <a:prstGeom prst="rect">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Rectángulo 3"/>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11" name="Conector recto 10"/>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2" name="Agrupar 11"/>
          <p:cNvGrpSpPr/>
          <p:nvPr/>
        </p:nvGrpSpPr>
        <p:grpSpPr>
          <a:xfrm>
            <a:off x="5069332" y="515426"/>
            <a:ext cx="5090668" cy="553998"/>
            <a:chOff x="5393761" y="5614117"/>
            <a:chExt cx="5413862" cy="726686"/>
          </a:xfrm>
        </p:grpSpPr>
        <p:sp>
          <p:nvSpPr>
            <p:cNvPr id="13" name="Arco 12"/>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4" name="Conector recto 13"/>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0" name="Elipse 19"/>
          <p:cNvSpPr/>
          <p:nvPr/>
        </p:nvSpPr>
        <p:spPr>
          <a:xfrm>
            <a:off x="4860223" y="416393"/>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23" name="Picture 2"/>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17279" t="24335" r="40031" b="11298"/>
          <a:stretch/>
        </p:blipFill>
        <p:spPr bwMode="auto">
          <a:xfrm flipH="1">
            <a:off x="6149206" y="5173307"/>
            <a:ext cx="2247634" cy="2218093"/>
          </a:xfrm>
          <a:prstGeom prst="ellipse">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6" name="Picture 6" descr="PLATO-Hatston-HMS-Bulwark-web.jpg"/>
          <p:cNvPicPr>
            <a:picLocks noChangeAspect="1"/>
          </p:cNvPicPr>
          <p:nvPr/>
        </p:nvPicPr>
        <p:blipFill rotWithShape="1">
          <a:blip r:embed="rId5" cstate="print">
            <a:extLst>
              <a:ext uri="{28A0092B-C50C-407E-A947-70E740481C1C}">
                <a14:useLocalDpi xmlns:a14="http://schemas.microsoft.com/office/drawing/2010/main"/>
              </a:ext>
            </a:extLst>
          </a:blip>
          <a:srcRect b="-1244"/>
          <a:stretch/>
        </p:blipFill>
        <p:spPr>
          <a:xfrm>
            <a:off x="6762882" y="2193930"/>
            <a:ext cx="2236143" cy="2229254"/>
          </a:xfrm>
          <a:prstGeom prst="ellipse">
            <a:avLst/>
          </a:prstGeom>
          <a:ln>
            <a:solidFill>
              <a:schemeClr val="bg1"/>
            </a:solidFill>
          </a:ln>
        </p:spPr>
      </p:pic>
      <p:sp>
        <p:nvSpPr>
          <p:cNvPr id="55" name="Rectángulo redondeado 54"/>
          <p:cNvSpPr/>
          <p:nvPr/>
        </p:nvSpPr>
        <p:spPr>
          <a:xfrm>
            <a:off x="5199434" y="5123087"/>
            <a:ext cx="1718651" cy="567947"/>
          </a:xfrm>
          <a:prstGeom prst="roundRect">
            <a:avLst/>
          </a:prstGeom>
          <a:solidFill>
            <a:srgbClr val="99CA3C"/>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sz="1500" dirty="0" err="1">
                <a:solidFill>
                  <a:schemeClr val="bg1"/>
                </a:solidFill>
                <a:latin typeface="Trebuchet MS" charset="0"/>
                <a:ea typeface="Trebuchet MS" charset="0"/>
                <a:cs typeface="Trebuchet MS" charset="0"/>
              </a:rPr>
              <a:t>Tocardo</a:t>
            </a:r>
            <a:r>
              <a:rPr lang="en-US" sz="1500" dirty="0">
                <a:solidFill>
                  <a:schemeClr val="bg1"/>
                </a:solidFill>
                <a:latin typeface="Trebuchet MS" charset="0"/>
                <a:ea typeface="Trebuchet MS" charset="0"/>
                <a:cs typeface="Trebuchet MS" charset="0"/>
              </a:rPr>
              <a:t> Universal Floating System</a:t>
            </a:r>
            <a:endParaRPr lang="es-ES_tradnl" sz="1500" dirty="0">
              <a:solidFill>
                <a:schemeClr val="bg1"/>
              </a:solidFill>
              <a:latin typeface="Trebuchet MS" charset="0"/>
              <a:ea typeface="Trebuchet MS" charset="0"/>
              <a:cs typeface="Trebuchet MS" charset="0"/>
            </a:endParaRPr>
          </a:p>
        </p:txBody>
      </p:sp>
      <p:sp>
        <p:nvSpPr>
          <p:cNvPr id="81" name="Rectángulo 80"/>
          <p:cNvSpPr/>
          <p:nvPr/>
        </p:nvSpPr>
        <p:spPr>
          <a:xfrm>
            <a:off x="5461000" y="319343"/>
            <a:ext cx="4739090" cy="584775"/>
          </a:xfrm>
          <a:prstGeom prst="rect">
            <a:avLst/>
          </a:prstGeom>
        </p:spPr>
        <p:txBody>
          <a:bodyPr wrap="square">
            <a:spAutoFit/>
          </a:bodyPr>
          <a:lstStyle/>
          <a:p>
            <a:r>
              <a:rPr lang="en-US" sz="3200" dirty="0">
                <a:solidFill>
                  <a:schemeClr val="bg1">
                    <a:lumMod val="50000"/>
                  </a:schemeClr>
                </a:solidFill>
                <a:latin typeface="Trebuchet MS" charset="0"/>
                <a:ea typeface="Trebuchet MS" charset="0"/>
                <a:cs typeface="Trebuchet MS" charset="0"/>
              </a:rPr>
              <a:t>MET- CERTIFIED Project</a:t>
            </a:r>
            <a:endParaRPr lang="es-ES_tradnl" sz="3200" dirty="0">
              <a:solidFill>
                <a:schemeClr val="bg1">
                  <a:lumMod val="50000"/>
                </a:schemeClr>
              </a:solidFill>
              <a:effectLst>
                <a:outerShdw dist="2540000" sx="1000" sy="1000" algn="ctr" rotWithShape="0">
                  <a:srgbClr val="000000"/>
                </a:outerShdw>
                <a:reflection stA="50000" endPos="91000" dist="101600" dir="5400000" sy="-100000" algn="bl" rotWithShape="0"/>
              </a:effectLst>
              <a:latin typeface="Trebuchet MS" charset="0"/>
              <a:ea typeface="Trebuchet MS" charset="0"/>
              <a:cs typeface="Trebuchet MS" charset="0"/>
            </a:endParaRPr>
          </a:p>
        </p:txBody>
      </p:sp>
      <p:cxnSp>
        <p:nvCxnSpPr>
          <p:cNvPr id="62" name="Conector recto 61"/>
          <p:cNvCxnSpPr/>
          <p:nvPr/>
        </p:nvCxnSpPr>
        <p:spPr>
          <a:xfrm flipH="1">
            <a:off x="2259989" y="3180349"/>
            <a:ext cx="1323907"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63" name="Conector recto 62"/>
          <p:cNvCxnSpPr/>
          <p:nvPr/>
        </p:nvCxnSpPr>
        <p:spPr>
          <a:xfrm flipH="1">
            <a:off x="6015671" y="3180349"/>
            <a:ext cx="649394"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82" name="Arco 81"/>
          <p:cNvSpPr/>
          <p:nvPr/>
        </p:nvSpPr>
        <p:spPr>
          <a:xfrm>
            <a:off x="8280400" y="3174289"/>
            <a:ext cx="1670461" cy="1631304"/>
          </a:xfrm>
          <a:prstGeom prst="arc">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sp>
        <p:nvSpPr>
          <p:cNvPr id="83" name="Arco 82"/>
          <p:cNvSpPr/>
          <p:nvPr/>
        </p:nvSpPr>
        <p:spPr>
          <a:xfrm rot="5400000">
            <a:off x="8336390" y="3191124"/>
            <a:ext cx="1631305" cy="1597637"/>
          </a:xfrm>
          <a:prstGeom prst="arc">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cxnSp>
        <p:nvCxnSpPr>
          <p:cNvPr id="84" name="Conector recto 83"/>
          <p:cNvCxnSpPr/>
          <p:nvPr/>
        </p:nvCxnSpPr>
        <p:spPr>
          <a:xfrm flipH="1">
            <a:off x="1778949" y="4805590"/>
            <a:ext cx="7317892" cy="3"/>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85" name="Conector recto 84"/>
          <p:cNvCxnSpPr>
            <a:cxnSpLocks/>
          </p:cNvCxnSpPr>
          <p:nvPr/>
        </p:nvCxnSpPr>
        <p:spPr>
          <a:xfrm flipH="1">
            <a:off x="1778949" y="6288974"/>
            <a:ext cx="613374" cy="0"/>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86" name="Conector recto 85"/>
          <p:cNvCxnSpPr/>
          <p:nvPr/>
        </p:nvCxnSpPr>
        <p:spPr>
          <a:xfrm flipH="1" flipV="1">
            <a:off x="4870949" y="6288973"/>
            <a:ext cx="1140801" cy="3"/>
          </a:xfrm>
          <a:prstGeom prst="line">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87" name="Elipse 86"/>
          <p:cNvSpPr/>
          <p:nvPr/>
        </p:nvSpPr>
        <p:spPr>
          <a:xfrm>
            <a:off x="6130007" y="4588129"/>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88" name="Agrupar 87"/>
          <p:cNvGrpSpPr/>
          <p:nvPr/>
        </p:nvGrpSpPr>
        <p:grpSpPr>
          <a:xfrm>
            <a:off x="6051798" y="4619149"/>
            <a:ext cx="592641" cy="378853"/>
            <a:chOff x="5344377" y="2992842"/>
            <a:chExt cx="761235" cy="486629"/>
          </a:xfrm>
        </p:grpSpPr>
        <p:grpSp>
          <p:nvGrpSpPr>
            <p:cNvPr id="89" name="Agrupar 88"/>
            <p:cNvGrpSpPr/>
            <p:nvPr/>
          </p:nvGrpSpPr>
          <p:grpSpPr>
            <a:xfrm>
              <a:off x="5344377" y="3135255"/>
              <a:ext cx="761235" cy="190500"/>
              <a:chOff x="7801834" y="2827872"/>
              <a:chExt cx="761235" cy="190500"/>
            </a:xfrm>
          </p:grpSpPr>
          <p:sp>
            <p:nvSpPr>
              <p:cNvPr id="92" name="Acorde 91"/>
              <p:cNvSpPr/>
              <p:nvPr/>
            </p:nvSpPr>
            <p:spPr>
              <a:xfrm rot="19618368">
                <a:off x="7801834" y="2907503"/>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3" name="Acorde 92"/>
              <p:cNvSpPr/>
              <p:nvPr/>
            </p:nvSpPr>
            <p:spPr>
              <a:xfrm rot="8635987">
                <a:off x="7908220" y="2835334"/>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4" name="Elipse 93"/>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90" name="Arco 89"/>
            <p:cNvSpPr/>
            <p:nvPr/>
          </p:nvSpPr>
          <p:spPr>
            <a:xfrm rot="15161852">
              <a:off x="5452569" y="2992842"/>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91" name="Arco 90"/>
            <p:cNvSpPr/>
            <p:nvPr/>
          </p:nvSpPr>
          <p:spPr>
            <a:xfrm rot="4335334">
              <a:off x="5553715" y="3048435"/>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95" name="Elipse 94"/>
          <p:cNvSpPr/>
          <p:nvPr/>
        </p:nvSpPr>
        <p:spPr>
          <a:xfrm>
            <a:off x="2673920" y="2980136"/>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96" name="Agrupar 95"/>
          <p:cNvGrpSpPr/>
          <p:nvPr/>
        </p:nvGrpSpPr>
        <p:grpSpPr>
          <a:xfrm>
            <a:off x="2595711" y="3011156"/>
            <a:ext cx="592641" cy="378853"/>
            <a:chOff x="5344377" y="2992842"/>
            <a:chExt cx="761235" cy="486629"/>
          </a:xfrm>
        </p:grpSpPr>
        <p:grpSp>
          <p:nvGrpSpPr>
            <p:cNvPr id="97" name="Agrupar 96"/>
            <p:cNvGrpSpPr/>
            <p:nvPr/>
          </p:nvGrpSpPr>
          <p:grpSpPr>
            <a:xfrm>
              <a:off x="5344377" y="3135255"/>
              <a:ext cx="761235" cy="190500"/>
              <a:chOff x="7801834" y="2827872"/>
              <a:chExt cx="761235" cy="190500"/>
            </a:xfrm>
          </p:grpSpPr>
          <p:sp>
            <p:nvSpPr>
              <p:cNvPr id="100" name="Acorde 99"/>
              <p:cNvSpPr/>
              <p:nvPr/>
            </p:nvSpPr>
            <p:spPr>
              <a:xfrm rot="19618368">
                <a:off x="7801834" y="2907503"/>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1" name="Acorde 100"/>
              <p:cNvSpPr/>
              <p:nvPr/>
            </p:nvSpPr>
            <p:spPr>
              <a:xfrm rot="8635987">
                <a:off x="7908220" y="2835334"/>
                <a:ext cx="654849" cy="98133"/>
              </a:xfrm>
              <a:prstGeom prst="chord">
                <a:avLst/>
              </a:prstGeom>
              <a:solidFill>
                <a:schemeClr val="bg1">
                  <a:lumMod val="9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2" name="Elipse 101"/>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98" name="Arco 97"/>
            <p:cNvSpPr/>
            <p:nvPr/>
          </p:nvSpPr>
          <p:spPr>
            <a:xfrm rot="15161852">
              <a:off x="5452569" y="2992842"/>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99" name="Arco 98"/>
            <p:cNvSpPr/>
            <p:nvPr/>
          </p:nvSpPr>
          <p:spPr>
            <a:xfrm rot="4335334">
              <a:off x="5553715" y="3048435"/>
              <a:ext cx="431036" cy="431036"/>
            </a:xfrm>
            <a:prstGeom prst="arc">
              <a:avLst/>
            </a:prstGeom>
            <a:ln w="6350">
              <a:solidFill>
                <a:schemeClr val="bg1">
                  <a:lumMod val="9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103" name="Arco 102"/>
          <p:cNvSpPr/>
          <p:nvPr/>
        </p:nvSpPr>
        <p:spPr>
          <a:xfrm rot="10800000">
            <a:off x="1117496" y="4878862"/>
            <a:ext cx="1274827" cy="1410111"/>
          </a:xfrm>
          <a:prstGeom prst="arc">
            <a:avLst>
              <a:gd name="adj1" fmla="val 16199998"/>
              <a:gd name="adj2" fmla="val 0"/>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sp>
        <p:nvSpPr>
          <p:cNvPr id="104" name="Arco 103"/>
          <p:cNvSpPr/>
          <p:nvPr/>
        </p:nvSpPr>
        <p:spPr>
          <a:xfrm rot="16200000">
            <a:off x="1009452" y="4923965"/>
            <a:ext cx="1447502" cy="1235020"/>
          </a:xfrm>
          <a:prstGeom prst="arc">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pic>
        <p:nvPicPr>
          <p:cNvPr id="25" name="Picture 5" descr="BTT T1 SIT250 T2_ISO_HR 25-02-2015.JPG"/>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667842" y="2188400"/>
            <a:ext cx="2263882" cy="2240314"/>
          </a:xfrm>
          <a:prstGeom prst="ellipse">
            <a:avLst/>
          </a:prstGeom>
          <a:ln>
            <a:noFill/>
          </a:ln>
        </p:spPr>
      </p:pic>
      <p:pic>
        <p:nvPicPr>
          <p:cNvPr id="24" name="Picture 4" descr="Tocardo Turbines Deltaworks.jpg"/>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t="-945"/>
          <a:stretch/>
        </p:blipFill>
        <p:spPr>
          <a:xfrm rot="16200000">
            <a:off x="2547480" y="5153325"/>
            <a:ext cx="2168312" cy="2223581"/>
          </a:xfrm>
          <a:prstGeom prst="ellipse">
            <a:avLst/>
          </a:prstGeom>
          <a:ln w="12700">
            <a:solidFill>
              <a:schemeClr val="bg1"/>
            </a:solidFill>
          </a:ln>
        </p:spPr>
      </p:pic>
      <p:sp>
        <p:nvSpPr>
          <p:cNvPr id="27" name="Rectángulo redondeado 26"/>
          <p:cNvSpPr/>
          <p:nvPr/>
        </p:nvSpPr>
        <p:spPr>
          <a:xfrm>
            <a:off x="3098800" y="2300401"/>
            <a:ext cx="1445338" cy="457200"/>
          </a:xfrm>
          <a:prstGeom prst="roundRect">
            <a:avLst/>
          </a:prstGeom>
          <a:solidFill>
            <a:srgbClr val="99CA3C"/>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Trebuchet MS" charset="0"/>
                <a:ea typeface="Trebuchet MS" charset="0"/>
                <a:cs typeface="Trebuchet MS" charset="0"/>
              </a:rPr>
              <a:t>Blue</a:t>
            </a:r>
            <a:r>
              <a:rPr lang="en-US" dirty="0">
                <a:solidFill>
                  <a:schemeClr val="bg1"/>
                </a:solidFill>
                <a:latin typeface="Trebuchet MS" charset="0"/>
                <a:ea typeface="Trebuchet MS" charset="0"/>
                <a:cs typeface="Trebuchet MS" charset="0"/>
              </a:rPr>
              <a:t> TEC</a:t>
            </a:r>
            <a:endParaRPr lang="es-ES_tradnl" dirty="0"/>
          </a:p>
        </p:txBody>
      </p:sp>
      <p:sp>
        <p:nvSpPr>
          <p:cNvPr id="54" name="Rectángulo redondeado 53"/>
          <p:cNvSpPr/>
          <p:nvPr/>
        </p:nvSpPr>
        <p:spPr>
          <a:xfrm>
            <a:off x="1612645" y="5149289"/>
            <a:ext cx="1603925" cy="567947"/>
          </a:xfrm>
          <a:prstGeom prst="roundRect">
            <a:avLst/>
          </a:prstGeom>
          <a:solidFill>
            <a:srgbClr val="99CA3C"/>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sz="1600" dirty="0" err="1">
                <a:solidFill>
                  <a:schemeClr val="bg1"/>
                </a:solidFill>
                <a:latin typeface="Trebuchet MS" charset="0"/>
                <a:ea typeface="Trebuchet MS" charset="0"/>
                <a:cs typeface="Trebuchet MS" charset="0"/>
              </a:rPr>
              <a:t>Oosterschelde</a:t>
            </a:r>
            <a:r>
              <a:rPr lang="en-US" sz="1600" dirty="0">
                <a:solidFill>
                  <a:schemeClr val="bg1"/>
                </a:solidFill>
                <a:latin typeface="Trebuchet MS" charset="0"/>
                <a:ea typeface="Trebuchet MS" charset="0"/>
                <a:cs typeface="Trebuchet MS" charset="0"/>
              </a:rPr>
              <a:t> Project</a:t>
            </a:r>
          </a:p>
        </p:txBody>
      </p:sp>
      <p:sp>
        <p:nvSpPr>
          <p:cNvPr id="57" name="Elipse 56"/>
          <p:cNvSpPr/>
          <p:nvPr/>
        </p:nvSpPr>
        <p:spPr>
          <a:xfrm>
            <a:off x="389102" y="1600200"/>
            <a:ext cx="1853680" cy="1853680"/>
          </a:xfrm>
          <a:prstGeom prst="ellipse">
            <a:avLst/>
          </a:prstGeom>
          <a:solidFill>
            <a:srgbClr val="00308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58" name="Rectángulo 57"/>
          <p:cNvSpPr/>
          <p:nvPr/>
        </p:nvSpPr>
        <p:spPr>
          <a:xfrm>
            <a:off x="203200" y="1752600"/>
            <a:ext cx="2209800" cy="2123658"/>
          </a:xfrm>
          <a:prstGeom prst="rect">
            <a:avLst/>
          </a:prstGeom>
        </p:spPr>
        <p:txBody>
          <a:bodyPr wrap="square">
            <a:spAutoFit/>
          </a:bodyPr>
          <a:lstStyle/>
          <a:p>
            <a:pPr algn="ctr"/>
            <a:r>
              <a:rPr lang="en-US" sz="2400" b="1" dirty="0">
                <a:solidFill>
                  <a:schemeClr val="bg1"/>
                </a:solidFill>
                <a:latin typeface="Trebuchet MS" charset="0"/>
                <a:ea typeface="Trebuchet MS" charset="0"/>
                <a:cs typeface="Trebuchet MS" charset="0"/>
              </a:rPr>
              <a:t>4</a:t>
            </a:r>
          </a:p>
          <a:p>
            <a:pPr algn="ctr"/>
            <a:r>
              <a:rPr lang="en-US" sz="2400" b="1" dirty="0">
                <a:solidFill>
                  <a:schemeClr val="bg1"/>
                </a:solidFill>
                <a:latin typeface="Trebuchet MS" charset="0"/>
                <a:ea typeface="Trebuchet MS" charset="0"/>
                <a:cs typeface="Trebuchet MS" charset="0"/>
              </a:rPr>
              <a:t>Tests Cases</a:t>
            </a:r>
          </a:p>
          <a:p>
            <a:pPr algn="ctr"/>
            <a:r>
              <a:rPr lang="en-US" sz="2400" b="1" dirty="0">
                <a:solidFill>
                  <a:schemeClr val="bg1"/>
                </a:solidFill>
                <a:latin typeface="Trebuchet MS" charset="0"/>
                <a:ea typeface="Trebuchet MS" charset="0"/>
                <a:cs typeface="Trebuchet MS" charset="0"/>
              </a:rPr>
              <a:t>in Open Water</a:t>
            </a:r>
            <a:endParaRPr lang="es-ES_tradnl" sz="2400" b="1" dirty="0">
              <a:solidFill>
                <a:schemeClr val="bg1"/>
              </a:solidFill>
              <a:latin typeface="Trebuchet MS" charset="0"/>
              <a:ea typeface="Trebuchet MS" charset="0"/>
              <a:cs typeface="Trebuchet MS" charset="0"/>
            </a:endParaRPr>
          </a:p>
          <a:p>
            <a:pPr algn="ctr">
              <a:lnSpc>
                <a:spcPct val="150000"/>
              </a:lnSpc>
            </a:pPr>
            <a:r>
              <a:rPr lang="en-US" sz="2400" b="1" spc="-150" dirty="0">
                <a:solidFill>
                  <a:schemeClr val="bg1"/>
                </a:solidFill>
                <a:latin typeface="Trebuchet MS" charset="0"/>
                <a:ea typeface="Trebuchet MS" charset="0"/>
                <a:cs typeface="Trebuchet MS" charset="0"/>
              </a:rPr>
              <a:t>          </a:t>
            </a:r>
            <a:endParaRPr lang="es-ES_tradnl" sz="2400" b="1" spc="-150" dirty="0">
              <a:solidFill>
                <a:schemeClr val="bg1"/>
              </a:solidFill>
              <a:latin typeface="Trebuchet MS" charset="0"/>
              <a:ea typeface="Trebuchet MS" charset="0"/>
              <a:cs typeface="Trebuchet MS" charset="0"/>
            </a:endParaRPr>
          </a:p>
        </p:txBody>
      </p:sp>
      <p:sp>
        <p:nvSpPr>
          <p:cNvPr id="52"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53"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1</a:t>
            </a:r>
          </a:p>
        </p:txBody>
      </p:sp>
      <p:pic>
        <p:nvPicPr>
          <p:cNvPr id="48" name="Afbeelding 6">
            <a:extLst>
              <a:ext uri="{FF2B5EF4-FFF2-40B4-BE49-F238E27FC236}">
                <a16:creationId xmlns:a16="http://schemas.microsoft.com/office/drawing/2014/main" id="{F7E6D0A1-BF03-48C2-A1BA-1925EA8B646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69D67D80-F9B5-44CA-8A41-54968DA5297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3152" r="13152"/>
          <a:stretch/>
        </p:blipFill>
        <p:spPr>
          <a:xfrm>
            <a:off x="6695605" y="2054823"/>
            <a:ext cx="2370696" cy="2370696"/>
          </a:xfrm>
          <a:prstGeom prst="ellipse">
            <a:avLst/>
          </a:prstGeom>
        </p:spPr>
      </p:pic>
      <p:sp>
        <p:nvSpPr>
          <p:cNvPr id="2" name="Rectángulo redondeado 1"/>
          <p:cNvSpPr/>
          <p:nvPr/>
        </p:nvSpPr>
        <p:spPr>
          <a:xfrm>
            <a:off x="6527800" y="2269963"/>
            <a:ext cx="1445338" cy="457200"/>
          </a:xfrm>
          <a:prstGeom prst="roundRect">
            <a:avLst/>
          </a:prstGeom>
          <a:solidFill>
            <a:srgbClr val="99CA3C"/>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r>
              <a:rPr lang="en-US" sz="1600" dirty="0">
                <a:solidFill>
                  <a:schemeClr val="bg1"/>
                </a:solidFill>
                <a:latin typeface="Trebuchet MS" charset="0"/>
                <a:ea typeface="Trebuchet MS" charset="0"/>
                <a:cs typeface="Trebuchet MS" charset="0"/>
              </a:rPr>
              <a:t>Plat-I SME </a:t>
            </a:r>
          </a:p>
        </p:txBody>
      </p:sp>
    </p:spTree>
    <p:extLst>
      <p:ext uri="{BB962C8B-B14F-4D97-AF65-F5344CB8AC3E}">
        <p14:creationId xmlns:p14="http://schemas.microsoft.com/office/powerpoint/2010/main" val="151687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22462" y="1156022"/>
            <a:ext cx="6716194" cy="889000"/>
          </a:xfrm>
        </p:spPr>
        <p:txBody>
          <a:bodyPr/>
          <a:lstStyle/>
          <a:p>
            <a:r>
              <a:rPr lang="en-US" sz="3800" dirty="0">
                <a:solidFill>
                  <a:schemeClr val="tx1">
                    <a:lumMod val="65000"/>
                    <a:lumOff val="35000"/>
                  </a:schemeClr>
                </a:solidFill>
                <a:latin typeface="Trebuchet MS" charset="0"/>
                <a:ea typeface="Trebuchet MS" charset="0"/>
                <a:cs typeface="Trebuchet MS" charset="0"/>
              </a:rPr>
              <a:t>Technical Specifications</a:t>
            </a:r>
            <a:endParaRPr lang="en-US" sz="3800" dirty="0">
              <a:solidFill>
                <a:schemeClr val="tx1">
                  <a:lumMod val="65000"/>
                  <a:lumOff val="35000"/>
                </a:schemeClr>
              </a:solidFill>
            </a:endParaRPr>
          </a:p>
        </p:txBody>
      </p:sp>
      <p:sp>
        <p:nvSpPr>
          <p:cNvPr id="6" name="TextBox 5"/>
          <p:cNvSpPr txBox="1"/>
          <p:nvPr/>
        </p:nvSpPr>
        <p:spPr>
          <a:xfrm>
            <a:off x="508000" y="6400800"/>
            <a:ext cx="9652000" cy="1029143"/>
          </a:xfrm>
          <a:prstGeom prst="rect">
            <a:avLst/>
          </a:prstGeom>
        </p:spPr>
        <p:txBody>
          <a:bodyPr vert="horz" wrap="square" lIns="0" tIns="0" rIns="0" bIns="0" numCol="1" rtlCol="0">
            <a:spAutoFit/>
          </a:bodyPr>
          <a:lstStyle/>
          <a:p>
            <a:pPr marL="12700" marR="66675" indent="11430" algn="l">
              <a:lnSpc>
                <a:spcPct val="142900"/>
              </a:lnSpc>
            </a:pPr>
            <a:r>
              <a:rPr lang="nl-NL" sz="2400" b="1" spc="-15" dirty="0">
                <a:solidFill>
                  <a:schemeClr val="bg1"/>
                </a:solidFill>
                <a:latin typeface="Trebuchet MS"/>
                <a:cs typeface="Trebuchet MS"/>
              </a:rPr>
              <a:t>Martijn </a:t>
            </a:r>
            <a:r>
              <a:rPr lang="nl-NL" sz="2400" b="1" spc="-15" dirty="0" err="1">
                <a:solidFill>
                  <a:schemeClr val="bg1"/>
                </a:solidFill>
                <a:latin typeface="Trebuchet MS"/>
                <a:cs typeface="Trebuchet MS"/>
              </a:rPr>
              <a:t>Geertsen</a:t>
            </a:r>
            <a:r>
              <a:rPr lang="nl-NL" sz="2400" b="1" spc="-15" dirty="0">
                <a:solidFill>
                  <a:schemeClr val="bg1"/>
                </a:solidFill>
                <a:latin typeface="Trebuchet MS"/>
                <a:cs typeface="Trebuchet MS"/>
              </a:rPr>
              <a:t> 	</a:t>
            </a:r>
            <a:r>
              <a:rPr lang="mr-IN" sz="2400" b="1" spc="-15" dirty="0">
                <a:solidFill>
                  <a:schemeClr val="bg1"/>
                </a:solidFill>
                <a:latin typeface="Trebuchet MS"/>
                <a:cs typeface="Trebuchet MS"/>
              </a:rPr>
              <a:t>–</a:t>
            </a:r>
            <a:r>
              <a:rPr lang="nl-NL" sz="2400" b="1" spc="-15" dirty="0">
                <a:solidFill>
                  <a:schemeClr val="bg1"/>
                </a:solidFill>
                <a:latin typeface="Trebuchet MS"/>
                <a:cs typeface="Trebuchet MS"/>
              </a:rPr>
              <a:t> NEC</a:t>
            </a:r>
          </a:p>
          <a:p>
            <a:pPr marL="12700" marR="66675" indent="11430" algn="l">
              <a:lnSpc>
                <a:spcPct val="142900"/>
              </a:lnSpc>
            </a:pPr>
            <a:endParaRPr lang="nl-BE" sz="2400" b="1" spc="-15" dirty="0">
              <a:solidFill>
                <a:schemeClr val="bg1"/>
              </a:solidFill>
              <a:latin typeface="Trebuchet MS"/>
              <a:cs typeface="Trebuchet MS"/>
            </a:endParaRPr>
          </a:p>
        </p:txBody>
      </p:sp>
      <p:grpSp>
        <p:nvGrpSpPr>
          <p:cNvPr id="12" name="Agrupar 11"/>
          <p:cNvGrpSpPr/>
          <p:nvPr/>
        </p:nvGrpSpPr>
        <p:grpSpPr>
          <a:xfrm>
            <a:off x="3022600" y="2999135"/>
            <a:ext cx="7126029" cy="482826"/>
            <a:chOff x="5405107" y="5651560"/>
            <a:chExt cx="7578443" cy="680042"/>
          </a:xfrm>
        </p:grpSpPr>
        <p:sp>
          <p:nvSpPr>
            <p:cNvPr id="13" name="Arco 12"/>
            <p:cNvSpPr/>
            <p:nvPr/>
          </p:nvSpPr>
          <p:spPr>
            <a:xfrm rot="10800000">
              <a:off x="5405107" y="5651560"/>
              <a:ext cx="832862" cy="680041"/>
            </a:xfrm>
            <a:prstGeom prst="arc">
              <a:avLst>
                <a:gd name="adj1" fmla="val 16425096"/>
                <a:gd name="adj2" fmla="val 0"/>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4" name="Conector recto 13"/>
            <p:cNvCxnSpPr>
              <a:stCxn id="13" idx="0"/>
            </p:cNvCxnSpPr>
            <p:nvPr/>
          </p:nvCxnSpPr>
          <p:spPr>
            <a:xfrm>
              <a:off x="5804717" y="6331323"/>
              <a:ext cx="7178833" cy="279"/>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8" name="Elipse 17"/>
          <p:cNvSpPr/>
          <p:nvPr/>
        </p:nvSpPr>
        <p:spPr>
          <a:xfrm>
            <a:off x="2778632" y="2147232"/>
            <a:ext cx="487936" cy="487936"/>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0" name="Elipse 19"/>
          <p:cNvSpPr/>
          <p:nvPr/>
        </p:nvSpPr>
        <p:spPr>
          <a:xfrm>
            <a:off x="2778632" y="2754059"/>
            <a:ext cx="487936" cy="487936"/>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2" name="Elipse 21"/>
          <p:cNvSpPr/>
          <p:nvPr/>
        </p:nvSpPr>
        <p:spPr>
          <a:xfrm>
            <a:off x="2641600" y="21336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a:solidFill>
                  <a:srgbClr val="A1A1A1"/>
                </a:solidFill>
                <a:latin typeface="Trebuchet MS" charset="0"/>
                <a:ea typeface="Trebuchet MS" charset="0"/>
                <a:cs typeface="Trebuchet MS" charset="0"/>
              </a:rPr>
              <a:t>3</a:t>
            </a:r>
          </a:p>
        </p:txBody>
      </p:sp>
      <p:sp>
        <p:nvSpPr>
          <p:cNvPr id="23" name="Elipse 22"/>
          <p:cNvSpPr/>
          <p:nvPr/>
        </p:nvSpPr>
        <p:spPr>
          <a:xfrm>
            <a:off x="2660402" y="2723028"/>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a:solidFill>
                  <a:srgbClr val="A1A1A1"/>
                </a:solidFill>
                <a:latin typeface="Trebuchet MS" charset="0"/>
                <a:ea typeface="Trebuchet MS" charset="0"/>
                <a:cs typeface="Trebuchet MS" charset="0"/>
              </a:rPr>
              <a:t>4</a:t>
            </a:r>
          </a:p>
        </p:txBody>
      </p:sp>
      <p:sp>
        <p:nvSpPr>
          <p:cNvPr id="24" name="Elipse 23"/>
          <p:cNvSpPr/>
          <p:nvPr/>
        </p:nvSpPr>
        <p:spPr>
          <a:xfrm>
            <a:off x="2746774" y="735678"/>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25" name="Rectángulo 24"/>
          <p:cNvSpPr/>
          <p:nvPr/>
        </p:nvSpPr>
        <p:spPr>
          <a:xfrm>
            <a:off x="3435719" y="1768233"/>
            <a:ext cx="4844681" cy="400110"/>
          </a:xfrm>
          <a:prstGeom prst="rect">
            <a:avLst/>
          </a:prstGeom>
        </p:spPr>
        <p:txBody>
          <a:bodyPr wrap="square">
            <a:spAutoFit/>
          </a:bodyPr>
          <a:lstStyle/>
          <a:p>
            <a:r>
              <a:rPr lang="en-US" sz="2000" dirty="0">
                <a:solidFill>
                  <a:schemeClr val="tx1">
                    <a:lumMod val="65000"/>
                    <a:lumOff val="35000"/>
                  </a:schemeClr>
                </a:solidFill>
                <a:latin typeface="Trebuchet MS" charset="0"/>
                <a:ea typeface="Trebuchet MS" charset="0"/>
                <a:cs typeface="Trebuchet MS" charset="0"/>
              </a:rPr>
              <a:t> IEC TC114 </a:t>
            </a:r>
            <a:r>
              <a:rPr lang="en-US" sz="2000" dirty="0">
                <a:solidFill>
                  <a:schemeClr val="tx1">
                    <a:lumMod val="65000"/>
                    <a:lumOff val="35000"/>
                  </a:schemeClr>
                </a:solidFill>
              </a:rPr>
              <a:t> </a:t>
            </a:r>
            <a:r>
              <a:rPr lang="en-US" sz="2000" dirty="0">
                <a:solidFill>
                  <a:schemeClr val="tx1">
                    <a:lumMod val="65000"/>
                    <a:lumOff val="35000"/>
                  </a:schemeClr>
                </a:solidFill>
                <a:latin typeface="Trebuchet MS" charset="0"/>
                <a:ea typeface="Trebuchet MS" charset="0"/>
                <a:cs typeface="Trebuchet MS" charset="0"/>
              </a:rPr>
              <a:t>for Marine Energy Convertors</a:t>
            </a:r>
          </a:p>
        </p:txBody>
      </p:sp>
      <p:sp>
        <p:nvSpPr>
          <p:cNvPr id="26" name="Rectángulo 25"/>
          <p:cNvSpPr/>
          <p:nvPr/>
        </p:nvSpPr>
        <p:spPr>
          <a:xfrm>
            <a:off x="3449879" y="2233708"/>
            <a:ext cx="4216519" cy="379591"/>
          </a:xfrm>
          <a:prstGeom prst="rect">
            <a:avLst/>
          </a:prstGeom>
        </p:spPr>
        <p:txBody>
          <a:bodyPr wrap="none">
            <a:spAutoFit/>
          </a:bodyPr>
          <a:lstStyle/>
          <a:p>
            <a:pPr>
              <a:lnSpc>
                <a:spcPct val="120000"/>
              </a:lnSpc>
            </a:pPr>
            <a:r>
              <a:rPr lang="en-US" sz="1600" dirty="0">
                <a:solidFill>
                  <a:schemeClr val="bg1">
                    <a:lumMod val="65000"/>
                  </a:schemeClr>
                </a:solidFill>
                <a:latin typeface="Trebuchet MS" charset="0"/>
                <a:ea typeface="Trebuchet MS" charset="0"/>
                <a:cs typeface="Trebuchet MS" charset="0"/>
              </a:rPr>
              <a:t>Certification Schemes under IEC RE ME OMC</a:t>
            </a:r>
          </a:p>
        </p:txBody>
      </p:sp>
      <p:sp>
        <p:nvSpPr>
          <p:cNvPr id="27" name="Rectángulo 26"/>
          <p:cNvSpPr/>
          <p:nvPr/>
        </p:nvSpPr>
        <p:spPr>
          <a:xfrm>
            <a:off x="3440976" y="2763139"/>
            <a:ext cx="4716155" cy="379591"/>
          </a:xfrm>
          <a:prstGeom prst="rect">
            <a:avLst/>
          </a:prstGeom>
        </p:spPr>
        <p:txBody>
          <a:bodyPr wrap="none">
            <a:spAutoFit/>
          </a:bodyPr>
          <a:lstStyle/>
          <a:p>
            <a:pPr>
              <a:lnSpc>
                <a:spcPct val="120000"/>
              </a:lnSpc>
            </a:pPr>
            <a:r>
              <a:rPr lang="en-US" sz="1600" dirty="0">
                <a:solidFill>
                  <a:schemeClr val="bg1">
                    <a:lumMod val="65000"/>
                  </a:schemeClr>
                </a:solidFill>
                <a:latin typeface="Trebuchet MS" charset="0"/>
                <a:ea typeface="Trebuchet MS" charset="0"/>
                <a:cs typeface="Trebuchet MS" charset="0"/>
              </a:rPr>
              <a:t>Your activities, Your needs &amp; How to get involved</a:t>
            </a:r>
          </a:p>
        </p:txBody>
      </p:sp>
      <p:sp>
        <p:nvSpPr>
          <p:cNvPr id="28" name="Rectángulo 27"/>
          <p:cNvSpPr/>
          <p:nvPr/>
        </p:nvSpPr>
        <p:spPr>
          <a:xfrm>
            <a:off x="3476742" y="762000"/>
            <a:ext cx="2262158" cy="379591"/>
          </a:xfrm>
          <a:prstGeom prst="rect">
            <a:avLst/>
          </a:prstGeom>
        </p:spPr>
        <p:txBody>
          <a:bodyPr wrap="none">
            <a:spAutoFit/>
          </a:bodyPr>
          <a:lstStyle/>
          <a:p>
            <a:pPr>
              <a:lnSpc>
                <a:spcPct val="120000"/>
              </a:lnSpc>
            </a:pPr>
            <a:r>
              <a:rPr lang="en-US" sz="1600" dirty="0">
                <a:solidFill>
                  <a:schemeClr val="bg1">
                    <a:lumMod val="75000"/>
                  </a:schemeClr>
                </a:solidFill>
                <a:latin typeface="Trebuchet MS" charset="0"/>
                <a:ea typeface="Trebuchet MS" charset="0"/>
                <a:cs typeface="Trebuchet MS" charset="0"/>
              </a:rPr>
              <a:t>MET-CERTIFIED Project</a:t>
            </a:r>
          </a:p>
        </p:txBody>
      </p:sp>
      <p:cxnSp>
        <p:nvCxnSpPr>
          <p:cNvPr id="29" name="Conector recto 28"/>
          <p:cNvCxnSpPr/>
          <p:nvPr/>
        </p:nvCxnSpPr>
        <p:spPr>
          <a:xfrm flipV="1">
            <a:off x="3022600" y="1143000"/>
            <a:ext cx="1248" cy="243954"/>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flipH="1" flipV="1">
            <a:off x="3022600" y="2667000"/>
            <a:ext cx="903" cy="10776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 name="Conector recto 34"/>
          <p:cNvCxnSpPr/>
          <p:nvPr/>
        </p:nvCxnSpPr>
        <p:spPr>
          <a:xfrm flipH="1" flipV="1">
            <a:off x="3022600" y="0"/>
            <a:ext cx="1249" cy="625987"/>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2" name="Elipse 41"/>
          <p:cNvSpPr/>
          <p:nvPr/>
        </p:nvSpPr>
        <p:spPr>
          <a:xfrm>
            <a:off x="2779533" y="639917"/>
            <a:ext cx="486135" cy="487936"/>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43" name="Elipse 42"/>
          <p:cNvSpPr/>
          <p:nvPr/>
        </p:nvSpPr>
        <p:spPr>
          <a:xfrm>
            <a:off x="2641600" y="6096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a:solidFill>
                  <a:schemeClr val="bg1">
                    <a:lumMod val="85000"/>
                  </a:schemeClr>
                </a:solidFill>
                <a:latin typeface="Trebuchet MS" charset="0"/>
                <a:ea typeface="Trebuchet MS" charset="0"/>
                <a:cs typeface="Trebuchet MS" charset="0"/>
              </a:rPr>
              <a:t>1</a:t>
            </a:r>
          </a:p>
        </p:txBody>
      </p:sp>
      <p:cxnSp>
        <p:nvCxnSpPr>
          <p:cNvPr id="44" name="Conector recto 43"/>
          <p:cNvCxnSpPr/>
          <p:nvPr/>
        </p:nvCxnSpPr>
        <p:spPr>
          <a:xfrm flipH="1" flipV="1">
            <a:off x="3022600" y="1905000"/>
            <a:ext cx="3705" cy="220247"/>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3" name="Picture 6" descr="Tocardo_MG_3968.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3657600"/>
            <a:ext cx="10160001" cy="4027427"/>
          </a:xfrm>
          <a:prstGeom prst="rect">
            <a:avLst/>
          </a:prstGeom>
        </p:spPr>
      </p:pic>
      <p:pic>
        <p:nvPicPr>
          <p:cNvPr id="34" name="Picture 4" descr="Tocardo Turbines Deltaworks.jpg"/>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r="9044"/>
          <a:stretch/>
        </p:blipFill>
        <p:spPr>
          <a:xfrm rot="16200000">
            <a:off x="3060703" y="596899"/>
            <a:ext cx="4038600" cy="10160002"/>
          </a:xfrm>
          <a:prstGeom prst="rect">
            <a:avLst/>
          </a:prstGeom>
          <a:ln>
            <a:noFill/>
          </a:ln>
        </p:spPr>
      </p:pic>
      <p:pic>
        <p:nvPicPr>
          <p:cNvPr id="36" name="Afbeelding 3"/>
          <p:cNvPicPr>
            <a:picLocks noChangeAspect="1"/>
          </p:cNvPicPr>
          <p:nvPr/>
        </p:nvPicPr>
        <p:blipFill>
          <a:blip r:embed="rId5" cstate="email">
            <a:lum contrast="20000"/>
            <a:extLst>
              <a:ext uri="{28A0092B-C50C-407E-A947-70E740481C1C}">
                <a14:useLocalDpi xmlns:a14="http://schemas.microsoft.com/office/drawing/2010/main"/>
              </a:ext>
            </a:extLst>
          </a:blip>
          <a:srcRect/>
          <a:stretch>
            <a:fillRect/>
          </a:stretch>
        </p:blipFill>
        <p:spPr bwMode="auto">
          <a:xfrm>
            <a:off x="513859" y="3657600"/>
            <a:ext cx="1510203" cy="20548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 name="Elipse 51"/>
          <p:cNvSpPr/>
          <p:nvPr/>
        </p:nvSpPr>
        <p:spPr>
          <a:xfrm>
            <a:off x="2761686" y="14042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3" name="Elipse 57"/>
          <p:cNvSpPr/>
          <p:nvPr/>
        </p:nvSpPr>
        <p:spPr>
          <a:xfrm>
            <a:off x="2641600" y="13716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2</a:t>
            </a:r>
          </a:p>
        </p:txBody>
      </p:sp>
      <p:sp>
        <p:nvSpPr>
          <p:cNvPr id="37" name="TextBox 36">
            <a:extLst>
              <a:ext uri="{FF2B5EF4-FFF2-40B4-BE49-F238E27FC236}">
                <a16:creationId xmlns:a16="http://schemas.microsoft.com/office/drawing/2014/main" id="{9810C73C-5308-4384-A27D-399A5359C04A}"/>
              </a:ext>
            </a:extLst>
          </p:cNvPr>
          <p:cNvSpPr txBox="1"/>
          <p:nvPr/>
        </p:nvSpPr>
        <p:spPr>
          <a:xfrm>
            <a:off x="1041400" y="7086600"/>
            <a:ext cx="9012609" cy="968214"/>
          </a:xfrm>
          <a:prstGeom prst="rect">
            <a:avLst/>
          </a:prstGeom>
        </p:spPr>
        <p:txBody>
          <a:bodyPr vert="horz" wrap="square" lIns="0" tIns="0" rIns="0" bIns="0" numCol="1" rtlCol="0">
            <a:spAutoFit/>
          </a:bodyPr>
          <a:lstStyle/>
          <a:p>
            <a:pPr marL="12700" marR="66675" indent="11430" algn="r">
              <a:lnSpc>
                <a:spcPct val="142900"/>
              </a:lnSpc>
            </a:pPr>
            <a:r>
              <a:rPr lang="nl-NL" sz="2200" b="1" spc="-15" dirty="0">
                <a:solidFill>
                  <a:schemeClr val="bg1"/>
                </a:solidFill>
                <a:latin typeface="Trebuchet MS"/>
                <a:cs typeface="Trebuchet MS"/>
              </a:rPr>
              <a:t>Anna </a:t>
            </a:r>
            <a:r>
              <a:rPr lang="nl-NL" sz="2200" b="1" spc="-15" dirty="0" err="1">
                <a:solidFill>
                  <a:schemeClr val="bg1"/>
                </a:solidFill>
                <a:latin typeface="Trebuchet MS"/>
                <a:cs typeface="Trebuchet MS"/>
              </a:rPr>
              <a:t>Southall</a:t>
            </a:r>
            <a:r>
              <a:rPr lang="mr-IN" sz="2200" b="1" spc="-15" dirty="0">
                <a:solidFill>
                  <a:schemeClr val="bg1"/>
                </a:solidFill>
                <a:latin typeface="Trebuchet MS"/>
                <a:cs typeface="Trebuchet MS"/>
              </a:rPr>
              <a:t>–</a:t>
            </a:r>
            <a:r>
              <a:rPr lang="nl-NL" sz="2200" b="1" spc="-15" dirty="0">
                <a:solidFill>
                  <a:schemeClr val="bg1"/>
                </a:solidFill>
                <a:latin typeface="Trebuchet MS"/>
                <a:cs typeface="Trebuchet MS"/>
              </a:rPr>
              <a:t> European Marine Energy Centre (EMEC)</a:t>
            </a:r>
          </a:p>
          <a:p>
            <a:pPr marL="12700" marR="66675" indent="11430" algn="l">
              <a:lnSpc>
                <a:spcPct val="142900"/>
              </a:lnSpc>
            </a:pPr>
            <a:endParaRPr lang="nl-BE" sz="2200" b="1" spc="-15" dirty="0">
              <a:solidFill>
                <a:schemeClr val="bg1"/>
              </a:solidFill>
              <a:latin typeface="Trebuchet MS"/>
              <a:cs typeface="Trebuchet MS"/>
            </a:endParaRPr>
          </a:p>
        </p:txBody>
      </p:sp>
      <p:pic>
        <p:nvPicPr>
          <p:cNvPr id="38" name="Afbeelding 6">
            <a:extLst>
              <a:ext uri="{FF2B5EF4-FFF2-40B4-BE49-F238E27FC236}">
                <a16:creationId xmlns:a16="http://schemas.microsoft.com/office/drawing/2014/main" id="{C976ECA0-01DA-4B93-BCF2-C0F113E474C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66322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quarter" idx="11"/>
          </p:nvPr>
        </p:nvSpPr>
        <p:spPr>
          <a:xfrm>
            <a:off x="3149909" y="2985357"/>
            <a:ext cx="4429177" cy="3569693"/>
          </a:xfrm>
        </p:spPr>
        <p:txBody>
          <a:bodyPr/>
          <a:lstStyle/>
          <a:p>
            <a:pPr indent="0" algn="l">
              <a:buNone/>
            </a:pPr>
            <a:r>
              <a:rPr lang="en-GB" sz="1800" dirty="0"/>
              <a:t>Leading platform for Standards and Conformity Assessment Systems</a:t>
            </a:r>
          </a:p>
          <a:p>
            <a:pPr indent="0" algn="l">
              <a:buNone/>
            </a:pPr>
            <a:endParaRPr lang="en-GB" sz="1800" dirty="0"/>
          </a:p>
          <a:p>
            <a:pPr indent="0" algn="l">
              <a:buNone/>
            </a:pPr>
            <a:r>
              <a:rPr lang="en-GB" sz="1800" dirty="0"/>
              <a:t>Facilitate international trade and enhance user value</a:t>
            </a:r>
          </a:p>
          <a:p>
            <a:pPr indent="0" algn="l">
              <a:buNone/>
            </a:pPr>
            <a:endParaRPr lang="en-GB" sz="1800" dirty="0"/>
          </a:p>
          <a:p>
            <a:pPr indent="0" algn="l">
              <a:buNone/>
            </a:pPr>
            <a:r>
              <a:rPr lang="en-GB" sz="1800" dirty="0"/>
              <a:t>Encourage national adoption of International Standards</a:t>
            </a:r>
          </a:p>
          <a:p>
            <a:pPr indent="0" algn="l">
              <a:buNone/>
            </a:pPr>
            <a:endParaRPr lang="en-GB" sz="1800" dirty="0"/>
          </a:p>
          <a:p>
            <a:pPr indent="0" algn="l">
              <a:buNone/>
            </a:pPr>
            <a:r>
              <a:rPr lang="en-GB" sz="1800" dirty="0"/>
              <a:t>Ensure technical and market relevance </a:t>
            </a:r>
          </a:p>
          <a:p>
            <a:pPr marL="0" marR="0" lvl="0" indent="0" algn="l" defTabSz="914400" eaLnBrk="1" fontAlgn="auto" latinLnBrk="0" hangingPunct="1">
              <a:lnSpc>
                <a:spcPct val="100000"/>
              </a:lnSpc>
              <a:spcBef>
                <a:spcPts val="0"/>
              </a:spcBef>
              <a:spcAft>
                <a:spcPts val="0"/>
              </a:spcAft>
              <a:buClrTx/>
              <a:buSzTx/>
              <a:buNone/>
              <a:tabLst/>
              <a:defRPr/>
            </a:pPr>
            <a:endParaRPr lang="es-ES_tradnl" sz="1800" dirty="0"/>
          </a:p>
        </p:txBody>
      </p:sp>
      <p:pic>
        <p:nvPicPr>
          <p:cNvPr id="5" name="Picture 4" descr="Tocardo Turbines Deltaworks.jpg"/>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p:blipFill>
        <p:spPr>
          <a:xfrm rot="16200000">
            <a:off x="5030609" y="2490607"/>
            <a:ext cx="7620000" cy="2638783"/>
          </a:xfrm>
          <a:prstGeom prst="rect">
            <a:avLst/>
          </a:prstGeom>
          <a:ln>
            <a:noFill/>
          </a:ln>
        </p:spPr>
      </p:pic>
      <p:cxnSp>
        <p:nvCxnSpPr>
          <p:cNvPr id="7" name="Conector recto 6"/>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 name="Agrupar 7"/>
          <p:cNvGrpSpPr/>
          <p:nvPr/>
        </p:nvGrpSpPr>
        <p:grpSpPr>
          <a:xfrm>
            <a:off x="5069332" y="515426"/>
            <a:ext cx="5090668" cy="553998"/>
            <a:chOff x="5393761" y="5614117"/>
            <a:chExt cx="5413862" cy="726686"/>
          </a:xfrm>
        </p:grpSpPr>
        <p:sp>
          <p:nvSpPr>
            <p:cNvPr id="9" name="Arco 8"/>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0" name="Conector recto 9"/>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8" name="Rectángulo 17"/>
          <p:cNvSpPr/>
          <p:nvPr/>
        </p:nvSpPr>
        <p:spPr>
          <a:xfrm>
            <a:off x="7486667" y="-3"/>
            <a:ext cx="2673334" cy="7576740"/>
          </a:xfrm>
          <a:prstGeom prst="rect">
            <a:avLst/>
          </a:prstGeom>
          <a:gradFill flip="none" rotWithShape="1">
            <a:gsLst>
              <a:gs pos="0">
                <a:srgbClr val="FFFFFF">
                  <a:alpha val="0"/>
                </a:srgbClr>
              </a:gs>
              <a:gs pos="64000">
                <a:srgbClr val="FFFFFF">
                  <a:lumMod val="90000"/>
                  <a:lumOff val="10000"/>
                  <a:alpha val="20000"/>
                </a:srgbClr>
              </a:gs>
              <a:gs pos="96000">
                <a:schemeClr val="bg1">
                  <a:shade val="100000"/>
                  <a:satMod val="115000"/>
                  <a:alpha val="9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Rectángulo 5"/>
          <p:cNvSpPr/>
          <p:nvPr/>
        </p:nvSpPr>
        <p:spPr>
          <a:xfrm>
            <a:off x="5461000" y="329625"/>
            <a:ext cx="4739090" cy="584775"/>
          </a:xfrm>
          <a:prstGeom prst="rect">
            <a:avLst/>
          </a:prstGeom>
          <a:ln>
            <a:noFill/>
          </a:ln>
        </p:spPr>
        <p:txBody>
          <a:bodyPr wrap="square">
            <a:spAutoFit/>
          </a:bodyPr>
          <a:lstStyle/>
          <a:p>
            <a:pPr defTabSz="914400"/>
            <a:r>
              <a:rPr lang="en-US" sz="3200" kern="0" dirty="0">
                <a:solidFill>
                  <a:schemeClr val="bg1">
                    <a:lumMod val="50000"/>
                  </a:schemeClr>
                </a:solidFill>
                <a:latin typeface="Trebuchet MS" charset="0"/>
                <a:ea typeface="Trebuchet MS" charset="0"/>
                <a:cs typeface="Trebuchet MS" charset="0"/>
              </a:rPr>
              <a:t>Technical Specifications</a:t>
            </a:r>
            <a:endParaRPr lang="en-US" sz="3200" kern="0" dirty="0">
              <a:solidFill>
                <a:schemeClr val="bg1">
                  <a:lumMod val="50000"/>
                </a:schemeClr>
              </a:solidFill>
            </a:endParaRPr>
          </a:p>
        </p:txBody>
      </p:sp>
      <p:sp>
        <p:nvSpPr>
          <p:cNvPr id="21" name="Rectángulo 20"/>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23" name="Elipse 22"/>
          <p:cNvSpPr/>
          <p:nvPr/>
        </p:nvSpPr>
        <p:spPr>
          <a:xfrm>
            <a:off x="429811" y="1357111"/>
            <a:ext cx="1872572" cy="1872572"/>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6" name="Rectángulo 25"/>
          <p:cNvSpPr/>
          <p:nvPr/>
        </p:nvSpPr>
        <p:spPr>
          <a:xfrm>
            <a:off x="508433" y="1782223"/>
            <a:ext cx="1724334" cy="892552"/>
          </a:xfrm>
          <a:prstGeom prst="rect">
            <a:avLst/>
          </a:prstGeom>
        </p:spPr>
        <p:txBody>
          <a:bodyPr wrap="square">
            <a:spAutoFit/>
          </a:bodyPr>
          <a:lstStyle/>
          <a:p>
            <a:pPr algn="ctr"/>
            <a:r>
              <a:rPr lang="en-GB" sz="2400" b="1" dirty="0">
                <a:solidFill>
                  <a:schemeClr val="bg1"/>
                </a:solidFill>
                <a:latin typeface="Trebuchet MS" charset="0"/>
                <a:ea typeface="Trebuchet MS" charset="0"/>
                <a:cs typeface="Trebuchet MS" charset="0"/>
              </a:rPr>
              <a:t>IEC </a:t>
            </a:r>
          </a:p>
          <a:p>
            <a:pPr algn="ctr"/>
            <a:r>
              <a:rPr lang="en-GB" sz="2800" b="1" dirty="0">
                <a:solidFill>
                  <a:schemeClr val="bg1"/>
                </a:solidFill>
                <a:latin typeface="Trebuchet MS" charset="0"/>
                <a:ea typeface="Trebuchet MS" charset="0"/>
                <a:cs typeface="Trebuchet MS" charset="0"/>
              </a:rPr>
              <a:t>Mission</a:t>
            </a:r>
            <a:endParaRPr lang="es-ES_tradnl" sz="2000" b="1" dirty="0">
              <a:solidFill>
                <a:schemeClr val="bg1"/>
              </a:solidFill>
              <a:latin typeface="Trebuchet MS" charset="0"/>
              <a:ea typeface="Trebuchet MS" charset="0"/>
              <a:cs typeface="Trebuchet MS" charset="0"/>
            </a:endParaRPr>
          </a:p>
        </p:txBody>
      </p:sp>
      <p:cxnSp>
        <p:nvCxnSpPr>
          <p:cNvPr id="28" name="Conector recto 27"/>
          <p:cNvCxnSpPr>
            <a:endCxn id="30" idx="2"/>
          </p:cNvCxnSpPr>
          <p:nvPr/>
        </p:nvCxnSpPr>
        <p:spPr>
          <a:xfrm flipH="1" flipV="1">
            <a:off x="2869593" y="2620382"/>
            <a:ext cx="23866" cy="495635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Arco 29"/>
          <p:cNvSpPr/>
          <p:nvPr/>
        </p:nvSpPr>
        <p:spPr>
          <a:xfrm>
            <a:off x="2260601" y="2286000"/>
            <a:ext cx="609600" cy="629040"/>
          </a:xfrm>
          <a:prstGeom prst="arc">
            <a:avLst>
              <a:gd name="adj1" fmla="val 16200000"/>
              <a:gd name="adj2" fmla="val 224152"/>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4" name="Elipse 33"/>
          <p:cNvSpPr/>
          <p:nvPr/>
        </p:nvSpPr>
        <p:spPr>
          <a:xfrm>
            <a:off x="2661835" y="3124200"/>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35" name="Agrupar 34"/>
          <p:cNvGrpSpPr/>
          <p:nvPr/>
        </p:nvGrpSpPr>
        <p:grpSpPr>
          <a:xfrm>
            <a:off x="2583626" y="3155220"/>
            <a:ext cx="592641" cy="378853"/>
            <a:chOff x="5344377" y="2992842"/>
            <a:chExt cx="761235" cy="486629"/>
          </a:xfrm>
        </p:grpSpPr>
        <p:grpSp>
          <p:nvGrpSpPr>
            <p:cNvPr id="36" name="Agrupar 35"/>
            <p:cNvGrpSpPr/>
            <p:nvPr/>
          </p:nvGrpSpPr>
          <p:grpSpPr>
            <a:xfrm>
              <a:off x="5344377" y="3135255"/>
              <a:ext cx="761235" cy="190500"/>
              <a:chOff x="7801834" y="2827872"/>
              <a:chExt cx="761235" cy="190500"/>
            </a:xfrm>
          </p:grpSpPr>
          <p:sp>
            <p:nvSpPr>
              <p:cNvPr id="39" name="Acorde 38"/>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0" name="Acorde 39"/>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1" name="Elipse 40"/>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37" name="Arco 36"/>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8" name="Arco 37"/>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42" name="Elipse 41"/>
          <p:cNvSpPr/>
          <p:nvPr/>
        </p:nvSpPr>
        <p:spPr>
          <a:xfrm>
            <a:off x="2669186" y="4060878"/>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43" name="Agrupar 42"/>
          <p:cNvGrpSpPr/>
          <p:nvPr/>
        </p:nvGrpSpPr>
        <p:grpSpPr>
          <a:xfrm>
            <a:off x="2590977" y="4091898"/>
            <a:ext cx="592641" cy="378853"/>
            <a:chOff x="5344377" y="2992842"/>
            <a:chExt cx="761235" cy="486629"/>
          </a:xfrm>
        </p:grpSpPr>
        <p:grpSp>
          <p:nvGrpSpPr>
            <p:cNvPr id="44" name="Agrupar 43"/>
            <p:cNvGrpSpPr/>
            <p:nvPr/>
          </p:nvGrpSpPr>
          <p:grpSpPr>
            <a:xfrm>
              <a:off x="5344377" y="3135255"/>
              <a:ext cx="761235" cy="190500"/>
              <a:chOff x="7801834" y="2827872"/>
              <a:chExt cx="761235" cy="190500"/>
            </a:xfrm>
          </p:grpSpPr>
          <p:sp>
            <p:nvSpPr>
              <p:cNvPr id="47" name="Acorde 46"/>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8" name="Acorde 47"/>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9" name="Elipse 48"/>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45" name="Arco 44"/>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46" name="Arco 45"/>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50" name="Elipse 49"/>
          <p:cNvSpPr/>
          <p:nvPr/>
        </p:nvSpPr>
        <p:spPr>
          <a:xfrm>
            <a:off x="2669186" y="5029200"/>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51" name="Agrupar 50"/>
          <p:cNvGrpSpPr/>
          <p:nvPr/>
        </p:nvGrpSpPr>
        <p:grpSpPr>
          <a:xfrm>
            <a:off x="2590977" y="5060220"/>
            <a:ext cx="592641" cy="378853"/>
            <a:chOff x="5344377" y="2992842"/>
            <a:chExt cx="761235" cy="486629"/>
          </a:xfrm>
        </p:grpSpPr>
        <p:grpSp>
          <p:nvGrpSpPr>
            <p:cNvPr id="52" name="Agrupar 51"/>
            <p:cNvGrpSpPr/>
            <p:nvPr/>
          </p:nvGrpSpPr>
          <p:grpSpPr>
            <a:xfrm>
              <a:off x="5344377" y="3135255"/>
              <a:ext cx="761235" cy="190500"/>
              <a:chOff x="7801834" y="2827872"/>
              <a:chExt cx="761235" cy="190500"/>
            </a:xfrm>
          </p:grpSpPr>
          <p:sp>
            <p:nvSpPr>
              <p:cNvPr id="55" name="Acorde 54"/>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6" name="Acorde 55"/>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7" name="Elipse 56"/>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53" name="Arco 52"/>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54" name="Arco 53"/>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58" name="Elipse 57"/>
          <p:cNvSpPr/>
          <p:nvPr/>
        </p:nvSpPr>
        <p:spPr>
          <a:xfrm>
            <a:off x="2674665" y="6019800"/>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59" name="Agrupar 58"/>
          <p:cNvGrpSpPr/>
          <p:nvPr/>
        </p:nvGrpSpPr>
        <p:grpSpPr>
          <a:xfrm>
            <a:off x="2596456" y="6050820"/>
            <a:ext cx="592641" cy="378853"/>
            <a:chOff x="5344377" y="2992842"/>
            <a:chExt cx="761235" cy="486629"/>
          </a:xfrm>
        </p:grpSpPr>
        <p:grpSp>
          <p:nvGrpSpPr>
            <p:cNvPr id="60" name="Agrupar 59"/>
            <p:cNvGrpSpPr/>
            <p:nvPr/>
          </p:nvGrpSpPr>
          <p:grpSpPr>
            <a:xfrm>
              <a:off x="5344377" y="3135255"/>
              <a:ext cx="761235" cy="190500"/>
              <a:chOff x="7801834" y="2827872"/>
              <a:chExt cx="761235" cy="190500"/>
            </a:xfrm>
          </p:grpSpPr>
          <p:sp>
            <p:nvSpPr>
              <p:cNvPr id="63" name="Acorde 62"/>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4" name="Acorde 63"/>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5" name="Elipse 64"/>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61" name="Arco 60"/>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62" name="Arco 61"/>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cxnSp>
        <p:nvCxnSpPr>
          <p:cNvPr id="79" name="Conector recto 78"/>
          <p:cNvCxnSpPr>
            <a:endCxn id="30" idx="0"/>
          </p:cNvCxnSpPr>
          <p:nvPr/>
        </p:nvCxnSpPr>
        <p:spPr>
          <a:xfrm flipV="1">
            <a:off x="2359295" y="2286000"/>
            <a:ext cx="206106" cy="499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67"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2</a:t>
            </a:r>
          </a:p>
        </p:txBody>
      </p:sp>
      <p:pic>
        <p:nvPicPr>
          <p:cNvPr id="68" name="Afbeelding 6">
            <a:extLst>
              <a:ext uri="{FF2B5EF4-FFF2-40B4-BE49-F238E27FC236}">
                <a16:creationId xmlns:a16="http://schemas.microsoft.com/office/drawing/2014/main" id="{EE628BFB-EE28-4E35-A1A4-7B8A6B77CE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14593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IEC Offices</a:t>
            </a:r>
          </a:p>
        </p:txBody>
      </p:sp>
      <p:cxnSp>
        <p:nvCxnSpPr>
          <p:cNvPr id="20" name="Conector recto 19"/>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3" name="Agrupar 22"/>
          <p:cNvGrpSpPr/>
          <p:nvPr/>
        </p:nvGrpSpPr>
        <p:grpSpPr>
          <a:xfrm>
            <a:off x="5069332" y="515426"/>
            <a:ext cx="5090668" cy="553998"/>
            <a:chOff x="5393761" y="5614117"/>
            <a:chExt cx="5413862" cy="726686"/>
          </a:xfrm>
        </p:grpSpPr>
        <p:sp>
          <p:nvSpPr>
            <p:cNvPr id="24" name="Arco 23"/>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25" name="Conector recto 24"/>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6" name="Elipse 25"/>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32" name="Rectángulo 31"/>
          <p:cNvSpPr/>
          <p:nvPr/>
        </p:nvSpPr>
        <p:spPr>
          <a:xfrm>
            <a:off x="127000" y="152400"/>
            <a:ext cx="1828800" cy="990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pic>
        <p:nvPicPr>
          <p:cNvPr id="4" name="Imagen 3"/>
          <p:cNvPicPr>
            <a:picLocks noChangeAspect="1"/>
          </p:cNvPicPr>
          <p:nvPr/>
        </p:nvPicPr>
        <p:blipFill>
          <a:blip r:embed="rId3"/>
          <a:stretch>
            <a:fillRect/>
          </a:stretch>
        </p:blipFill>
        <p:spPr>
          <a:xfrm>
            <a:off x="733231" y="2347028"/>
            <a:ext cx="8693538" cy="4528268"/>
          </a:xfrm>
          <a:prstGeom prst="rect">
            <a:avLst/>
          </a:prstGeom>
        </p:spPr>
      </p:pic>
      <p:sp>
        <p:nvSpPr>
          <p:cNvPr id="9" name="AutoShape 50"/>
          <p:cNvSpPr>
            <a:spLocks noChangeArrowheads="1"/>
          </p:cNvSpPr>
          <p:nvPr/>
        </p:nvSpPr>
        <p:spPr bwMode="auto">
          <a:xfrm>
            <a:off x="1144316" y="3682016"/>
            <a:ext cx="1556259" cy="579970"/>
          </a:xfrm>
          <a:prstGeom prst="wedgeRoundRectCallout">
            <a:avLst>
              <a:gd name="adj1" fmla="val 78537"/>
              <a:gd name="adj2" fmla="val 29720"/>
              <a:gd name="adj3" fmla="val 16667"/>
            </a:avLst>
          </a:prstGeom>
          <a:solidFill>
            <a:srgbClr val="99CA3C">
              <a:alpha val="80000"/>
            </a:srgbClr>
          </a:solidFill>
          <a:ln w="19050">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ctr" anchorCtr="1">
            <a:noAutofit/>
          </a:bodyPr>
          <a:lstStyle/>
          <a:p>
            <a:pPr eaLnBrk="0" hangingPunct="0"/>
            <a:endParaRPr lang="en-GB" sz="1050" dirty="0">
              <a:solidFill>
                <a:schemeClr val="bg1"/>
              </a:solidFill>
              <a:latin typeface="Trebuchet MS" charset="0"/>
              <a:ea typeface="Trebuchet MS" charset="0"/>
              <a:cs typeface="Trebuchet MS" charset="0"/>
            </a:endParaRPr>
          </a:p>
        </p:txBody>
      </p:sp>
      <p:pic>
        <p:nvPicPr>
          <p:cNvPr id="39" name="Picture 2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47243" y="3694509"/>
            <a:ext cx="601416" cy="554982"/>
          </a:xfrm>
          <a:prstGeom prst="roundRect">
            <a:avLst/>
          </a:prstGeom>
        </p:spPr>
      </p:pic>
      <p:sp>
        <p:nvSpPr>
          <p:cNvPr id="5" name="Rectángulo 4"/>
          <p:cNvSpPr/>
          <p:nvPr/>
        </p:nvSpPr>
        <p:spPr>
          <a:xfrm>
            <a:off x="1656669" y="3678171"/>
            <a:ext cx="1063417" cy="557501"/>
          </a:xfrm>
          <a:prstGeom prst="rect">
            <a:avLst/>
          </a:prstGeom>
        </p:spPr>
        <p:txBody>
          <a:bodyPr wrap="none">
            <a:spAutoFit/>
          </a:bodyPr>
          <a:lstStyle/>
          <a:p>
            <a:pPr algn="r" eaLnBrk="0" hangingPunct="0"/>
            <a:r>
              <a:rPr lang="en-GB" sz="1400" dirty="0">
                <a:solidFill>
                  <a:schemeClr val="bg1"/>
                </a:solidFill>
                <a:latin typeface="Trebuchet MS" charset="0"/>
                <a:ea typeface="Trebuchet MS" charset="0"/>
                <a:cs typeface="Trebuchet MS" charset="0"/>
              </a:rPr>
              <a:t>  IEC-</a:t>
            </a:r>
            <a:r>
              <a:rPr lang="en-GB" sz="1400" dirty="0" err="1">
                <a:solidFill>
                  <a:schemeClr val="bg1"/>
                </a:solidFill>
                <a:latin typeface="Trebuchet MS" charset="0"/>
                <a:ea typeface="Trebuchet MS" charset="0"/>
                <a:cs typeface="Trebuchet MS" charset="0"/>
              </a:rPr>
              <a:t>ReCNA</a:t>
            </a:r>
            <a:r>
              <a:rPr lang="en-GB" sz="1400" dirty="0">
                <a:solidFill>
                  <a:schemeClr val="bg1"/>
                </a:solidFill>
                <a:latin typeface="Trebuchet MS" charset="0"/>
                <a:ea typeface="Trebuchet MS" charset="0"/>
                <a:cs typeface="Trebuchet MS" charset="0"/>
              </a:rPr>
              <a:t> </a:t>
            </a:r>
          </a:p>
          <a:p>
            <a:pPr algn="r" eaLnBrk="0" hangingPunct="0"/>
            <a:r>
              <a:rPr lang="en-GB" b="1" dirty="0">
                <a:solidFill>
                  <a:schemeClr val="bg1"/>
                </a:solidFill>
                <a:latin typeface="Trebuchet MS" charset="0"/>
                <a:ea typeface="Trebuchet MS" charset="0"/>
                <a:cs typeface="Trebuchet MS" charset="0"/>
              </a:rPr>
              <a:t>Boston</a:t>
            </a:r>
            <a:endParaRPr lang="en-GB" sz="1400" b="1" dirty="0">
              <a:solidFill>
                <a:schemeClr val="bg1"/>
              </a:solidFill>
              <a:latin typeface="Trebuchet MS" charset="0"/>
              <a:ea typeface="Trebuchet MS" charset="0"/>
              <a:cs typeface="Trebuchet MS" charset="0"/>
            </a:endParaRPr>
          </a:p>
        </p:txBody>
      </p:sp>
      <p:sp>
        <p:nvSpPr>
          <p:cNvPr id="43" name="AutoShape 50"/>
          <p:cNvSpPr>
            <a:spLocks noChangeArrowheads="1"/>
          </p:cNvSpPr>
          <p:nvPr/>
        </p:nvSpPr>
        <p:spPr bwMode="auto">
          <a:xfrm>
            <a:off x="2232347" y="5011409"/>
            <a:ext cx="1556259" cy="579970"/>
          </a:xfrm>
          <a:prstGeom prst="wedgeRoundRectCallout">
            <a:avLst>
              <a:gd name="adj1" fmla="val 40265"/>
              <a:gd name="adj2" fmla="val 104874"/>
              <a:gd name="adj3" fmla="val 16667"/>
            </a:avLst>
          </a:prstGeom>
          <a:solidFill>
            <a:srgbClr val="99CA3C">
              <a:alpha val="80000"/>
            </a:srgbClr>
          </a:solidFill>
          <a:ln w="19050">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ctr" anchorCtr="1">
            <a:noAutofit/>
          </a:bodyPr>
          <a:lstStyle/>
          <a:p>
            <a:pPr eaLnBrk="0" hangingPunct="0"/>
            <a:endParaRPr lang="en-GB" sz="1050" dirty="0">
              <a:solidFill>
                <a:schemeClr val="bg1"/>
              </a:solidFill>
              <a:latin typeface="Trebuchet MS" charset="0"/>
              <a:ea typeface="Trebuchet MS" charset="0"/>
              <a:cs typeface="Trebuchet MS" charset="0"/>
            </a:endParaRPr>
          </a:p>
        </p:txBody>
      </p:sp>
      <p:pic>
        <p:nvPicPr>
          <p:cNvPr id="44" name="Picture 2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35274" y="5023902"/>
            <a:ext cx="601416" cy="554982"/>
          </a:xfrm>
          <a:prstGeom prst="roundRect">
            <a:avLst/>
          </a:prstGeom>
        </p:spPr>
      </p:pic>
      <p:sp>
        <p:nvSpPr>
          <p:cNvPr id="45" name="Rectángulo 44"/>
          <p:cNvSpPr/>
          <p:nvPr/>
        </p:nvSpPr>
        <p:spPr>
          <a:xfrm>
            <a:off x="2681353" y="5023902"/>
            <a:ext cx="1150956" cy="784830"/>
          </a:xfrm>
          <a:prstGeom prst="rect">
            <a:avLst/>
          </a:prstGeom>
        </p:spPr>
        <p:txBody>
          <a:bodyPr wrap="none">
            <a:spAutoFit/>
          </a:bodyPr>
          <a:lstStyle/>
          <a:p>
            <a:pPr algn="r" eaLnBrk="0" hangingPunct="0"/>
            <a:r>
              <a:rPr lang="en-GB" sz="1400" dirty="0">
                <a:solidFill>
                  <a:schemeClr val="bg1"/>
                </a:solidFill>
                <a:latin typeface="Trebuchet MS" charset="0"/>
                <a:ea typeface="Trebuchet MS" charset="0"/>
                <a:cs typeface="Trebuchet MS" charset="0"/>
              </a:rPr>
              <a:t>IEC-LARC</a:t>
            </a:r>
            <a:r>
              <a:rPr lang="en-GB" sz="1400" dirty="0">
                <a:solidFill>
                  <a:schemeClr val="bg1"/>
                </a:solidFill>
                <a:cs typeface="Arial" charset="0"/>
              </a:rPr>
              <a:t> </a:t>
            </a:r>
          </a:p>
          <a:p>
            <a:pPr algn="r" eaLnBrk="0" hangingPunct="0"/>
            <a:r>
              <a:rPr lang="en-GB" sz="1700" b="1" dirty="0">
                <a:solidFill>
                  <a:schemeClr val="bg1"/>
                </a:solidFill>
                <a:latin typeface="Trebuchet MS" charset="0"/>
                <a:ea typeface="Trebuchet MS" charset="0"/>
                <a:cs typeface="Trebuchet MS" charset="0"/>
              </a:rPr>
              <a:t>São Paulo</a:t>
            </a:r>
          </a:p>
          <a:p>
            <a:pPr algn="r" eaLnBrk="0" hangingPunct="0"/>
            <a:endParaRPr lang="en-GB" sz="1400" b="1" dirty="0">
              <a:solidFill>
                <a:schemeClr val="bg1"/>
              </a:solidFill>
              <a:latin typeface="Trebuchet MS" charset="0"/>
              <a:ea typeface="Trebuchet MS" charset="0"/>
              <a:cs typeface="Trebuchet MS" charset="0"/>
            </a:endParaRPr>
          </a:p>
        </p:txBody>
      </p:sp>
      <p:sp>
        <p:nvSpPr>
          <p:cNvPr id="49" name="AutoShape 50"/>
          <p:cNvSpPr>
            <a:spLocks noChangeArrowheads="1"/>
          </p:cNvSpPr>
          <p:nvPr/>
        </p:nvSpPr>
        <p:spPr bwMode="auto">
          <a:xfrm>
            <a:off x="3675400" y="3101258"/>
            <a:ext cx="1556259" cy="579970"/>
          </a:xfrm>
          <a:prstGeom prst="wedgeRoundRectCallout">
            <a:avLst>
              <a:gd name="adj1" fmla="val 40265"/>
              <a:gd name="adj2" fmla="val 104874"/>
              <a:gd name="adj3" fmla="val 16667"/>
            </a:avLst>
          </a:prstGeom>
          <a:solidFill>
            <a:srgbClr val="99CA3C">
              <a:alpha val="80000"/>
            </a:srgbClr>
          </a:solidFill>
          <a:ln w="19050">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ctr" anchorCtr="1">
            <a:noAutofit/>
          </a:bodyPr>
          <a:lstStyle/>
          <a:p>
            <a:pPr eaLnBrk="0" hangingPunct="0"/>
            <a:endParaRPr lang="en-GB" sz="1050" dirty="0">
              <a:solidFill>
                <a:schemeClr val="bg1"/>
              </a:solidFill>
              <a:latin typeface="Trebuchet MS" charset="0"/>
              <a:ea typeface="Trebuchet MS" charset="0"/>
              <a:cs typeface="Trebuchet MS" charset="0"/>
            </a:endParaRPr>
          </a:p>
        </p:txBody>
      </p:sp>
      <p:pic>
        <p:nvPicPr>
          <p:cNvPr id="50" name="Picture 2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678327" y="3113750"/>
            <a:ext cx="601416" cy="554982"/>
          </a:xfrm>
          <a:prstGeom prst="roundRect">
            <a:avLst/>
          </a:prstGeom>
        </p:spPr>
      </p:pic>
      <p:sp>
        <p:nvSpPr>
          <p:cNvPr id="51" name="Rectángulo 50"/>
          <p:cNvSpPr/>
          <p:nvPr/>
        </p:nvSpPr>
        <p:spPr>
          <a:xfrm>
            <a:off x="4343640" y="3123209"/>
            <a:ext cx="890856" cy="557501"/>
          </a:xfrm>
          <a:prstGeom prst="rect">
            <a:avLst/>
          </a:prstGeom>
        </p:spPr>
        <p:txBody>
          <a:bodyPr wrap="none">
            <a:spAutoFit/>
          </a:bodyPr>
          <a:lstStyle/>
          <a:p>
            <a:pPr algn="r" eaLnBrk="0" hangingPunct="0"/>
            <a:r>
              <a:rPr lang="en-GB" sz="1400" dirty="0">
                <a:solidFill>
                  <a:schemeClr val="bg1"/>
                </a:solidFill>
                <a:latin typeface="Trebuchet MS" charset="0"/>
                <a:ea typeface="Trebuchet MS" charset="0"/>
                <a:cs typeface="Trebuchet MS" charset="0"/>
              </a:rPr>
              <a:t>IEC CO </a:t>
            </a:r>
            <a:br>
              <a:rPr lang="en-GB" sz="1400" dirty="0">
                <a:solidFill>
                  <a:schemeClr val="bg1"/>
                </a:solidFill>
                <a:latin typeface="Trebuchet MS" charset="0"/>
                <a:ea typeface="Trebuchet MS" charset="0"/>
                <a:cs typeface="Trebuchet MS" charset="0"/>
              </a:rPr>
            </a:br>
            <a:r>
              <a:rPr lang="en-GB" b="1" dirty="0">
                <a:solidFill>
                  <a:schemeClr val="bg1"/>
                </a:solidFill>
                <a:latin typeface="Trebuchet MS" charset="0"/>
                <a:ea typeface="Trebuchet MS" charset="0"/>
                <a:cs typeface="Trebuchet MS" charset="0"/>
              </a:rPr>
              <a:t>Geneva</a:t>
            </a:r>
          </a:p>
        </p:txBody>
      </p:sp>
      <p:sp>
        <p:nvSpPr>
          <p:cNvPr id="53" name="AutoShape 50"/>
          <p:cNvSpPr>
            <a:spLocks noChangeArrowheads="1"/>
          </p:cNvSpPr>
          <p:nvPr/>
        </p:nvSpPr>
        <p:spPr bwMode="auto">
          <a:xfrm>
            <a:off x="5254567" y="4246168"/>
            <a:ext cx="1556259" cy="579970"/>
          </a:xfrm>
          <a:prstGeom prst="wedgeRoundRectCallout">
            <a:avLst>
              <a:gd name="adj1" fmla="val -34070"/>
              <a:gd name="adj2" fmla="val 106962"/>
              <a:gd name="adj3" fmla="val 16667"/>
            </a:avLst>
          </a:prstGeom>
          <a:solidFill>
            <a:srgbClr val="99CA3C">
              <a:alpha val="80000"/>
            </a:srgbClr>
          </a:solidFill>
          <a:ln w="19050">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ctr" anchorCtr="1">
            <a:noAutofit/>
          </a:bodyPr>
          <a:lstStyle/>
          <a:p>
            <a:pPr eaLnBrk="0" hangingPunct="0"/>
            <a:endParaRPr lang="en-GB" sz="1050" dirty="0">
              <a:solidFill>
                <a:schemeClr val="bg1"/>
              </a:solidFill>
              <a:latin typeface="Trebuchet MS" charset="0"/>
              <a:ea typeface="Trebuchet MS" charset="0"/>
              <a:cs typeface="Trebuchet MS" charset="0"/>
            </a:endParaRPr>
          </a:p>
        </p:txBody>
      </p:sp>
      <p:pic>
        <p:nvPicPr>
          <p:cNvPr id="54" name="Picture 2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57494" y="4258661"/>
            <a:ext cx="601416" cy="554982"/>
          </a:xfrm>
          <a:prstGeom prst="roundRect">
            <a:avLst/>
          </a:prstGeom>
        </p:spPr>
      </p:pic>
      <p:sp>
        <p:nvSpPr>
          <p:cNvPr id="55" name="Rectángulo 54"/>
          <p:cNvSpPr/>
          <p:nvPr/>
        </p:nvSpPr>
        <p:spPr>
          <a:xfrm>
            <a:off x="5951722" y="4268119"/>
            <a:ext cx="861940" cy="557501"/>
          </a:xfrm>
          <a:prstGeom prst="rect">
            <a:avLst/>
          </a:prstGeom>
        </p:spPr>
        <p:txBody>
          <a:bodyPr wrap="none">
            <a:spAutoFit/>
          </a:bodyPr>
          <a:lstStyle/>
          <a:p>
            <a:pPr algn="r" eaLnBrk="0" hangingPunct="0"/>
            <a:r>
              <a:rPr lang="en-GB" sz="1400" dirty="0">
                <a:solidFill>
                  <a:schemeClr val="bg1"/>
                </a:solidFill>
                <a:latin typeface="Trebuchet MS" charset="0"/>
                <a:ea typeface="Trebuchet MS" charset="0"/>
                <a:cs typeface="Trebuchet MS" charset="0"/>
              </a:rPr>
              <a:t>IEC-AFRC</a:t>
            </a:r>
            <a:r>
              <a:rPr lang="en-GB" sz="1400" dirty="0">
                <a:solidFill>
                  <a:schemeClr val="bg1"/>
                </a:solidFill>
                <a:cs typeface="Arial" charset="0"/>
              </a:rPr>
              <a:t> </a:t>
            </a:r>
            <a:br>
              <a:rPr lang="en-GB" sz="1400" dirty="0">
                <a:solidFill>
                  <a:schemeClr val="bg1"/>
                </a:solidFill>
                <a:cs typeface="Arial" charset="0"/>
              </a:rPr>
            </a:br>
            <a:r>
              <a:rPr lang="en-GB" b="1" dirty="0">
                <a:solidFill>
                  <a:schemeClr val="bg1"/>
                </a:solidFill>
                <a:latin typeface="Trebuchet MS" charset="0"/>
                <a:ea typeface="Trebuchet MS" charset="0"/>
                <a:cs typeface="Trebuchet MS" charset="0"/>
              </a:rPr>
              <a:t>Nairobi</a:t>
            </a:r>
            <a:endParaRPr lang="en-GB" sz="1400" b="1" dirty="0">
              <a:solidFill>
                <a:schemeClr val="bg1"/>
              </a:solidFill>
              <a:latin typeface="Trebuchet MS" charset="0"/>
              <a:ea typeface="Trebuchet MS" charset="0"/>
              <a:cs typeface="Trebuchet MS" charset="0"/>
            </a:endParaRPr>
          </a:p>
        </p:txBody>
      </p:sp>
      <p:sp>
        <p:nvSpPr>
          <p:cNvPr id="57" name="AutoShape 50"/>
          <p:cNvSpPr>
            <a:spLocks noChangeArrowheads="1"/>
          </p:cNvSpPr>
          <p:nvPr/>
        </p:nvSpPr>
        <p:spPr bwMode="auto">
          <a:xfrm>
            <a:off x="5780431" y="5578368"/>
            <a:ext cx="1556259" cy="579970"/>
          </a:xfrm>
          <a:prstGeom prst="wedgeRoundRectCallout">
            <a:avLst>
              <a:gd name="adj1" fmla="val 40265"/>
              <a:gd name="adj2" fmla="val -118503"/>
              <a:gd name="adj3" fmla="val 16667"/>
            </a:avLst>
          </a:prstGeom>
          <a:solidFill>
            <a:srgbClr val="99CA3C">
              <a:alpha val="80000"/>
            </a:srgbClr>
          </a:solidFill>
          <a:ln w="19050">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ctr" anchorCtr="1">
            <a:noAutofit/>
          </a:bodyPr>
          <a:lstStyle/>
          <a:p>
            <a:pPr eaLnBrk="0" hangingPunct="0"/>
            <a:endParaRPr lang="en-GB" sz="1050" dirty="0">
              <a:solidFill>
                <a:schemeClr val="bg1"/>
              </a:solidFill>
              <a:latin typeface="Trebuchet MS" charset="0"/>
              <a:ea typeface="Trebuchet MS" charset="0"/>
              <a:cs typeface="Trebuchet MS" charset="0"/>
            </a:endParaRPr>
          </a:p>
        </p:txBody>
      </p:sp>
      <p:pic>
        <p:nvPicPr>
          <p:cNvPr id="58" name="Picture 2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783357" y="5590861"/>
            <a:ext cx="601416" cy="554982"/>
          </a:xfrm>
          <a:prstGeom prst="roundRect">
            <a:avLst/>
          </a:prstGeom>
        </p:spPr>
      </p:pic>
      <p:sp>
        <p:nvSpPr>
          <p:cNvPr id="59" name="Rectángulo 58"/>
          <p:cNvSpPr/>
          <p:nvPr/>
        </p:nvSpPr>
        <p:spPr>
          <a:xfrm>
            <a:off x="6209136" y="5576543"/>
            <a:ext cx="1183337" cy="569387"/>
          </a:xfrm>
          <a:prstGeom prst="rect">
            <a:avLst/>
          </a:prstGeom>
        </p:spPr>
        <p:txBody>
          <a:bodyPr wrap="none">
            <a:spAutoFit/>
          </a:bodyPr>
          <a:lstStyle/>
          <a:p>
            <a:pPr algn="r" eaLnBrk="0" hangingPunct="0"/>
            <a:r>
              <a:rPr lang="en-GB" sz="1400" dirty="0">
                <a:solidFill>
                  <a:schemeClr val="bg1"/>
                </a:solidFill>
                <a:latin typeface="Trebuchet MS" charset="0"/>
                <a:ea typeface="Trebuchet MS" charset="0"/>
                <a:cs typeface="Trebuchet MS" charset="0"/>
              </a:rPr>
              <a:t>IEC-APRC</a:t>
            </a:r>
            <a:r>
              <a:rPr lang="en-GB" sz="1400" dirty="0">
                <a:solidFill>
                  <a:schemeClr val="bg1"/>
                </a:solidFill>
                <a:cs typeface="Arial" charset="0"/>
              </a:rPr>
              <a:t> </a:t>
            </a:r>
            <a:br>
              <a:rPr lang="en-GB" sz="1400" dirty="0">
                <a:solidFill>
                  <a:schemeClr val="bg1"/>
                </a:solidFill>
                <a:cs typeface="Arial" charset="0"/>
              </a:rPr>
            </a:br>
            <a:r>
              <a:rPr lang="en-GB" sz="1700" b="1" dirty="0">
                <a:solidFill>
                  <a:schemeClr val="bg1"/>
                </a:solidFill>
                <a:latin typeface="Trebuchet MS" charset="0"/>
                <a:ea typeface="Trebuchet MS" charset="0"/>
                <a:cs typeface="Trebuchet MS" charset="0"/>
              </a:rPr>
              <a:t>Singapore</a:t>
            </a:r>
          </a:p>
        </p:txBody>
      </p:sp>
      <p:sp>
        <p:nvSpPr>
          <p:cNvPr id="60" name="AutoShape 50"/>
          <p:cNvSpPr>
            <a:spLocks noChangeArrowheads="1"/>
          </p:cNvSpPr>
          <p:nvPr/>
        </p:nvSpPr>
        <p:spPr bwMode="auto">
          <a:xfrm>
            <a:off x="7614928" y="5011409"/>
            <a:ext cx="1556259" cy="579970"/>
          </a:xfrm>
          <a:prstGeom prst="wedgeRoundRectCallout">
            <a:avLst>
              <a:gd name="adj1" fmla="val 2729"/>
              <a:gd name="adj2" fmla="val 134101"/>
              <a:gd name="adj3" fmla="val 16667"/>
            </a:avLst>
          </a:prstGeom>
          <a:solidFill>
            <a:srgbClr val="99CA3C">
              <a:alpha val="80000"/>
            </a:srgbClr>
          </a:solidFill>
          <a:ln w="19050">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ctr" anchorCtr="1">
            <a:noAutofit/>
          </a:bodyPr>
          <a:lstStyle/>
          <a:p>
            <a:pPr eaLnBrk="0" hangingPunct="0"/>
            <a:endParaRPr lang="en-GB" sz="1050" dirty="0">
              <a:solidFill>
                <a:schemeClr val="bg1"/>
              </a:solidFill>
              <a:latin typeface="Trebuchet MS" charset="0"/>
              <a:ea typeface="Trebuchet MS" charset="0"/>
              <a:cs typeface="Trebuchet MS" charset="0"/>
            </a:endParaRPr>
          </a:p>
        </p:txBody>
      </p:sp>
      <p:pic>
        <p:nvPicPr>
          <p:cNvPr id="61" name="Picture 2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617855" y="5023902"/>
            <a:ext cx="601416" cy="554982"/>
          </a:xfrm>
          <a:prstGeom prst="roundRect">
            <a:avLst/>
          </a:prstGeom>
        </p:spPr>
      </p:pic>
      <p:sp>
        <p:nvSpPr>
          <p:cNvPr id="62" name="Rectángulo 61"/>
          <p:cNvSpPr/>
          <p:nvPr/>
        </p:nvSpPr>
        <p:spPr>
          <a:xfrm>
            <a:off x="8177631" y="5033360"/>
            <a:ext cx="996393" cy="557501"/>
          </a:xfrm>
          <a:prstGeom prst="rect">
            <a:avLst/>
          </a:prstGeom>
        </p:spPr>
        <p:txBody>
          <a:bodyPr wrap="none">
            <a:spAutoFit/>
          </a:bodyPr>
          <a:lstStyle/>
          <a:p>
            <a:pPr algn="r" eaLnBrk="0" hangingPunct="0"/>
            <a:r>
              <a:rPr lang="en-GB" sz="1400" dirty="0">
                <a:solidFill>
                  <a:schemeClr val="bg1"/>
                </a:solidFill>
                <a:latin typeface="Trebuchet MS" charset="0"/>
                <a:ea typeface="Trebuchet MS" charset="0"/>
                <a:cs typeface="Trebuchet MS" charset="0"/>
              </a:rPr>
              <a:t>IECQ-</a:t>
            </a:r>
            <a:r>
              <a:rPr lang="en-GB" sz="1400" dirty="0" err="1">
                <a:solidFill>
                  <a:schemeClr val="bg1"/>
                </a:solidFill>
                <a:latin typeface="Trebuchet MS" charset="0"/>
                <a:ea typeface="Trebuchet MS" charset="0"/>
                <a:cs typeface="Trebuchet MS" charset="0"/>
              </a:rPr>
              <a:t>IECEx</a:t>
            </a:r>
            <a:r>
              <a:rPr lang="en-GB" sz="1400" dirty="0">
                <a:solidFill>
                  <a:schemeClr val="bg1"/>
                </a:solidFill>
                <a:cs typeface="Arial" charset="0"/>
              </a:rPr>
              <a:t> </a:t>
            </a:r>
            <a:br>
              <a:rPr lang="en-GB" sz="1400" dirty="0">
                <a:solidFill>
                  <a:schemeClr val="bg1"/>
                </a:solidFill>
                <a:cs typeface="Arial" charset="0"/>
              </a:rPr>
            </a:br>
            <a:r>
              <a:rPr lang="en-GB" b="1" dirty="0">
                <a:solidFill>
                  <a:schemeClr val="bg1"/>
                </a:solidFill>
                <a:latin typeface="Trebuchet MS" charset="0"/>
                <a:ea typeface="Trebuchet MS" charset="0"/>
                <a:cs typeface="Trebuchet MS" charset="0"/>
              </a:rPr>
              <a:t>Sydney</a:t>
            </a:r>
            <a:endParaRPr lang="en-GB" sz="1400" b="1" dirty="0">
              <a:solidFill>
                <a:schemeClr val="bg1"/>
              </a:solidFill>
              <a:latin typeface="Trebuchet MS" charset="0"/>
              <a:ea typeface="Trebuchet MS" charset="0"/>
              <a:cs typeface="Trebuchet MS" charset="0"/>
            </a:endParaRPr>
          </a:p>
        </p:txBody>
      </p:sp>
      <p:sp>
        <p:nvSpPr>
          <p:cNvPr id="64" name="Elipse 63"/>
          <p:cNvSpPr/>
          <p:nvPr/>
        </p:nvSpPr>
        <p:spPr>
          <a:xfrm>
            <a:off x="429811" y="1357111"/>
            <a:ext cx="1872572" cy="1872572"/>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37" name="Rectángulo 36"/>
          <p:cNvSpPr/>
          <p:nvPr/>
        </p:nvSpPr>
        <p:spPr>
          <a:xfrm>
            <a:off x="733231" y="1784401"/>
            <a:ext cx="1356462" cy="954107"/>
          </a:xfrm>
          <a:prstGeom prst="rect">
            <a:avLst/>
          </a:prstGeom>
        </p:spPr>
        <p:txBody>
          <a:bodyPr wrap="none">
            <a:spAutoFit/>
          </a:bodyPr>
          <a:lstStyle/>
          <a:p>
            <a:pPr algn="ctr"/>
            <a:r>
              <a:rPr lang="en-GB" sz="2800" b="1" dirty="0">
                <a:solidFill>
                  <a:schemeClr val="bg1"/>
                </a:solidFill>
                <a:latin typeface="Trebuchet MS" charset="0"/>
                <a:ea typeface="Trebuchet MS" charset="0"/>
                <a:cs typeface="Trebuchet MS" charset="0"/>
              </a:rPr>
              <a:t>IEC </a:t>
            </a:r>
          </a:p>
          <a:p>
            <a:pPr algn="ctr"/>
            <a:r>
              <a:rPr lang="en-GB" sz="2800" b="1" dirty="0">
                <a:solidFill>
                  <a:schemeClr val="bg1"/>
                </a:solidFill>
                <a:latin typeface="Trebuchet MS" charset="0"/>
                <a:ea typeface="Trebuchet MS" charset="0"/>
                <a:cs typeface="Trebuchet MS" charset="0"/>
              </a:rPr>
              <a:t>Offices</a:t>
            </a:r>
            <a:endParaRPr lang="es-ES_tradnl" sz="2800" b="1" dirty="0">
              <a:solidFill>
                <a:schemeClr val="bg1"/>
              </a:solidFill>
              <a:latin typeface="Trebuchet MS" charset="0"/>
              <a:ea typeface="Trebuchet MS" charset="0"/>
              <a:cs typeface="Trebuchet MS" charset="0"/>
            </a:endParaRPr>
          </a:p>
        </p:txBody>
      </p:sp>
      <p:sp>
        <p:nvSpPr>
          <p:cNvPr id="70" name="Rectángulo 69"/>
          <p:cNvSpPr/>
          <p:nvPr/>
        </p:nvSpPr>
        <p:spPr>
          <a:xfrm>
            <a:off x="5300872" y="4333977"/>
            <a:ext cx="460527" cy="4043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0" name="Rectángulo 39"/>
          <p:cNvSpPr/>
          <p:nvPr/>
        </p:nvSpPr>
        <p:spPr>
          <a:xfrm>
            <a:off x="5461000" y="329625"/>
            <a:ext cx="4739090" cy="584775"/>
          </a:xfrm>
          <a:prstGeom prst="rect">
            <a:avLst/>
          </a:prstGeom>
          <a:ln>
            <a:noFill/>
          </a:ln>
        </p:spPr>
        <p:txBody>
          <a:bodyPr wrap="square">
            <a:spAutoFit/>
          </a:bodyPr>
          <a:lstStyle/>
          <a:p>
            <a:pPr defTabSz="914400"/>
            <a:r>
              <a:rPr lang="en-US" sz="3200" kern="0" dirty="0">
                <a:solidFill>
                  <a:schemeClr val="bg1">
                    <a:lumMod val="50000"/>
                  </a:schemeClr>
                </a:solidFill>
                <a:latin typeface="Trebuchet MS" charset="0"/>
                <a:ea typeface="Trebuchet MS" charset="0"/>
                <a:cs typeface="Trebuchet MS" charset="0"/>
              </a:rPr>
              <a:t>Technical Specifications</a:t>
            </a:r>
            <a:endParaRPr lang="en-US" sz="3200" kern="0" dirty="0">
              <a:solidFill>
                <a:schemeClr val="bg1">
                  <a:lumMod val="50000"/>
                </a:schemeClr>
              </a:solidFill>
            </a:endParaRPr>
          </a:p>
        </p:txBody>
      </p:sp>
      <p:sp>
        <p:nvSpPr>
          <p:cNvPr id="38"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41"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2</a:t>
            </a:r>
          </a:p>
        </p:txBody>
      </p:sp>
      <p:pic>
        <p:nvPicPr>
          <p:cNvPr id="35" name="Afbeelding 6">
            <a:extLst>
              <a:ext uri="{FF2B5EF4-FFF2-40B4-BE49-F238E27FC236}">
                <a16:creationId xmlns:a16="http://schemas.microsoft.com/office/drawing/2014/main" id="{D8298AC8-C348-439A-A828-6BEE609512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 name="Picture 20">
            <a:extLst>
              <a:ext uri="{FF2B5EF4-FFF2-40B4-BE49-F238E27FC236}">
                <a16:creationId xmlns:a16="http://schemas.microsoft.com/office/drawing/2014/main" id="{3121588F-4ABE-4392-B901-4A824034641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65947" y="4270638"/>
            <a:ext cx="601416" cy="554982"/>
          </a:xfrm>
          <a:prstGeom prst="roundRect">
            <a:avLst/>
          </a:prstGeom>
        </p:spPr>
      </p:pic>
    </p:spTree>
    <p:extLst>
      <p:ext uri="{BB962C8B-B14F-4D97-AF65-F5344CB8AC3E}">
        <p14:creationId xmlns:p14="http://schemas.microsoft.com/office/powerpoint/2010/main" val="854259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 y="1312128"/>
            <a:ext cx="10160003" cy="6307872"/>
          </a:xfrm>
          <a:prstGeom prst="rect">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90" name="Conector recto 89"/>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91" name="Agrupar 90"/>
          <p:cNvGrpSpPr/>
          <p:nvPr/>
        </p:nvGrpSpPr>
        <p:grpSpPr>
          <a:xfrm>
            <a:off x="5069332" y="515426"/>
            <a:ext cx="5090668" cy="553998"/>
            <a:chOff x="5393761" y="5614117"/>
            <a:chExt cx="5413862" cy="726686"/>
          </a:xfrm>
        </p:grpSpPr>
        <p:sp>
          <p:nvSpPr>
            <p:cNvPr id="92" name="Arco 91"/>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93" name="Conector recto 92"/>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94" name="Elipse 93"/>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100" name="Rectángulo 99"/>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217" name="Elipse 216"/>
          <p:cNvSpPr/>
          <p:nvPr/>
        </p:nvSpPr>
        <p:spPr>
          <a:xfrm>
            <a:off x="188710" y="1499516"/>
            <a:ext cx="1872572" cy="1872572"/>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20" name="Rectángulo 219"/>
          <p:cNvSpPr/>
          <p:nvPr/>
        </p:nvSpPr>
        <p:spPr>
          <a:xfrm>
            <a:off x="652416" y="2081843"/>
            <a:ext cx="1087156" cy="707886"/>
          </a:xfrm>
          <a:prstGeom prst="rect">
            <a:avLst/>
          </a:prstGeom>
        </p:spPr>
        <p:txBody>
          <a:bodyPr wrap="none">
            <a:spAutoFit/>
          </a:bodyPr>
          <a:lstStyle/>
          <a:p>
            <a:pPr algn="ctr"/>
            <a:r>
              <a:rPr lang="en-GB" sz="4000" dirty="0">
                <a:solidFill>
                  <a:schemeClr val="bg1"/>
                </a:solidFill>
                <a:latin typeface="Trebuchet MS" charset="0"/>
                <a:ea typeface="Trebuchet MS" charset="0"/>
                <a:cs typeface="Trebuchet MS" charset="0"/>
              </a:rPr>
              <a:t>IEC </a:t>
            </a:r>
            <a:endParaRPr lang="en-GB" sz="2000" dirty="0">
              <a:solidFill>
                <a:schemeClr val="bg1"/>
              </a:solidFill>
              <a:latin typeface="Trebuchet MS" charset="0"/>
              <a:ea typeface="Trebuchet MS" charset="0"/>
              <a:cs typeface="Trebuchet MS" charset="0"/>
            </a:endParaRPr>
          </a:p>
        </p:txBody>
      </p:sp>
      <p:sp>
        <p:nvSpPr>
          <p:cNvPr id="10" name="Rectángulo redondeado 9"/>
          <p:cNvSpPr/>
          <p:nvPr/>
        </p:nvSpPr>
        <p:spPr>
          <a:xfrm>
            <a:off x="4546600" y="1815160"/>
            <a:ext cx="2819400" cy="1578866"/>
          </a:xfrm>
          <a:prstGeom prst="roundRect">
            <a:avLst/>
          </a:prstGeom>
          <a:solidFill>
            <a:srgbClr val="17448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503999" rtlCol="0" anchor="ctr" anchorCtr="0"/>
          <a:lstStyle/>
          <a:p>
            <a:pPr algn="ctr" defTabSz="691438">
              <a:spcAft>
                <a:spcPct val="35000"/>
              </a:spcAft>
              <a:defRPr/>
            </a:pPr>
            <a:r>
              <a:rPr lang="en-US" sz="1300" dirty="0">
                <a:solidFill>
                  <a:schemeClr val="bg1"/>
                </a:solidFill>
                <a:latin typeface="Trebuchet MS" charset="0"/>
                <a:ea typeface="Trebuchet MS" charset="0"/>
                <a:cs typeface="Trebuchet MS" charset="0"/>
              </a:rPr>
              <a:t>Full members National Committees</a:t>
            </a:r>
          </a:p>
        </p:txBody>
      </p:sp>
      <p:sp>
        <p:nvSpPr>
          <p:cNvPr id="13" name="Rectángulo redondeado 12"/>
          <p:cNvSpPr/>
          <p:nvPr/>
        </p:nvSpPr>
        <p:spPr>
          <a:xfrm>
            <a:off x="1423757" y="3668218"/>
            <a:ext cx="2721119" cy="686915"/>
          </a:xfrm>
          <a:prstGeom prst="roundRect">
            <a:avLst/>
          </a:prstGeom>
          <a:solidFill>
            <a:srgbClr val="174489">
              <a:alpha val="8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91438">
              <a:lnSpc>
                <a:spcPct val="90000"/>
              </a:lnSpc>
              <a:spcAft>
                <a:spcPct val="35000"/>
              </a:spcAft>
              <a:defRPr/>
            </a:pPr>
            <a:r>
              <a:rPr lang="en-US" b="1" spc="300" dirty="0">
                <a:solidFill>
                  <a:schemeClr val="bg1"/>
                </a:solidFill>
                <a:latin typeface="Trebuchet MS" charset="0"/>
                <a:ea typeface="Trebuchet MS" charset="0"/>
                <a:cs typeface="Trebuchet MS" charset="0"/>
              </a:rPr>
              <a:t>SMB</a:t>
            </a:r>
            <a:endParaRPr lang="en-US" sz="1200" b="1" spc="300" dirty="0">
              <a:solidFill>
                <a:schemeClr val="bg1"/>
              </a:solidFill>
              <a:latin typeface="Trebuchet MS" charset="0"/>
              <a:ea typeface="Trebuchet MS" charset="0"/>
              <a:cs typeface="Trebuchet MS" charset="0"/>
            </a:endParaRPr>
          </a:p>
          <a:p>
            <a:pPr algn="ctr" defTabSz="691438">
              <a:lnSpc>
                <a:spcPct val="90000"/>
              </a:lnSpc>
              <a:spcAft>
                <a:spcPct val="35000"/>
              </a:spcAft>
              <a:defRPr/>
            </a:pPr>
            <a:r>
              <a:rPr lang="en-GB" sz="1300" dirty="0">
                <a:solidFill>
                  <a:schemeClr val="bg1"/>
                </a:solidFill>
                <a:latin typeface="Trebuchet MS" charset="0"/>
                <a:ea typeface="Trebuchet MS" charset="0"/>
                <a:cs typeface="Trebuchet MS" charset="0"/>
              </a:rPr>
              <a:t>Standardisation</a:t>
            </a:r>
            <a:r>
              <a:rPr lang="en-US" sz="1300" dirty="0">
                <a:solidFill>
                  <a:schemeClr val="bg1"/>
                </a:solidFill>
                <a:latin typeface="Trebuchet MS" charset="0"/>
                <a:ea typeface="Trebuchet MS" charset="0"/>
                <a:cs typeface="Trebuchet MS" charset="0"/>
              </a:rPr>
              <a:t> Management Board</a:t>
            </a:r>
          </a:p>
        </p:txBody>
      </p:sp>
      <p:sp>
        <p:nvSpPr>
          <p:cNvPr id="19" name="Rectángulo redondeado 18"/>
          <p:cNvSpPr/>
          <p:nvPr/>
        </p:nvSpPr>
        <p:spPr>
          <a:xfrm>
            <a:off x="7815673" y="2635528"/>
            <a:ext cx="1843846" cy="721796"/>
          </a:xfrm>
          <a:prstGeom prst="roundRect">
            <a:avLst/>
          </a:prstGeom>
          <a:solidFill>
            <a:srgbClr val="174489">
              <a:alpha val="93725"/>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endParaRPr lang="en-US" sz="1300" dirty="0">
              <a:solidFill>
                <a:schemeClr val="bg1"/>
              </a:solidFill>
              <a:latin typeface="Trebuchet MS" charset="0"/>
              <a:ea typeface="Trebuchet MS" charset="0"/>
              <a:cs typeface="Trebuchet MS" charset="0"/>
            </a:endParaRPr>
          </a:p>
        </p:txBody>
      </p:sp>
      <p:sp>
        <p:nvSpPr>
          <p:cNvPr id="105" name="Rectángulo redondeado 104"/>
          <p:cNvSpPr/>
          <p:nvPr/>
        </p:nvSpPr>
        <p:spPr>
          <a:xfrm>
            <a:off x="4643204" y="2482641"/>
            <a:ext cx="2617132" cy="911385"/>
          </a:xfrm>
          <a:prstGeom prst="roundRect">
            <a:avLst/>
          </a:prstGeom>
          <a:solidFill>
            <a:schemeClr val="bg1">
              <a:alpha val="3451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3" name="Rectángulo 102"/>
          <p:cNvSpPr/>
          <p:nvPr/>
        </p:nvSpPr>
        <p:spPr>
          <a:xfrm>
            <a:off x="5115978" y="2536631"/>
            <a:ext cx="1796133" cy="338554"/>
          </a:xfrm>
          <a:prstGeom prst="rect">
            <a:avLst/>
          </a:prstGeom>
        </p:spPr>
        <p:txBody>
          <a:bodyPr wrap="none">
            <a:spAutoFit/>
          </a:bodyPr>
          <a:lstStyle/>
          <a:p>
            <a:pPr algn="ctr">
              <a:defRPr/>
            </a:pPr>
            <a:r>
              <a:rPr lang="en-US" sz="1600" dirty="0">
                <a:solidFill>
                  <a:schemeClr val="bg1"/>
                </a:solidFill>
                <a:latin typeface="Trebuchet MS" charset="0"/>
                <a:ea typeface="Trebuchet MS" charset="0"/>
                <a:cs typeface="Trebuchet MS" charset="0"/>
              </a:rPr>
              <a:t>COUNCIL BOARD </a:t>
            </a:r>
          </a:p>
        </p:txBody>
      </p:sp>
      <p:sp>
        <p:nvSpPr>
          <p:cNvPr id="6" name="Rectángulo redondeado 5"/>
          <p:cNvSpPr/>
          <p:nvPr/>
        </p:nvSpPr>
        <p:spPr>
          <a:xfrm>
            <a:off x="4799623" y="2909771"/>
            <a:ext cx="2286808" cy="398383"/>
          </a:xfrm>
          <a:prstGeom prst="round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lang="en-US" sz="1600" dirty="0">
                <a:solidFill>
                  <a:schemeClr val="tx1">
                    <a:lumMod val="95000"/>
                    <a:lumOff val="5000"/>
                  </a:schemeClr>
                </a:solidFill>
                <a:latin typeface="Trebuchet MS" charset="0"/>
                <a:ea typeface="Trebuchet MS" charset="0"/>
                <a:cs typeface="Trebuchet MS" charset="0"/>
              </a:rPr>
              <a:t>Executive Committee</a:t>
            </a:r>
          </a:p>
        </p:txBody>
      </p:sp>
      <p:sp>
        <p:nvSpPr>
          <p:cNvPr id="108" name="Rectángulo redondeado 107"/>
          <p:cNvSpPr/>
          <p:nvPr/>
        </p:nvSpPr>
        <p:spPr>
          <a:xfrm>
            <a:off x="2308057" y="2607171"/>
            <a:ext cx="1901618" cy="741957"/>
          </a:xfrm>
          <a:prstGeom prst="roundRect">
            <a:avLst/>
          </a:prstGeom>
          <a:solidFill>
            <a:srgbClr val="174489">
              <a:alpha val="93725"/>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endParaRPr lang="en-US" sz="1300" dirty="0">
              <a:solidFill>
                <a:schemeClr val="bg1"/>
              </a:solidFill>
              <a:latin typeface="Trebuchet MS" charset="0"/>
              <a:ea typeface="Trebuchet MS" charset="0"/>
              <a:cs typeface="Trebuchet MS" charset="0"/>
            </a:endParaRPr>
          </a:p>
        </p:txBody>
      </p:sp>
      <p:sp>
        <p:nvSpPr>
          <p:cNvPr id="110" name="Rectángulo redondeado 109"/>
          <p:cNvSpPr/>
          <p:nvPr/>
        </p:nvSpPr>
        <p:spPr>
          <a:xfrm>
            <a:off x="4557893" y="3668218"/>
            <a:ext cx="2713735" cy="686915"/>
          </a:xfrm>
          <a:prstGeom prst="roundRect">
            <a:avLst/>
          </a:prstGeom>
          <a:solidFill>
            <a:srgbClr val="174489">
              <a:alpha val="8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1438">
              <a:lnSpc>
                <a:spcPct val="90000"/>
              </a:lnSpc>
              <a:spcAft>
                <a:spcPct val="35000"/>
              </a:spcAft>
              <a:defRPr/>
            </a:pPr>
            <a:r>
              <a:rPr lang="en-US" b="1" spc="300" dirty="0">
                <a:solidFill>
                  <a:schemeClr val="bg1"/>
                </a:solidFill>
                <a:latin typeface="Trebuchet MS" charset="0"/>
                <a:ea typeface="Trebuchet MS" charset="0"/>
                <a:cs typeface="Trebuchet MS" charset="0"/>
              </a:rPr>
              <a:t>MSB</a:t>
            </a:r>
          </a:p>
          <a:p>
            <a:pPr algn="ctr" defTabSz="691438">
              <a:lnSpc>
                <a:spcPct val="90000"/>
              </a:lnSpc>
              <a:spcAft>
                <a:spcPct val="35000"/>
              </a:spcAft>
              <a:defRPr/>
            </a:pPr>
            <a:r>
              <a:rPr lang="en-US" sz="1300" dirty="0">
                <a:solidFill>
                  <a:schemeClr val="bg1"/>
                </a:solidFill>
                <a:latin typeface="Trebuchet MS" charset="0"/>
                <a:ea typeface="Trebuchet MS" charset="0"/>
                <a:cs typeface="Trebuchet MS" charset="0"/>
              </a:rPr>
              <a:t>Market Strategy Board</a:t>
            </a:r>
          </a:p>
        </p:txBody>
      </p:sp>
      <p:sp>
        <p:nvSpPr>
          <p:cNvPr id="112" name="Rectángulo redondeado 111"/>
          <p:cNvSpPr/>
          <p:nvPr/>
        </p:nvSpPr>
        <p:spPr>
          <a:xfrm>
            <a:off x="7670800" y="3673700"/>
            <a:ext cx="2285999" cy="686915"/>
          </a:xfrm>
          <a:prstGeom prst="roundRect">
            <a:avLst/>
          </a:prstGeom>
          <a:solidFill>
            <a:srgbClr val="174489">
              <a:alpha val="8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91438">
              <a:spcAft>
                <a:spcPct val="35000"/>
              </a:spcAft>
              <a:defRPr/>
            </a:pPr>
            <a:r>
              <a:rPr lang="en-US" b="1" spc="300" dirty="0">
                <a:solidFill>
                  <a:schemeClr val="bg1"/>
                </a:solidFill>
                <a:latin typeface="Trebuchet MS" charset="0"/>
                <a:ea typeface="Trebuchet MS" charset="0"/>
                <a:cs typeface="Trebuchet MS" charset="0"/>
              </a:rPr>
              <a:t>CAB</a:t>
            </a:r>
          </a:p>
          <a:p>
            <a:pPr algn="ctr" defTabSz="691438">
              <a:spcAft>
                <a:spcPct val="35000"/>
              </a:spcAft>
              <a:defRPr/>
            </a:pPr>
            <a:r>
              <a:rPr lang="en-US" sz="1300" dirty="0">
                <a:solidFill>
                  <a:schemeClr val="bg1"/>
                </a:solidFill>
                <a:latin typeface="Trebuchet MS" charset="0"/>
                <a:ea typeface="Trebuchet MS" charset="0"/>
                <a:cs typeface="Trebuchet MS" charset="0"/>
              </a:rPr>
              <a:t>Conformity Assessment Board</a:t>
            </a:r>
          </a:p>
        </p:txBody>
      </p:sp>
      <p:sp>
        <p:nvSpPr>
          <p:cNvPr id="73" name="Rectángulo redondeado 72"/>
          <p:cNvSpPr/>
          <p:nvPr/>
        </p:nvSpPr>
        <p:spPr>
          <a:xfrm>
            <a:off x="7755526" y="4606053"/>
            <a:ext cx="2064218" cy="426791"/>
          </a:xfrm>
          <a:prstGeom prst="roundRect">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1438">
              <a:lnSpc>
                <a:spcPct val="90000"/>
              </a:lnSpc>
              <a:spcAft>
                <a:spcPct val="35000"/>
              </a:spcAft>
              <a:defRPr/>
            </a:pPr>
            <a:r>
              <a:rPr lang="en-US" dirty="0">
                <a:solidFill>
                  <a:schemeClr val="tx1">
                    <a:lumMod val="95000"/>
                    <a:lumOff val="5000"/>
                  </a:schemeClr>
                </a:solidFill>
                <a:cs typeface="Arial" pitchFamily="34" charset="0"/>
              </a:rPr>
              <a:t>IECEE</a:t>
            </a:r>
          </a:p>
        </p:txBody>
      </p:sp>
      <p:sp>
        <p:nvSpPr>
          <p:cNvPr id="117" name="Rectángulo redondeado 116"/>
          <p:cNvSpPr/>
          <p:nvPr/>
        </p:nvSpPr>
        <p:spPr>
          <a:xfrm>
            <a:off x="7742691" y="5285459"/>
            <a:ext cx="2078085" cy="426791"/>
          </a:xfrm>
          <a:prstGeom prst="roundRect">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1438">
              <a:lnSpc>
                <a:spcPct val="90000"/>
              </a:lnSpc>
              <a:spcAft>
                <a:spcPct val="35000"/>
              </a:spcAft>
              <a:defRPr/>
            </a:pPr>
            <a:r>
              <a:rPr lang="en-US" dirty="0" err="1">
                <a:solidFill>
                  <a:schemeClr val="tx1">
                    <a:lumMod val="95000"/>
                    <a:lumOff val="5000"/>
                  </a:schemeClr>
                </a:solidFill>
                <a:cs typeface="Arial" pitchFamily="34" charset="0"/>
              </a:rPr>
              <a:t>IECEx</a:t>
            </a:r>
            <a:endParaRPr lang="en-US" dirty="0">
              <a:solidFill>
                <a:schemeClr val="tx1">
                  <a:lumMod val="95000"/>
                  <a:lumOff val="5000"/>
                </a:schemeClr>
              </a:solidFill>
              <a:cs typeface="Arial" pitchFamily="34" charset="0"/>
            </a:endParaRPr>
          </a:p>
        </p:txBody>
      </p:sp>
      <p:sp>
        <p:nvSpPr>
          <p:cNvPr id="120" name="Rectángulo redondeado 119"/>
          <p:cNvSpPr/>
          <p:nvPr/>
        </p:nvSpPr>
        <p:spPr>
          <a:xfrm>
            <a:off x="7742690" y="5957103"/>
            <a:ext cx="2078085" cy="426791"/>
          </a:xfrm>
          <a:prstGeom prst="roundRect">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1438">
              <a:lnSpc>
                <a:spcPct val="90000"/>
              </a:lnSpc>
              <a:spcAft>
                <a:spcPct val="35000"/>
              </a:spcAft>
              <a:defRPr/>
            </a:pPr>
            <a:r>
              <a:rPr lang="en-US" dirty="0">
                <a:solidFill>
                  <a:schemeClr val="tx1">
                    <a:lumMod val="95000"/>
                    <a:lumOff val="5000"/>
                  </a:schemeClr>
                </a:solidFill>
                <a:cs typeface="Arial" pitchFamily="34" charset="0"/>
              </a:rPr>
              <a:t>IECQ</a:t>
            </a:r>
          </a:p>
        </p:txBody>
      </p:sp>
      <p:sp>
        <p:nvSpPr>
          <p:cNvPr id="123" name="Rectángulo redondeado 122"/>
          <p:cNvSpPr/>
          <p:nvPr/>
        </p:nvSpPr>
        <p:spPr>
          <a:xfrm>
            <a:off x="7711842" y="6674221"/>
            <a:ext cx="2078085" cy="426791"/>
          </a:xfrm>
          <a:prstGeom prst="roundRect">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1438">
              <a:lnSpc>
                <a:spcPct val="90000"/>
              </a:lnSpc>
              <a:spcAft>
                <a:spcPct val="35000"/>
              </a:spcAft>
              <a:defRPr/>
            </a:pPr>
            <a:r>
              <a:rPr lang="en-US" dirty="0">
                <a:solidFill>
                  <a:schemeClr val="tx1">
                    <a:lumMod val="95000"/>
                    <a:lumOff val="5000"/>
                  </a:schemeClr>
                </a:solidFill>
                <a:cs typeface="Arial" pitchFamily="34" charset="0"/>
              </a:rPr>
              <a:t>IECRE</a:t>
            </a:r>
          </a:p>
        </p:txBody>
      </p:sp>
      <p:sp>
        <p:nvSpPr>
          <p:cNvPr id="129" name="Rectángulo redondeado 128"/>
          <p:cNvSpPr/>
          <p:nvPr/>
        </p:nvSpPr>
        <p:spPr>
          <a:xfrm>
            <a:off x="1396751" y="4618370"/>
            <a:ext cx="2724614" cy="519519"/>
          </a:xfrm>
          <a:prstGeom prst="round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1438">
              <a:lnSpc>
                <a:spcPct val="90000"/>
              </a:lnSpc>
              <a:spcAft>
                <a:spcPct val="35000"/>
              </a:spcAft>
              <a:defRPr/>
            </a:pPr>
            <a:endParaRPr lang="en-US" dirty="0">
              <a:solidFill>
                <a:schemeClr val="bg1"/>
              </a:solidFill>
              <a:cs typeface="Arial" pitchFamily="34" charset="0"/>
            </a:endParaRPr>
          </a:p>
        </p:txBody>
      </p:sp>
      <p:sp>
        <p:nvSpPr>
          <p:cNvPr id="131" name="Rectángulo redondeado 130"/>
          <p:cNvSpPr/>
          <p:nvPr/>
        </p:nvSpPr>
        <p:spPr>
          <a:xfrm>
            <a:off x="1399899" y="5347532"/>
            <a:ext cx="2746629" cy="519519"/>
          </a:xfrm>
          <a:prstGeom prst="round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1438">
              <a:lnSpc>
                <a:spcPct val="90000"/>
              </a:lnSpc>
              <a:spcAft>
                <a:spcPct val="35000"/>
              </a:spcAft>
              <a:defRPr/>
            </a:pPr>
            <a:endParaRPr lang="en-US" dirty="0">
              <a:solidFill>
                <a:schemeClr val="bg1"/>
              </a:solidFill>
              <a:cs typeface="Arial" pitchFamily="34" charset="0"/>
            </a:endParaRPr>
          </a:p>
        </p:txBody>
      </p:sp>
      <p:sp>
        <p:nvSpPr>
          <p:cNvPr id="133" name="Rectángulo redondeado 132"/>
          <p:cNvSpPr/>
          <p:nvPr/>
        </p:nvSpPr>
        <p:spPr>
          <a:xfrm>
            <a:off x="1396751" y="6040268"/>
            <a:ext cx="2746629" cy="519519"/>
          </a:xfrm>
          <a:prstGeom prst="round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1438">
              <a:lnSpc>
                <a:spcPct val="90000"/>
              </a:lnSpc>
              <a:spcAft>
                <a:spcPct val="35000"/>
              </a:spcAft>
              <a:defRPr/>
            </a:pPr>
            <a:endParaRPr lang="en-US" dirty="0">
              <a:solidFill>
                <a:schemeClr val="bg1"/>
              </a:solidFill>
              <a:cs typeface="Arial" pitchFamily="34" charset="0"/>
            </a:endParaRPr>
          </a:p>
        </p:txBody>
      </p:sp>
      <p:sp>
        <p:nvSpPr>
          <p:cNvPr id="136" name="Rectángulo 135"/>
          <p:cNvSpPr/>
          <p:nvPr/>
        </p:nvSpPr>
        <p:spPr>
          <a:xfrm>
            <a:off x="1232300" y="5308498"/>
            <a:ext cx="3075533" cy="486287"/>
          </a:xfrm>
          <a:prstGeom prst="rect">
            <a:avLst/>
          </a:prstGeom>
        </p:spPr>
        <p:txBody>
          <a:bodyPr wrap="square">
            <a:spAutoFit/>
          </a:bodyPr>
          <a:lstStyle/>
          <a:p>
            <a:pPr algn="ctr" defTabSz="691438">
              <a:lnSpc>
                <a:spcPct val="90000"/>
              </a:lnSpc>
              <a:spcAft>
                <a:spcPct val="35000"/>
              </a:spcAft>
              <a:defRPr/>
            </a:pPr>
            <a:r>
              <a:rPr lang="en-US" sz="1400" b="1" dirty="0">
                <a:solidFill>
                  <a:schemeClr val="tx1">
                    <a:lumMod val="95000"/>
                    <a:lumOff val="5000"/>
                  </a:schemeClr>
                </a:solidFill>
                <a:latin typeface="Trebuchet MS" charset="0"/>
                <a:ea typeface="Trebuchet MS" charset="0"/>
                <a:cs typeface="Trebuchet MS" charset="0"/>
              </a:rPr>
              <a:t>Technical Advisory Committees</a:t>
            </a:r>
          </a:p>
          <a:p>
            <a:pPr algn="ctr" defTabSz="691438">
              <a:lnSpc>
                <a:spcPct val="90000"/>
              </a:lnSpc>
              <a:spcAft>
                <a:spcPct val="35000"/>
              </a:spcAft>
              <a:defRPr/>
            </a:pPr>
            <a:r>
              <a:rPr lang="en-US" sz="900" dirty="0">
                <a:solidFill>
                  <a:schemeClr val="tx1">
                    <a:lumMod val="95000"/>
                    <a:lumOff val="5000"/>
                  </a:schemeClr>
                </a:solidFill>
                <a:latin typeface="Trebuchet MS" charset="0"/>
                <a:ea typeface="Trebuchet MS" charset="0"/>
                <a:cs typeface="Trebuchet MS" charset="0"/>
              </a:rPr>
              <a:t>ACART, ACEA, ACEC, ACEE, ACOS, ACSEC &amp;ACTAD</a:t>
            </a:r>
          </a:p>
        </p:txBody>
      </p:sp>
      <p:sp>
        <p:nvSpPr>
          <p:cNvPr id="127" name="Rectángulo 126"/>
          <p:cNvSpPr/>
          <p:nvPr/>
        </p:nvSpPr>
        <p:spPr>
          <a:xfrm>
            <a:off x="1259110" y="4624945"/>
            <a:ext cx="3053717" cy="527837"/>
          </a:xfrm>
          <a:prstGeom prst="rect">
            <a:avLst/>
          </a:prstGeom>
        </p:spPr>
        <p:txBody>
          <a:bodyPr wrap="square">
            <a:spAutoFit/>
          </a:bodyPr>
          <a:lstStyle/>
          <a:p>
            <a:pPr algn="ctr" defTabSz="691438">
              <a:lnSpc>
                <a:spcPct val="90000"/>
              </a:lnSpc>
              <a:spcAft>
                <a:spcPct val="35000"/>
              </a:spcAft>
              <a:defRPr/>
            </a:pPr>
            <a:r>
              <a:rPr lang="en-US" sz="1400" b="1" dirty="0">
                <a:solidFill>
                  <a:schemeClr val="tx1">
                    <a:lumMod val="95000"/>
                    <a:lumOff val="5000"/>
                  </a:schemeClr>
                </a:solidFill>
                <a:latin typeface="Trebuchet MS" charset="0"/>
                <a:ea typeface="Trebuchet MS" charset="0"/>
                <a:cs typeface="Trebuchet MS" charset="0"/>
              </a:rPr>
              <a:t>Technical Committees</a:t>
            </a:r>
          </a:p>
          <a:p>
            <a:pPr algn="ctr" defTabSz="691438">
              <a:lnSpc>
                <a:spcPct val="90000"/>
              </a:lnSpc>
              <a:spcAft>
                <a:spcPct val="35000"/>
              </a:spcAft>
              <a:defRPr/>
            </a:pPr>
            <a:r>
              <a:rPr lang="en-US" sz="1200" dirty="0">
                <a:solidFill>
                  <a:schemeClr val="tx1">
                    <a:lumMod val="95000"/>
                    <a:lumOff val="5000"/>
                  </a:schemeClr>
                </a:solidFill>
                <a:latin typeface="Trebuchet MS" charset="0"/>
                <a:ea typeface="Trebuchet MS" charset="0"/>
                <a:cs typeface="Trebuchet MS" charset="0"/>
              </a:rPr>
              <a:t>committees &amp; sub-committees</a:t>
            </a:r>
          </a:p>
        </p:txBody>
      </p:sp>
      <p:sp>
        <p:nvSpPr>
          <p:cNvPr id="137" name="Rectángulo 136"/>
          <p:cNvSpPr/>
          <p:nvPr/>
        </p:nvSpPr>
        <p:spPr>
          <a:xfrm>
            <a:off x="1772506" y="6011443"/>
            <a:ext cx="2010983" cy="527837"/>
          </a:xfrm>
          <a:prstGeom prst="rect">
            <a:avLst/>
          </a:prstGeom>
        </p:spPr>
        <p:txBody>
          <a:bodyPr wrap="square">
            <a:spAutoFit/>
          </a:bodyPr>
          <a:lstStyle/>
          <a:p>
            <a:pPr algn="ctr" defTabSz="691438">
              <a:lnSpc>
                <a:spcPct val="90000"/>
              </a:lnSpc>
              <a:spcAft>
                <a:spcPct val="35000"/>
              </a:spcAft>
              <a:defRPr/>
            </a:pPr>
            <a:r>
              <a:rPr lang="en-US" sz="1400" b="1" dirty="0">
                <a:solidFill>
                  <a:schemeClr val="tx1">
                    <a:lumMod val="95000"/>
                    <a:lumOff val="5000"/>
                  </a:schemeClr>
                </a:solidFill>
                <a:latin typeface="Trebuchet MS" charset="0"/>
                <a:ea typeface="Trebuchet MS" charset="0"/>
                <a:cs typeface="Trebuchet MS" charset="0"/>
              </a:rPr>
              <a:t>Strategic Groups</a:t>
            </a:r>
          </a:p>
          <a:p>
            <a:pPr algn="ctr" defTabSz="691438">
              <a:lnSpc>
                <a:spcPct val="90000"/>
              </a:lnSpc>
              <a:spcAft>
                <a:spcPct val="35000"/>
              </a:spcAft>
              <a:defRPr/>
            </a:pPr>
            <a:r>
              <a:rPr lang="en-US" sz="1200" dirty="0">
                <a:solidFill>
                  <a:schemeClr val="tx1">
                    <a:lumMod val="95000"/>
                    <a:lumOff val="5000"/>
                  </a:schemeClr>
                </a:solidFill>
                <a:latin typeface="Trebuchet MS" charset="0"/>
                <a:ea typeface="Trebuchet MS" charset="0"/>
                <a:cs typeface="Trebuchet MS" charset="0"/>
              </a:rPr>
              <a:t>3 Strategic Groups</a:t>
            </a:r>
          </a:p>
        </p:txBody>
      </p:sp>
      <p:sp>
        <p:nvSpPr>
          <p:cNvPr id="140" name="Rectángulo redondeado 139"/>
          <p:cNvSpPr/>
          <p:nvPr/>
        </p:nvSpPr>
        <p:spPr>
          <a:xfrm>
            <a:off x="4563395" y="4618406"/>
            <a:ext cx="2713735" cy="619608"/>
          </a:xfrm>
          <a:prstGeom prst="round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1438">
              <a:lnSpc>
                <a:spcPct val="90000"/>
              </a:lnSpc>
              <a:spcAft>
                <a:spcPct val="35000"/>
              </a:spcAft>
              <a:defRPr/>
            </a:pPr>
            <a:r>
              <a:rPr lang="en-US" sz="1400" dirty="0">
                <a:solidFill>
                  <a:schemeClr val="tx1">
                    <a:lumMod val="95000"/>
                    <a:lumOff val="5000"/>
                  </a:schemeClr>
                </a:solidFill>
                <a:latin typeface="Trebuchet MS" charset="0"/>
                <a:ea typeface="Trebuchet MS" charset="0"/>
                <a:cs typeface="Trebuchet MS" charset="0"/>
              </a:rPr>
              <a:t>Special Working Groups</a:t>
            </a:r>
          </a:p>
        </p:txBody>
      </p:sp>
      <p:cxnSp>
        <p:nvCxnSpPr>
          <p:cNvPr id="147" name="Conector recto 146"/>
          <p:cNvCxnSpPr/>
          <p:nvPr/>
        </p:nvCxnSpPr>
        <p:spPr>
          <a:xfrm>
            <a:off x="4216468" y="2999386"/>
            <a:ext cx="84613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Conector recto 147"/>
          <p:cNvCxnSpPr/>
          <p:nvPr/>
        </p:nvCxnSpPr>
        <p:spPr>
          <a:xfrm>
            <a:off x="7086431" y="2999386"/>
            <a:ext cx="63988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Conector recto 149"/>
          <p:cNvCxnSpPr/>
          <p:nvPr/>
        </p:nvCxnSpPr>
        <p:spPr>
          <a:xfrm>
            <a:off x="3175000" y="3382973"/>
            <a:ext cx="0" cy="2139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Conector recto 164"/>
          <p:cNvCxnSpPr/>
          <p:nvPr/>
        </p:nvCxnSpPr>
        <p:spPr>
          <a:xfrm>
            <a:off x="5951229" y="3456586"/>
            <a:ext cx="3177" cy="1616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Conector recto 175"/>
          <p:cNvCxnSpPr/>
          <p:nvPr/>
        </p:nvCxnSpPr>
        <p:spPr>
          <a:xfrm>
            <a:off x="5951229" y="4427033"/>
            <a:ext cx="2635" cy="1397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3" name="Conector recto 182"/>
          <p:cNvCxnSpPr/>
          <p:nvPr/>
        </p:nvCxnSpPr>
        <p:spPr>
          <a:xfrm>
            <a:off x="8781732" y="5816108"/>
            <a:ext cx="1" cy="3713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9" name="Conector recto 198"/>
          <p:cNvCxnSpPr/>
          <p:nvPr/>
        </p:nvCxnSpPr>
        <p:spPr>
          <a:xfrm>
            <a:off x="1171100" y="4005344"/>
            <a:ext cx="0" cy="22508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6" name="Conector recto 205"/>
          <p:cNvCxnSpPr/>
          <p:nvPr/>
        </p:nvCxnSpPr>
        <p:spPr>
          <a:xfrm>
            <a:off x="1171100" y="4011675"/>
            <a:ext cx="181064"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9" name="Conector recto 208"/>
          <p:cNvCxnSpPr/>
          <p:nvPr/>
        </p:nvCxnSpPr>
        <p:spPr>
          <a:xfrm>
            <a:off x="1176141" y="4850161"/>
            <a:ext cx="1331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0" name="Conector recto 209"/>
          <p:cNvCxnSpPr/>
          <p:nvPr/>
        </p:nvCxnSpPr>
        <p:spPr>
          <a:xfrm>
            <a:off x="1165255" y="5579937"/>
            <a:ext cx="181064"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1" name="Conector recto 210"/>
          <p:cNvCxnSpPr/>
          <p:nvPr/>
        </p:nvCxnSpPr>
        <p:spPr>
          <a:xfrm>
            <a:off x="1165255" y="6253122"/>
            <a:ext cx="1764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2" name="Rectángulo redondeado 121"/>
          <p:cNvSpPr/>
          <p:nvPr/>
        </p:nvSpPr>
        <p:spPr>
          <a:xfrm>
            <a:off x="7594600" y="6571438"/>
            <a:ext cx="2312569" cy="632356"/>
          </a:xfrm>
          <a:prstGeom prst="roundRect">
            <a:avLst/>
          </a:prstGeom>
          <a:noFill/>
          <a:ln w="38100" cmpd="sng">
            <a:solidFill>
              <a:srgbClr val="99CA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8" name="Rectángulo redondeado 127"/>
          <p:cNvSpPr/>
          <p:nvPr/>
        </p:nvSpPr>
        <p:spPr>
          <a:xfrm>
            <a:off x="1319597" y="4536711"/>
            <a:ext cx="2870975" cy="678025"/>
          </a:xfrm>
          <a:prstGeom prst="roundRect">
            <a:avLst/>
          </a:prstGeom>
          <a:noFill/>
          <a:ln w="38100" cmpd="sng">
            <a:solidFill>
              <a:srgbClr val="99CA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27" name="Rectángulo redondeado 226"/>
          <p:cNvSpPr/>
          <p:nvPr/>
        </p:nvSpPr>
        <p:spPr>
          <a:xfrm>
            <a:off x="2308056" y="2606443"/>
            <a:ext cx="1908412" cy="742686"/>
          </a:xfrm>
          <a:prstGeom prst="roundRect">
            <a:avLst/>
          </a:prstGeom>
          <a:solidFill>
            <a:schemeClr val="bg1">
              <a:alpha val="3451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600" b="1" dirty="0">
                <a:solidFill>
                  <a:schemeClr val="bg1"/>
                </a:solidFill>
                <a:latin typeface="Trebuchet MS" charset="0"/>
                <a:ea typeface="Trebuchet MS" charset="0"/>
                <a:cs typeface="Trebuchet MS" charset="0"/>
              </a:rPr>
              <a:t>Management Advisory Committees</a:t>
            </a:r>
          </a:p>
        </p:txBody>
      </p:sp>
      <p:sp>
        <p:nvSpPr>
          <p:cNvPr id="228" name="Rectángulo redondeado 227"/>
          <p:cNvSpPr/>
          <p:nvPr/>
        </p:nvSpPr>
        <p:spPr>
          <a:xfrm>
            <a:off x="7821907" y="2642071"/>
            <a:ext cx="1837612" cy="707057"/>
          </a:xfrm>
          <a:prstGeom prst="roundRect">
            <a:avLst/>
          </a:prstGeom>
          <a:solidFill>
            <a:schemeClr val="bg1">
              <a:alpha val="3451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600" b="1" dirty="0">
                <a:solidFill>
                  <a:schemeClr val="bg1"/>
                </a:solidFill>
                <a:latin typeface="Trebuchet MS" charset="0"/>
                <a:ea typeface="Trebuchet MS" charset="0"/>
                <a:cs typeface="Trebuchet MS" charset="0"/>
              </a:rPr>
              <a:t>Central Office</a:t>
            </a:r>
          </a:p>
        </p:txBody>
      </p:sp>
      <p:sp>
        <p:nvSpPr>
          <p:cNvPr id="230" name="Rectángulo 229"/>
          <p:cNvSpPr/>
          <p:nvPr/>
        </p:nvSpPr>
        <p:spPr>
          <a:xfrm>
            <a:off x="5461000" y="329625"/>
            <a:ext cx="4739090" cy="584775"/>
          </a:xfrm>
          <a:prstGeom prst="rect">
            <a:avLst/>
          </a:prstGeom>
          <a:ln>
            <a:noFill/>
          </a:ln>
        </p:spPr>
        <p:txBody>
          <a:bodyPr wrap="square">
            <a:spAutoFit/>
          </a:bodyPr>
          <a:lstStyle/>
          <a:p>
            <a:pPr defTabSz="914400"/>
            <a:r>
              <a:rPr lang="en-US" sz="3200" kern="0" dirty="0">
                <a:solidFill>
                  <a:schemeClr val="bg1">
                    <a:lumMod val="50000"/>
                  </a:schemeClr>
                </a:solidFill>
                <a:latin typeface="Trebuchet MS" charset="0"/>
                <a:ea typeface="Trebuchet MS" charset="0"/>
                <a:cs typeface="Trebuchet MS" charset="0"/>
              </a:rPr>
              <a:t>Technical Specifications</a:t>
            </a:r>
            <a:endParaRPr lang="en-US" sz="3200" kern="0" dirty="0">
              <a:solidFill>
                <a:schemeClr val="bg1">
                  <a:lumMod val="50000"/>
                </a:schemeClr>
              </a:solidFill>
            </a:endParaRPr>
          </a:p>
        </p:txBody>
      </p:sp>
      <p:sp>
        <p:nvSpPr>
          <p:cNvPr id="236" name="Rectángulo 235"/>
          <p:cNvSpPr/>
          <p:nvPr/>
        </p:nvSpPr>
        <p:spPr>
          <a:xfrm>
            <a:off x="5405876" y="1861044"/>
            <a:ext cx="1237839" cy="400110"/>
          </a:xfrm>
          <a:prstGeom prst="rect">
            <a:avLst/>
          </a:prstGeom>
        </p:spPr>
        <p:txBody>
          <a:bodyPr wrap="none">
            <a:spAutoFit/>
          </a:bodyPr>
          <a:lstStyle/>
          <a:p>
            <a:r>
              <a:rPr lang="en-US" sz="2000" b="1" dirty="0">
                <a:solidFill>
                  <a:schemeClr val="bg1"/>
                </a:solidFill>
                <a:latin typeface="Trebuchet MS" charset="0"/>
                <a:ea typeface="Trebuchet MS" charset="0"/>
                <a:cs typeface="Trebuchet MS" charset="0"/>
              </a:rPr>
              <a:t>COUNCIL</a:t>
            </a:r>
            <a:endParaRPr lang="es-ES_tradnl" b="1" dirty="0"/>
          </a:p>
        </p:txBody>
      </p:sp>
      <p:cxnSp>
        <p:nvCxnSpPr>
          <p:cNvPr id="238" name="Conector recto 237"/>
          <p:cNvCxnSpPr/>
          <p:nvPr/>
        </p:nvCxnSpPr>
        <p:spPr>
          <a:xfrm>
            <a:off x="8790483" y="6492305"/>
            <a:ext cx="0" cy="607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Conector recto 239"/>
          <p:cNvCxnSpPr/>
          <p:nvPr/>
        </p:nvCxnSpPr>
        <p:spPr>
          <a:xfrm>
            <a:off x="8781732" y="5144464"/>
            <a:ext cx="0" cy="3713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Conector recto 159"/>
          <p:cNvCxnSpPr/>
          <p:nvPr/>
        </p:nvCxnSpPr>
        <p:spPr>
          <a:xfrm>
            <a:off x="8738015" y="3395183"/>
            <a:ext cx="4" cy="1958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Rectángulo redondeado 75"/>
          <p:cNvSpPr/>
          <p:nvPr/>
        </p:nvSpPr>
        <p:spPr>
          <a:xfrm>
            <a:off x="1396751" y="6735512"/>
            <a:ext cx="2746629" cy="519519"/>
          </a:xfrm>
          <a:prstGeom prst="round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1438">
              <a:lnSpc>
                <a:spcPct val="90000"/>
              </a:lnSpc>
              <a:spcAft>
                <a:spcPct val="35000"/>
              </a:spcAft>
              <a:defRPr/>
            </a:pPr>
            <a:endParaRPr lang="en-US" dirty="0">
              <a:solidFill>
                <a:schemeClr val="bg1"/>
              </a:solidFill>
              <a:cs typeface="Arial" pitchFamily="34" charset="0"/>
            </a:endParaRPr>
          </a:p>
        </p:txBody>
      </p:sp>
      <p:sp>
        <p:nvSpPr>
          <p:cNvPr id="138" name="Rectángulo 137"/>
          <p:cNvSpPr/>
          <p:nvPr/>
        </p:nvSpPr>
        <p:spPr>
          <a:xfrm>
            <a:off x="1433866" y="6698375"/>
            <a:ext cx="2699354" cy="521681"/>
          </a:xfrm>
          <a:prstGeom prst="rect">
            <a:avLst/>
          </a:prstGeom>
          <a:noFill/>
        </p:spPr>
        <p:txBody>
          <a:bodyPr wrap="square" lIns="0" rIns="0">
            <a:spAutoFit/>
          </a:bodyPr>
          <a:lstStyle/>
          <a:p>
            <a:pPr algn="ctr" defTabSz="691438">
              <a:spcAft>
                <a:spcPct val="35000"/>
              </a:spcAft>
              <a:defRPr/>
            </a:pPr>
            <a:r>
              <a:rPr lang="en-US" sz="1400" b="1" dirty="0">
                <a:solidFill>
                  <a:schemeClr val="tx1">
                    <a:lumMod val="95000"/>
                    <a:lumOff val="5000"/>
                  </a:schemeClr>
                </a:solidFill>
                <a:latin typeface="Trebuchet MS" charset="0"/>
                <a:ea typeface="Trebuchet MS" charset="0"/>
                <a:cs typeface="Trebuchet MS" charset="0"/>
              </a:rPr>
              <a:t>Systems Work</a:t>
            </a:r>
          </a:p>
          <a:p>
            <a:pPr algn="ctr" defTabSz="691438">
              <a:spcAft>
                <a:spcPct val="35000"/>
              </a:spcAft>
              <a:defRPr/>
            </a:pPr>
            <a:r>
              <a:rPr lang="en-US" sz="900" dirty="0">
                <a:solidFill>
                  <a:schemeClr val="tx1">
                    <a:lumMod val="95000"/>
                    <a:lumOff val="5000"/>
                  </a:schemeClr>
                </a:solidFill>
                <a:latin typeface="Trebuchet MS" charset="0"/>
                <a:ea typeface="Trebuchet MS" charset="0"/>
                <a:cs typeface="Trebuchet MS" charset="0"/>
              </a:rPr>
              <a:t>3 Systems Evaluation Groups.3 Systems Committees</a:t>
            </a:r>
          </a:p>
        </p:txBody>
      </p:sp>
      <p:cxnSp>
        <p:nvCxnSpPr>
          <p:cNvPr id="190" name="Conector recto 189"/>
          <p:cNvCxnSpPr/>
          <p:nvPr/>
        </p:nvCxnSpPr>
        <p:spPr>
          <a:xfrm flipH="1">
            <a:off x="8801149" y="4414001"/>
            <a:ext cx="541" cy="881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2"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74"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2</a:t>
            </a:r>
          </a:p>
        </p:txBody>
      </p:sp>
      <p:pic>
        <p:nvPicPr>
          <p:cNvPr id="57" name="Afbeelding 6">
            <a:extLst>
              <a:ext uri="{FF2B5EF4-FFF2-40B4-BE49-F238E27FC236}">
                <a16:creationId xmlns:a16="http://schemas.microsoft.com/office/drawing/2014/main" id="{F347094D-C2C0-4310-8145-00F85BA12D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2885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lipse 37"/>
          <p:cNvSpPr/>
          <p:nvPr/>
        </p:nvSpPr>
        <p:spPr>
          <a:xfrm>
            <a:off x="429811" y="1357111"/>
            <a:ext cx="1872572" cy="1872572"/>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pic>
        <p:nvPicPr>
          <p:cNvPr id="7" name="Picture 4" descr="Tocardo Turbines Deltaworks.jpg"/>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p:blipFill>
        <p:spPr>
          <a:xfrm rot="16200000">
            <a:off x="5030609" y="2490607"/>
            <a:ext cx="7620000" cy="2638783"/>
          </a:xfrm>
          <a:prstGeom prst="rect">
            <a:avLst/>
          </a:prstGeom>
          <a:ln>
            <a:noFill/>
          </a:ln>
        </p:spPr>
      </p:pic>
      <p:cxnSp>
        <p:nvCxnSpPr>
          <p:cNvPr id="8" name="Conector recto 7"/>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9" name="Agrupar 8"/>
          <p:cNvGrpSpPr/>
          <p:nvPr/>
        </p:nvGrpSpPr>
        <p:grpSpPr>
          <a:xfrm>
            <a:off x="5069332" y="515426"/>
            <a:ext cx="5090668" cy="553998"/>
            <a:chOff x="5393761" y="5614117"/>
            <a:chExt cx="5413862" cy="726686"/>
          </a:xfrm>
        </p:grpSpPr>
        <p:sp>
          <p:nvSpPr>
            <p:cNvPr id="10" name="Arco 9"/>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1" name="Conector recto 10"/>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2" name="Elipse 11"/>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13" name="Elipse 12"/>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7" name="Rectángulo 16"/>
          <p:cNvSpPr/>
          <p:nvPr/>
        </p:nvSpPr>
        <p:spPr>
          <a:xfrm>
            <a:off x="7486667" y="-3"/>
            <a:ext cx="2673334" cy="7576740"/>
          </a:xfrm>
          <a:prstGeom prst="rect">
            <a:avLst/>
          </a:prstGeom>
          <a:gradFill flip="none" rotWithShape="1">
            <a:gsLst>
              <a:gs pos="0">
                <a:srgbClr val="FFFFFF">
                  <a:alpha val="0"/>
                </a:srgbClr>
              </a:gs>
              <a:gs pos="64000">
                <a:srgbClr val="FFFFFF">
                  <a:lumMod val="90000"/>
                  <a:lumOff val="10000"/>
                  <a:alpha val="20000"/>
                </a:srgbClr>
              </a:gs>
              <a:gs pos="96000">
                <a:schemeClr val="bg1">
                  <a:shade val="100000"/>
                  <a:satMod val="115000"/>
                  <a:alpha val="9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Rectángulo 17"/>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20" name="Conector recto 19"/>
          <p:cNvCxnSpPr/>
          <p:nvPr/>
        </p:nvCxnSpPr>
        <p:spPr>
          <a:xfrm flipH="1" flipV="1">
            <a:off x="2874356" y="2620537"/>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Arco 21"/>
          <p:cNvSpPr/>
          <p:nvPr/>
        </p:nvSpPr>
        <p:spPr>
          <a:xfrm>
            <a:off x="2260601" y="2286000"/>
            <a:ext cx="613756" cy="629040"/>
          </a:xfrm>
          <a:prstGeom prst="arc">
            <a:avLst>
              <a:gd name="adj1" fmla="val 16200000"/>
              <a:gd name="adj2" fmla="val 224152"/>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23" name="Conector recto 22"/>
          <p:cNvCxnSpPr/>
          <p:nvPr/>
        </p:nvCxnSpPr>
        <p:spPr>
          <a:xfrm flipV="1">
            <a:off x="2359295" y="2286000"/>
            <a:ext cx="208494" cy="499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Rectángulo 23"/>
          <p:cNvSpPr/>
          <p:nvPr/>
        </p:nvSpPr>
        <p:spPr>
          <a:xfrm>
            <a:off x="445686" y="1828800"/>
            <a:ext cx="1890261" cy="1154162"/>
          </a:xfrm>
          <a:prstGeom prst="rect">
            <a:avLst/>
          </a:prstGeom>
        </p:spPr>
        <p:txBody>
          <a:bodyPr wrap="none">
            <a:spAutoFit/>
          </a:bodyPr>
          <a:lstStyle/>
          <a:p>
            <a:pPr algn="ctr"/>
            <a:r>
              <a:rPr lang="en-US" sz="2800" b="1" dirty="0">
                <a:solidFill>
                  <a:schemeClr val="bg1"/>
                </a:solidFill>
                <a:latin typeface="Trebuchet MS" charset="0"/>
                <a:ea typeface="Trebuchet MS" charset="0"/>
                <a:cs typeface="Trebuchet MS" charset="0"/>
              </a:rPr>
              <a:t>TC 114 </a:t>
            </a:r>
          </a:p>
          <a:p>
            <a:pPr algn="ctr"/>
            <a:r>
              <a:rPr lang="en-US" sz="2000" b="1" dirty="0">
                <a:solidFill>
                  <a:schemeClr val="bg1"/>
                </a:solidFill>
                <a:latin typeface="Trebuchet MS" charset="0"/>
                <a:ea typeface="Trebuchet MS" charset="0"/>
                <a:cs typeface="Trebuchet MS" charset="0"/>
              </a:rPr>
              <a:t>Marine Energy</a:t>
            </a:r>
            <a:br>
              <a:rPr lang="en-US" sz="2000" b="1" dirty="0">
                <a:solidFill>
                  <a:schemeClr val="bg1"/>
                </a:solidFill>
                <a:latin typeface="Trebuchet MS" charset="0"/>
                <a:ea typeface="Trebuchet MS" charset="0"/>
                <a:cs typeface="Trebuchet MS" charset="0"/>
              </a:rPr>
            </a:br>
            <a:endParaRPr lang="en-US" sz="2100" b="1" dirty="0">
              <a:solidFill>
                <a:schemeClr val="bg1"/>
              </a:solidFill>
              <a:latin typeface="Trebuchet MS" charset="0"/>
              <a:ea typeface="Trebuchet MS" charset="0"/>
              <a:cs typeface="Trebuchet MS" charset="0"/>
            </a:endParaRPr>
          </a:p>
        </p:txBody>
      </p:sp>
      <p:sp>
        <p:nvSpPr>
          <p:cNvPr id="25" name="Rectángulo 24"/>
          <p:cNvSpPr/>
          <p:nvPr/>
        </p:nvSpPr>
        <p:spPr>
          <a:xfrm>
            <a:off x="5461000" y="329625"/>
            <a:ext cx="4739090" cy="584775"/>
          </a:xfrm>
          <a:prstGeom prst="rect">
            <a:avLst/>
          </a:prstGeom>
          <a:ln>
            <a:noFill/>
          </a:ln>
        </p:spPr>
        <p:txBody>
          <a:bodyPr wrap="square">
            <a:spAutoFit/>
          </a:bodyPr>
          <a:lstStyle/>
          <a:p>
            <a:pPr defTabSz="914400"/>
            <a:r>
              <a:rPr lang="en-US" sz="3200" kern="0" dirty="0">
                <a:solidFill>
                  <a:schemeClr val="bg1">
                    <a:lumMod val="50000"/>
                  </a:schemeClr>
                </a:solidFill>
                <a:latin typeface="Trebuchet MS" charset="0"/>
                <a:ea typeface="Trebuchet MS" charset="0"/>
                <a:cs typeface="Trebuchet MS" charset="0"/>
              </a:rPr>
              <a:t>Technical Specifications</a:t>
            </a:r>
            <a:endParaRPr lang="en-US" sz="3200" kern="0" dirty="0">
              <a:solidFill>
                <a:schemeClr val="bg1">
                  <a:lumMod val="50000"/>
                </a:schemeClr>
              </a:solidFill>
            </a:endParaRPr>
          </a:p>
        </p:txBody>
      </p:sp>
      <p:sp>
        <p:nvSpPr>
          <p:cNvPr id="26" name="Elipse 25"/>
          <p:cNvSpPr/>
          <p:nvPr/>
        </p:nvSpPr>
        <p:spPr>
          <a:xfrm>
            <a:off x="2691833" y="6804078"/>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27" name="Agrupar 26"/>
          <p:cNvGrpSpPr/>
          <p:nvPr/>
        </p:nvGrpSpPr>
        <p:grpSpPr>
          <a:xfrm>
            <a:off x="2613624" y="6835098"/>
            <a:ext cx="592641" cy="378853"/>
            <a:chOff x="5344377" y="2992842"/>
            <a:chExt cx="761235" cy="486629"/>
          </a:xfrm>
        </p:grpSpPr>
        <p:grpSp>
          <p:nvGrpSpPr>
            <p:cNvPr id="28" name="Agrupar 27"/>
            <p:cNvGrpSpPr/>
            <p:nvPr/>
          </p:nvGrpSpPr>
          <p:grpSpPr>
            <a:xfrm>
              <a:off x="5344377" y="3135255"/>
              <a:ext cx="761235" cy="190500"/>
              <a:chOff x="7801834" y="2827872"/>
              <a:chExt cx="761235" cy="190500"/>
            </a:xfrm>
          </p:grpSpPr>
          <p:sp>
            <p:nvSpPr>
              <p:cNvPr id="31" name="Acorde 30"/>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2" name="Acorde 31"/>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3" name="Elipse 32"/>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29" name="Arco 28"/>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0" name="Arco 29"/>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35" name="Content Placeholder 2"/>
          <p:cNvSpPr txBox="1">
            <a:spLocks/>
          </p:cNvSpPr>
          <p:nvPr/>
        </p:nvSpPr>
        <p:spPr>
          <a:xfrm>
            <a:off x="2963065" y="3181604"/>
            <a:ext cx="4398278" cy="3749558"/>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defTabSz="914400"/>
            <a:r>
              <a:rPr lang="en-US" sz="1600" kern="0" dirty="0">
                <a:solidFill>
                  <a:schemeClr val="tx1">
                    <a:lumMod val="75000"/>
                    <a:lumOff val="25000"/>
                  </a:schemeClr>
                </a:solidFill>
                <a:latin typeface="Trebuchet MS"/>
                <a:cs typeface="Trebuchet MS"/>
              </a:rPr>
              <a:t>Technical Committee 114 aim</a:t>
            </a:r>
          </a:p>
          <a:p>
            <a:pPr algn="l" defTabSz="914400"/>
            <a:r>
              <a:rPr lang="en-US" sz="1600" kern="0" dirty="0">
                <a:solidFill>
                  <a:schemeClr val="tx1">
                    <a:lumMod val="75000"/>
                    <a:lumOff val="25000"/>
                  </a:schemeClr>
                </a:solidFill>
                <a:latin typeface="Trebuchet MS"/>
                <a:cs typeface="Trebuchet MS"/>
              </a:rPr>
              <a:t> </a:t>
            </a:r>
          </a:p>
          <a:p>
            <a:pPr marL="285750" indent="-285750" algn="l" defTabSz="914400">
              <a:buFont typeface="Arial" panose="020B0604020202020204" pitchFamily="34" charset="0"/>
              <a:buChar char="•"/>
            </a:pPr>
            <a:r>
              <a:rPr lang="en-US" sz="1600" kern="0" dirty="0">
                <a:solidFill>
                  <a:schemeClr val="tx1">
                    <a:lumMod val="75000"/>
                    <a:lumOff val="25000"/>
                  </a:schemeClr>
                </a:solidFill>
                <a:latin typeface="Trebuchet MS"/>
                <a:cs typeface="Trebuchet MS"/>
              </a:rPr>
              <a:t>To prepare international standards for      marine energy conversion systems.</a:t>
            </a:r>
          </a:p>
          <a:p>
            <a:pPr indent="-285750" algn="l" defTabSz="914400">
              <a:buFont typeface="Arial" panose="020B0604020202020204" pitchFamily="34" charset="0"/>
              <a:buChar char="•"/>
            </a:pPr>
            <a:endParaRPr lang="en-US" sz="1600" kern="0" dirty="0">
              <a:solidFill>
                <a:schemeClr val="tx1">
                  <a:lumMod val="75000"/>
                  <a:lumOff val="25000"/>
                </a:schemeClr>
              </a:solidFill>
              <a:latin typeface="Trebuchet MS"/>
              <a:cs typeface="Trebuchet MS"/>
            </a:endParaRPr>
          </a:p>
          <a:p>
            <a:pPr marL="285750" indent="-285750" algn="l" defTabSz="914400">
              <a:buFont typeface="Arial" panose="020B0604020202020204" pitchFamily="34" charset="0"/>
              <a:buChar char="•"/>
            </a:pPr>
            <a:r>
              <a:rPr lang="en-US" sz="1600" kern="0" dirty="0">
                <a:solidFill>
                  <a:schemeClr val="tx1">
                    <a:lumMod val="75000"/>
                    <a:lumOff val="25000"/>
                  </a:schemeClr>
                </a:solidFill>
                <a:latin typeface="Trebuchet MS"/>
                <a:cs typeface="Trebuchet MS"/>
              </a:rPr>
              <a:t>Focus on conversion of wave, tidal and other water current energy into electrical energy.</a:t>
            </a:r>
          </a:p>
          <a:p>
            <a:pPr algn="l" defTabSz="914400"/>
            <a:endParaRPr lang="en-US" sz="1600" kern="0" dirty="0">
              <a:solidFill>
                <a:schemeClr val="tx1">
                  <a:lumMod val="75000"/>
                  <a:lumOff val="25000"/>
                </a:schemeClr>
              </a:solidFill>
              <a:latin typeface="Trebuchet MS"/>
              <a:cs typeface="Trebuchet MS"/>
            </a:endParaRPr>
          </a:p>
          <a:p>
            <a:pPr marL="285750" indent="-285750" algn="l" defTabSz="914400">
              <a:buFont typeface="Arial" panose="020B0604020202020204" pitchFamily="34" charset="0"/>
              <a:buChar char="•"/>
            </a:pPr>
            <a:r>
              <a:rPr lang="en-US" sz="1600" kern="0" dirty="0">
                <a:solidFill>
                  <a:schemeClr val="tx1">
                    <a:lumMod val="75000"/>
                    <a:lumOff val="25000"/>
                  </a:schemeClr>
                </a:solidFill>
                <a:latin typeface="Trebuchet MS"/>
                <a:cs typeface="Trebuchet MS"/>
              </a:rPr>
              <a:t>Tidal barrage and dam installations are   excluded. They are covered by TC 4.</a:t>
            </a:r>
          </a:p>
        </p:txBody>
      </p:sp>
      <p:sp>
        <p:nvSpPr>
          <p:cNvPr id="36" name="Rectángulo 35"/>
          <p:cNvSpPr/>
          <p:nvPr/>
        </p:nvSpPr>
        <p:spPr>
          <a:xfrm>
            <a:off x="2892026" y="3121480"/>
            <a:ext cx="4613120" cy="414196"/>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7" name="Rectángulo 36"/>
          <p:cNvSpPr/>
          <p:nvPr/>
        </p:nvSpPr>
        <p:spPr>
          <a:xfrm>
            <a:off x="2891050" y="2639218"/>
            <a:ext cx="4605976" cy="414196"/>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4" name="Title 1"/>
          <p:cNvSpPr>
            <a:spLocks noGrp="1"/>
          </p:cNvSpPr>
          <p:nvPr>
            <p:ph type="title"/>
          </p:nvPr>
        </p:nvSpPr>
        <p:spPr>
          <a:xfrm>
            <a:off x="2957336" y="2667000"/>
            <a:ext cx="4572000" cy="454479"/>
          </a:xfrm>
        </p:spPr>
        <p:txBody>
          <a:bodyPr/>
          <a:lstStyle/>
          <a:p>
            <a:r>
              <a:rPr lang="en-US" sz="1800" b="1" dirty="0">
                <a:solidFill>
                  <a:schemeClr val="tx1">
                    <a:lumMod val="65000"/>
                    <a:lumOff val="35000"/>
                  </a:schemeClr>
                </a:solidFill>
                <a:latin typeface="Trebuchet MS" charset="0"/>
                <a:ea typeface="Trebuchet MS" charset="0"/>
                <a:cs typeface="Trebuchet MS" charset="0"/>
              </a:rPr>
              <a:t> Tidal and other water current converters</a:t>
            </a:r>
            <a:endParaRPr lang="nl-NL" sz="1800" b="1" dirty="0">
              <a:solidFill>
                <a:schemeClr val="tx1">
                  <a:lumMod val="65000"/>
                  <a:lumOff val="35000"/>
                </a:schemeClr>
              </a:solidFill>
              <a:latin typeface="Trebuchet MS" charset="0"/>
              <a:ea typeface="Trebuchet MS" charset="0"/>
              <a:cs typeface="Trebuchet MS" charset="0"/>
            </a:endParaRPr>
          </a:p>
        </p:txBody>
      </p:sp>
      <p:sp>
        <p:nvSpPr>
          <p:cNvPr id="39" name="Rectángulo 43"/>
          <p:cNvSpPr/>
          <p:nvPr/>
        </p:nvSpPr>
        <p:spPr>
          <a:xfrm>
            <a:off x="3556000" y="6858000"/>
            <a:ext cx="2895600" cy="480600"/>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pc="300" dirty="0">
                <a:solidFill>
                  <a:schemeClr val="bg1"/>
                </a:solidFill>
                <a:latin typeface="Trebuchet MS" charset="0"/>
                <a:ea typeface="Trebuchet MS" charset="0"/>
                <a:cs typeface="Trebuchet MS" charset="0"/>
              </a:rPr>
              <a:t>  </a:t>
            </a:r>
            <a:r>
              <a:rPr lang="en-US" sz="1600" spc="300" dirty="0">
                <a:solidFill>
                  <a:schemeClr val="bg1"/>
                </a:solidFill>
                <a:latin typeface="Trebuchet MS" charset="0"/>
                <a:ea typeface="Trebuchet MS" charset="0"/>
                <a:cs typeface="Trebuchet MS" charset="0"/>
              </a:rPr>
              <a:t>e</a:t>
            </a:r>
            <a:r>
              <a:rPr lang="en-US" sz="1600" spc="300" dirty="0">
                <a:solidFill>
                  <a:schemeClr val="bg1"/>
                </a:solidFill>
                <a:latin typeface="Trebuchet MS" charset="0"/>
                <a:ea typeface="Trebuchet MS" charset="0"/>
                <a:cs typeface="Trebuchet MS" charset="0"/>
                <a:hlinkClick r:id="rId4"/>
              </a:rPr>
              <a:t>www.iec.ch/tc114</a:t>
            </a:r>
            <a:r>
              <a:rPr lang="en-US" spc="300" dirty="0">
                <a:solidFill>
                  <a:schemeClr val="bg1"/>
                </a:solidFill>
                <a:latin typeface="Trebuchet MS" charset="0"/>
                <a:ea typeface="Trebuchet MS" charset="0"/>
                <a:cs typeface="Trebuchet MS" charset="0"/>
              </a:rPr>
              <a:t> </a:t>
            </a:r>
            <a:endParaRPr lang="es-ES_tradnl" spc="300" dirty="0">
              <a:solidFill>
                <a:schemeClr val="bg1"/>
              </a:solidFill>
              <a:latin typeface="Trebuchet MS" charset="0"/>
              <a:ea typeface="Trebuchet MS" charset="0"/>
              <a:cs typeface="Trebuchet MS" charset="0"/>
            </a:endParaRPr>
          </a:p>
        </p:txBody>
      </p:sp>
      <p:sp>
        <p:nvSpPr>
          <p:cNvPr id="40"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41"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2</a:t>
            </a:r>
          </a:p>
        </p:txBody>
      </p:sp>
      <p:pic>
        <p:nvPicPr>
          <p:cNvPr id="42" name="Afbeelding 6">
            <a:extLst>
              <a:ext uri="{FF2B5EF4-FFF2-40B4-BE49-F238E27FC236}">
                <a16:creationId xmlns:a16="http://schemas.microsoft.com/office/drawing/2014/main" id="{6130EA73-766D-4B5E-9B0A-C03CD39DE4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38498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018747" y="2959101"/>
            <a:ext cx="4495800" cy="4914694"/>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85750" indent="-285750" defTabSz="914400">
              <a:buFont typeface="Arial" charset="0"/>
              <a:buChar char="•"/>
            </a:pPr>
            <a:r>
              <a:rPr lang="en-US" sz="1330" b="1" kern="0" dirty="0">
                <a:solidFill>
                  <a:srgbClr val="ABC32B"/>
                </a:solidFill>
                <a:latin typeface="Trebuchet MS" charset="0"/>
                <a:ea typeface="Trebuchet MS" charset="0"/>
                <a:cs typeface="Trebuchet MS" charset="0"/>
              </a:rPr>
              <a:t>System Definitions</a:t>
            </a:r>
          </a:p>
          <a:p>
            <a:pPr marL="285750" indent="-285750" defTabSz="914400">
              <a:buFont typeface="Arial" charset="0"/>
              <a:buChar char="•"/>
            </a:pPr>
            <a:endParaRPr lang="en-US" sz="800" kern="0" dirty="0">
              <a:solidFill>
                <a:schemeClr val="tx1">
                  <a:lumMod val="75000"/>
                  <a:lumOff val="25000"/>
                </a:schemeClr>
              </a:solidFill>
              <a:latin typeface="Trebuchet MS" charset="0"/>
              <a:ea typeface="Trebuchet MS" charset="0"/>
              <a:cs typeface="Trebuchet MS" charset="0"/>
            </a:endParaRPr>
          </a:p>
          <a:p>
            <a:pPr marL="285750" indent="-285750" defTabSz="914400">
              <a:buFont typeface="Arial" charset="0"/>
              <a:buChar char="•"/>
            </a:pPr>
            <a:r>
              <a:rPr lang="en-US" sz="1330" kern="0" dirty="0">
                <a:solidFill>
                  <a:schemeClr val="tx1">
                    <a:lumMod val="75000"/>
                    <a:lumOff val="25000"/>
                  </a:schemeClr>
                </a:solidFill>
                <a:latin typeface="Trebuchet MS" charset="0"/>
                <a:ea typeface="Trebuchet MS" charset="0"/>
                <a:cs typeface="Trebuchet MS" charset="0"/>
              </a:rPr>
              <a:t>Management plan for technology and project development</a:t>
            </a:r>
          </a:p>
          <a:p>
            <a:pPr marL="285750" indent="-285750" defTabSz="914400">
              <a:buFont typeface="Arial" charset="0"/>
              <a:buChar char="•"/>
            </a:pPr>
            <a:endParaRPr lang="en-US" sz="800" kern="0" dirty="0">
              <a:solidFill>
                <a:schemeClr val="tx1">
                  <a:lumMod val="75000"/>
                  <a:lumOff val="25000"/>
                </a:schemeClr>
              </a:solidFill>
              <a:latin typeface="Trebuchet MS" charset="0"/>
              <a:ea typeface="Trebuchet MS" charset="0"/>
              <a:cs typeface="Trebuchet MS" charset="0"/>
            </a:endParaRPr>
          </a:p>
          <a:p>
            <a:pPr marL="285750" indent="-285750" defTabSz="914400">
              <a:buFont typeface="Arial" charset="0"/>
              <a:buChar char="•"/>
            </a:pPr>
            <a:r>
              <a:rPr lang="en-US" sz="1330" b="1" kern="0" dirty="0">
                <a:solidFill>
                  <a:srgbClr val="ABC32B"/>
                </a:solidFill>
                <a:latin typeface="Trebuchet MS" charset="0"/>
                <a:ea typeface="Trebuchet MS" charset="0"/>
                <a:cs typeface="Trebuchet MS" charset="0"/>
              </a:rPr>
              <a:t>Performance measurements of wave, tidal and water current energy converters</a:t>
            </a:r>
          </a:p>
          <a:p>
            <a:pPr marL="285750" indent="-285750" defTabSz="914400">
              <a:buFont typeface="Arial" charset="0"/>
              <a:buChar char="•"/>
            </a:pPr>
            <a:endParaRPr lang="en-US" sz="800" b="1" kern="0" dirty="0">
              <a:solidFill>
                <a:srgbClr val="ABC32B"/>
              </a:solidFill>
              <a:latin typeface="Trebuchet MS" charset="0"/>
              <a:ea typeface="Trebuchet MS" charset="0"/>
              <a:cs typeface="Trebuchet MS" charset="0"/>
            </a:endParaRPr>
          </a:p>
          <a:p>
            <a:pPr marL="285750" indent="-285750" defTabSz="914400">
              <a:buFont typeface="Arial" charset="0"/>
              <a:buChar char="•"/>
            </a:pPr>
            <a:r>
              <a:rPr lang="en-US" sz="1330" b="1" kern="0" dirty="0">
                <a:solidFill>
                  <a:srgbClr val="ABC32B"/>
                </a:solidFill>
                <a:latin typeface="Trebuchet MS" charset="0"/>
                <a:ea typeface="Trebuchet MS" charset="0"/>
                <a:cs typeface="Trebuchet MS" charset="0"/>
              </a:rPr>
              <a:t>Resource assessment requirements</a:t>
            </a:r>
          </a:p>
          <a:p>
            <a:pPr marL="285750" indent="-285750" defTabSz="914400">
              <a:buFont typeface="Arial" charset="0"/>
              <a:buChar char="•"/>
            </a:pPr>
            <a:endParaRPr lang="en-US" sz="800" kern="0" dirty="0">
              <a:solidFill>
                <a:srgbClr val="ABC32B"/>
              </a:solidFill>
              <a:latin typeface="Trebuchet MS" charset="0"/>
              <a:ea typeface="Trebuchet MS" charset="0"/>
              <a:cs typeface="Trebuchet MS" charset="0"/>
            </a:endParaRPr>
          </a:p>
          <a:p>
            <a:pPr marL="285750" indent="-285750" defTabSz="914400">
              <a:buFont typeface="Arial" charset="0"/>
              <a:buChar char="•"/>
            </a:pPr>
            <a:r>
              <a:rPr lang="en-US" sz="1330" b="1" kern="0" dirty="0">
                <a:solidFill>
                  <a:srgbClr val="ABC32B"/>
                </a:solidFill>
                <a:latin typeface="Trebuchet MS" charset="0"/>
                <a:ea typeface="Trebuchet MS" charset="0"/>
                <a:cs typeface="Trebuchet MS" charset="0"/>
              </a:rPr>
              <a:t>Design</a:t>
            </a:r>
            <a:r>
              <a:rPr lang="en-US" sz="1330" kern="0" dirty="0">
                <a:solidFill>
                  <a:schemeClr val="tx1">
                    <a:lumMod val="75000"/>
                    <a:lumOff val="25000"/>
                  </a:schemeClr>
                </a:solidFill>
                <a:latin typeface="Trebuchet MS" charset="0"/>
                <a:ea typeface="Trebuchet MS" charset="0"/>
                <a:cs typeface="Trebuchet MS" charset="0"/>
              </a:rPr>
              <a:t> and safety including reliability </a:t>
            </a:r>
            <a:br>
              <a:rPr lang="en-US" sz="1330" kern="0" dirty="0">
                <a:solidFill>
                  <a:schemeClr val="tx1">
                    <a:lumMod val="75000"/>
                    <a:lumOff val="25000"/>
                  </a:schemeClr>
                </a:solidFill>
                <a:latin typeface="Trebuchet MS" charset="0"/>
                <a:ea typeface="Trebuchet MS" charset="0"/>
                <a:cs typeface="Trebuchet MS" charset="0"/>
              </a:rPr>
            </a:br>
            <a:r>
              <a:rPr lang="en-US" sz="1330" kern="0" dirty="0">
                <a:solidFill>
                  <a:schemeClr val="tx1">
                    <a:lumMod val="75000"/>
                    <a:lumOff val="25000"/>
                  </a:schemeClr>
                </a:solidFill>
                <a:latin typeface="Trebuchet MS" charset="0"/>
                <a:ea typeface="Trebuchet MS" charset="0"/>
                <a:cs typeface="Trebuchet MS" charset="0"/>
              </a:rPr>
              <a:t>and survivability</a:t>
            </a:r>
          </a:p>
          <a:p>
            <a:pPr marL="285750" indent="-285750" defTabSz="914400">
              <a:buFont typeface="Arial" charset="0"/>
              <a:buChar char="•"/>
            </a:pPr>
            <a:endParaRPr lang="en-US" sz="800" kern="0" dirty="0">
              <a:solidFill>
                <a:schemeClr val="tx1">
                  <a:lumMod val="75000"/>
                  <a:lumOff val="25000"/>
                </a:schemeClr>
              </a:solidFill>
              <a:latin typeface="Trebuchet MS" charset="0"/>
              <a:ea typeface="Trebuchet MS" charset="0"/>
              <a:cs typeface="Trebuchet MS" charset="0"/>
            </a:endParaRPr>
          </a:p>
          <a:p>
            <a:pPr marL="285750" indent="-285750" defTabSz="914400">
              <a:buFont typeface="Arial" charset="0"/>
              <a:buChar char="•"/>
            </a:pPr>
            <a:r>
              <a:rPr lang="en-US" sz="1330" kern="0" dirty="0">
                <a:solidFill>
                  <a:schemeClr val="tx1">
                    <a:lumMod val="75000"/>
                    <a:lumOff val="25000"/>
                  </a:schemeClr>
                </a:solidFill>
                <a:latin typeface="Trebuchet MS" charset="0"/>
                <a:ea typeface="Trebuchet MS" charset="0"/>
                <a:cs typeface="Trebuchet MS" charset="0"/>
              </a:rPr>
              <a:t>Deployment, operation, maintenance and retrieval</a:t>
            </a:r>
          </a:p>
          <a:p>
            <a:pPr marL="285750" indent="-285750" defTabSz="914400">
              <a:buFont typeface="Arial" charset="0"/>
              <a:buChar char="•"/>
            </a:pPr>
            <a:endParaRPr lang="en-US" sz="800" kern="0" dirty="0">
              <a:solidFill>
                <a:schemeClr val="tx1">
                  <a:lumMod val="75000"/>
                  <a:lumOff val="25000"/>
                </a:schemeClr>
              </a:solidFill>
              <a:latin typeface="Trebuchet MS" charset="0"/>
              <a:ea typeface="Trebuchet MS" charset="0"/>
              <a:cs typeface="Trebuchet MS" charset="0"/>
            </a:endParaRPr>
          </a:p>
          <a:p>
            <a:pPr marL="285750" indent="-285750" defTabSz="914400">
              <a:buFont typeface="Arial" charset="0"/>
              <a:buChar char="•"/>
            </a:pPr>
            <a:r>
              <a:rPr lang="en-US" sz="1330" kern="0" dirty="0">
                <a:solidFill>
                  <a:schemeClr val="tx1">
                    <a:lumMod val="75000"/>
                    <a:lumOff val="25000"/>
                  </a:schemeClr>
                </a:solidFill>
                <a:latin typeface="Trebuchet MS" charset="0"/>
                <a:ea typeface="Trebuchet MS" charset="0"/>
                <a:cs typeface="Trebuchet MS" charset="0"/>
              </a:rPr>
              <a:t>Commissioning and decommissioning</a:t>
            </a:r>
          </a:p>
          <a:p>
            <a:pPr marL="285750" indent="-285750" defTabSz="914400">
              <a:buFont typeface="Arial" charset="0"/>
              <a:buChar char="•"/>
            </a:pPr>
            <a:endParaRPr lang="en-US" sz="800" b="1" i="1" kern="0" dirty="0">
              <a:solidFill>
                <a:schemeClr val="tx1">
                  <a:lumMod val="75000"/>
                  <a:lumOff val="25000"/>
                </a:schemeClr>
              </a:solidFill>
              <a:latin typeface="Trebuchet MS" charset="0"/>
              <a:ea typeface="Trebuchet MS" charset="0"/>
              <a:cs typeface="Trebuchet MS" charset="0"/>
            </a:endParaRPr>
          </a:p>
          <a:p>
            <a:pPr marL="285750" indent="-285750" defTabSz="914400">
              <a:buFont typeface="Arial" charset="0"/>
              <a:buChar char="•"/>
            </a:pPr>
            <a:r>
              <a:rPr lang="en-US" sz="1330" b="1" kern="0" dirty="0">
                <a:solidFill>
                  <a:srgbClr val="ABC32B"/>
                </a:solidFill>
                <a:latin typeface="Trebuchet MS" charset="0"/>
                <a:ea typeface="Trebuchet MS" charset="0"/>
                <a:cs typeface="Trebuchet MS" charset="0"/>
              </a:rPr>
              <a:t>Electrical interface</a:t>
            </a:r>
            <a:r>
              <a:rPr lang="en-US" sz="1330" kern="0" dirty="0">
                <a:solidFill>
                  <a:schemeClr val="tx1">
                    <a:lumMod val="75000"/>
                    <a:lumOff val="25000"/>
                  </a:schemeClr>
                </a:solidFill>
                <a:latin typeface="Trebuchet MS" charset="0"/>
                <a:ea typeface="Trebuchet MS" charset="0"/>
                <a:cs typeface="Trebuchet MS" charset="0"/>
              </a:rPr>
              <a:t>, including array integration </a:t>
            </a:r>
            <a:br>
              <a:rPr lang="en-US" sz="1330" kern="0" dirty="0">
                <a:solidFill>
                  <a:schemeClr val="tx1">
                    <a:lumMod val="75000"/>
                    <a:lumOff val="25000"/>
                  </a:schemeClr>
                </a:solidFill>
                <a:latin typeface="Trebuchet MS" charset="0"/>
                <a:ea typeface="Trebuchet MS" charset="0"/>
                <a:cs typeface="Trebuchet MS" charset="0"/>
              </a:rPr>
            </a:br>
            <a:r>
              <a:rPr lang="en-US" sz="1330" kern="0" dirty="0">
                <a:solidFill>
                  <a:schemeClr val="tx1">
                    <a:lumMod val="75000"/>
                    <a:lumOff val="25000"/>
                  </a:schemeClr>
                </a:solidFill>
                <a:latin typeface="Trebuchet MS" charset="0"/>
                <a:ea typeface="Trebuchet MS" charset="0"/>
                <a:cs typeface="Trebuchet MS" charset="0"/>
              </a:rPr>
              <a:t>and /or grid integration</a:t>
            </a:r>
          </a:p>
          <a:p>
            <a:pPr marL="285750" indent="-285750" defTabSz="914400">
              <a:buFont typeface="Arial" charset="0"/>
              <a:buChar char="•"/>
            </a:pPr>
            <a:endParaRPr lang="en-US" sz="800" kern="0" dirty="0">
              <a:solidFill>
                <a:schemeClr val="tx1">
                  <a:lumMod val="75000"/>
                  <a:lumOff val="25000"/>
                </a:schemeClr>
              </a:solidFill>
              <a:latin typeface="Trebuchet MS" charset="0"/>
              <a:ea typeface="Trebuchet MS" charset="0"/>
              <a:cs typeface="Trebuchet MS" charset="0"/>
            </a:endParaRPr>
          </a:p>
          <a:p>
            <a:pPr marL="285750" indent="-285750" defTabSz="914400">
              <a:buFont typeface="Arial" charset="0"/>
              <a:buChar char="•"/>
            </a:pPr>
            <a:r>
              <a:rPr lang="en-US" sz="1330" kern="0" dirty="0">
                <a:solidFill>
                  <a:schemeClr val="tx1">
                    <a:lumMod val="75000"/>
                    <a:lumOff val="25000"/>
                  </a:schemeClr>
                </a:solidFill>
                <a:latin typeface="Trebuchet MS" charset="0"/>
                <a:ea typeface="Trebuchet MS" charset="0"/>
                <a:cs typeface="Trebuchet MS" charset="0"/>
              </a:rPr>
              <a:t>Testing: laboratory, manufacturing and </a:t>
            </a:r>
            <a:br>
              <a:rPr lang="en-US" sz="1330" kern="0" dirty="0">
                <a:solidFill>
                  <a:schemeClr val="tx1">
                    <a:lumMod val="75000"/>
                    <a:lumOff val="25000"/>
                  </a:schemeClr>
                </a:solidFill>
                <a:latin typeface="Trebuchet MS" charset="0"/>
                <a:ea typeface="Trebuchet MS" charset="0"/>
                <a:cs typeface="Trebuchet MS" charset="0"/>
              </a:rPr>
            </a:br>
            <a:r>
              <a:rPr lang="en-US" sz="1330" kern="0" dirty="0">
                <a:solidFill>
                  <a:schemeClr val="tx1">
                    <a:lumMod val="75000"/>
                    <a:lumOff val="25000"/>
                  </a:schemeClr>
                </a:solidFill>
                <a:latin typeface="Trebuchet MS" charset="0"/>
                <a:ea typeface="Trebuchet MS" charset="0"/>
                <a:cs typeface="Trebuchet MS" charset="0"/>
              </a:rPr>
              <a:t>factory acceptance</a:t>
            </a:r>
          </a:p>
          <a:p>
            <a:pPr defTabSz="914400"/>
            <a:endParaRPr lang="en-US" sz="800" kern="0" dirty="0">
              <a:solidFill>
                <a:schemeClr val="tx1">
                  <a:lumMod val="75000"/>
                  <a:lumOff val="25000"/>
                </a:schemeClr>
              </a:solidFill>
              <a:latin typeface="Trebuchet MS" charset="0"/>
              <a:ea typeface="Trebuchet MS" charset="0"/>
              <a:cs typeface="Trebuchet MS" charset="0"/>
            </a:endParaRPr>
          </a:p>
          <a:p>
            <a:pPr marL="285750" indent="-285750" defTabSz="914400">
              <a:buFont typeface="Arial" charset="0"/>
              <a:buChar char="•"/>
            </a:pPr>
            <a:r>
              <a:rPr lang="en-US" sz="1330" kern="0" dirty="0">
                <a:solidFill>
                  <a:schemeClr val="tx1">
                    <a:lumMod val="75000"/>
                    <a:lumOff val="25000"/>
                  </a:schemeClr>
                </a:solidFill>
                <a:latin typeface="Trebuchet MS" charset="0"/>
                <a:ea typeface="Trebuchet MS" charset="0"/>
                <a:cs typeface="Trebuchet MS" charset="0"/>
              </a:rPr>
              <a:t>Measurement methodologies of physical </a:t>
            </a:r>
            <a:br>
              <a:rPr lang="en-US" sz="1330" kern="0" dirty="0">
                <a:solidFill>
                  <a:schemeClr val="tx1">
                    <a:lumMod val="75000"/>
                    <a:lumOff val="25000"/>
                  </a:schemeClr>
                </a:solidFill>
                <a:latin typeface="Trebuchet MS" charset="0"/>
                <a:ea typeface="Trebuchet MS" charset="0"/>
                <a:cs typeface="Trebuchet MS" charset="0"/>
              </a:rPr>
            </a:br>
            <a:r>
              <a:rPr lang="en-US" sz="1330" kern="0" dirty="0">
                <a:solidFill>
                  <a:schemeClr val="tx1">
                    <a:lumMod val="75000"/>
                    <a:lumOff val="25000"/>
                  </a:schemeClr>
                </a:solidFill>
                <a:latin typeface="Trebuchet MS" charset="0"/>
                <a:ea typeface="Trebuchet MS" charset="0"/>
                <a:cs typeface="Trebuchet MS" charset="0"/>
              </a:rPr>
              <a:t>parameters of the device</a:t>
            </a:r>
          </a:p>
        </p:txBody>
      </p:sp>
      <p:pic>
        <p:nvPicPr>
          <p:cNvPr id="8" name="Picture 4" descr="Tocardo Turbines Deltaworks.jpg"/>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rot="16200000">
            <a:off x="5030609" y="2490607"/>
            <a:ext cx="7620000" cy="2638783"/>
          </a:xfrm>
          <a:prstGeom prst="rect">
            <a:avLst/>
          </a:prstGeom>
          <a:ln>
            <a:noFill/>
          </a:ln>
        </p:spPr>
      </p:pic>
      <p:cxnSp>
        <p:nvCxnSpPr>
          <p:cNvPr id="9" name="Conector recto 8"/>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0" name="Agrupar 9"/>
          <p:cNvGrpSpPr/>
          <p:nvPr/>
        </p:nvGrpSpPr>
        <p:grpSpPr>
          <a:xfrm>
            <a:off x="5069332" y="515426"/>
            <a:ext cx="5090668" cy="553998"/>
            <a:chOff x="5393761" y="5614117"/>
            <a:chExt cx="5413862" cy="726686"/>
          </a:xfrm>
        </p:grpSpPr>
        <p:sp>
          <p:nvSpPr>
            <p:cNvPr id="11" name="Arco 10"/>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2" name="Conector recto 11"/>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3" name="Elipse 12"/>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18" name="Rectángulo 17"/>
          <p:cNvSpPr/>
          <p:nvPr/>
        </p:nvSpPr>
        <p:spPr>
          <a:xfrm>
            <a:off x="7486667" y="-3"/>
            <a:ext cx="2673334" cy="7576740"/>
          </a:xfrm>
          <a:prstGeom prst="rect">
            <a:avLst/>
          </a:prstGeom>
          <a:gradFill flip="none" rotWithShape="1">
            <a:gsLst>
              <a:gs pos="0">
                <a:srgbClr val="FFFFFF">
                  <a:alpha val="0"/>
                </a:srgbClr>
              </a:gs>
              <a:gs pos="64000">
                <a:srgbClr val="FFFFFF">
                  <a:lumMod val="90000"/>
                  <a:lumOff val="10000"/>
                  <a:alpha val="20000"/>
                </a:srgbClr>
              </a:gs>
              <a:gs pos="96000">
                <a:schemeClr val="bg1">
                  <a:shade val="100000"/>
                  <a:satMod val="115000"/>
                  <a:alpha val="9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9" name="Rectángulo 18"/>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21" name="Conector recto 20"/>
          <p:cNvCxnSpPr>
            <a:endCxn id="23" idx="2"/>
          </p:cNvCxnSpPr>
          <p:nvPr/>
        </p:nvCxnSpPr>
        <p:spPr>
          <a:xfrm flipH="1" flipV="1">
            <a:off x="2869553" y="2610660"/>
            <a:ext cx="28528" cy="496608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Arco 22"/>
          <p:cNvSpPr/>
          <p:nvPr/>
        </p:nvSpPr>
        <p:spPr>
          <a:xfrm>
            <a:off x="2260601" y="2286000"/>
            <a:ext cx="609600" cy="609600"/>
          </a:xfrm>
          <a:prstGeom prst="arc">
            <a:avLst>
              <a:gd name="adj1" fmla="val 16200000"/>
              <a:gd name="adj2" fmla="val 224152"/>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24" name="Conector recto 23"/>
          <p:cNvCxnSpPr/>
          <p:nvPr/>
        </p:nvCxnSpPr>
        <p:spPr>
          <a:xfrm flipV="1">
            <a:off x="2359295" y="2286000"/>
            <a:ext cx="208494" cy="499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Rectángulo 31"/>
          <p:cNvSpPr/>
          <p:nvPr/>
        </p:nvSpPr>
        <p:spPr>
          <a:xfrm>
            <a:off x="5461000" y="329625"/>
            <a:ext cx="4739090" cy="584775"/>
          </a:xfrm>
          <a:prstGeom prst="rect">
            <a:avLst/>
          </a:prstGeom>
          <a:ln>
            <a:noFill/>
          </a:ln>
        </p:spPr>
        <p:txBody>
          <a:bodyPr wrap="square">
            <a:spAutoFit/>
          </a:bodyPr>
          <a:lstStyle/>
          <a:p>
            <a:pPr defTabSz="914400"/>
            <a:r>
              <a:rPr lang="en-US" sz="3200" kern="0" dirty="0">
                <a:solidFill>
                  <a:schemeClr val="bg1">
                    <a:lumMod val="50000"/>
                  </a:schemeClr>
                </a:solidFill>
                <a:latin typeface="Trebuchet MS" charset="0"/>
                <a:ea typeface="Trebuchet MS" charset="0"/>
                <a:cs typeface="Trebuchet MS" charset="0"/>
              </a:rPr>
              <a:t>Technical Specifications</a:t>
            </a:r>
            <a:endParaRPr lang="en-US" sz="3200" kern="0" dirty="0">
              <a:solidFill>
                <a:schemeClr val="bg1">
                  <a:lumMod val="50000"/>
                </a:schemeClr>
              </a:solidFill>
            </a:endParaRPr>
          </a:p>
        </p:txBody>
      </p:sp>
      <p:sp>
        <p:nvSpPr>
          <p:cNvPr id="41" name="Elipse 40"/>
          <p:cNvSpPr/>
          <p:nvPr/>
        </p:nvSpPr>
        <p:spPr>
          <a:xfrm>
            <a:off x="429811" y="1357111"/>
            <a:ext cx="1872572" cy="1872572"/>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2"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6"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2</a:t>
            </a:r>
          </a:p>
        </p:txBody>
      </p:sp>
      <p:sp>
        <p:nvSpPr>
          <p:cNvPr id="27" name="Rectángulo 24">
            <a:extLst>
              <a:ext uri="{FF2B5EF4-FFF2-40B4-BE49-F238E27FC236}">
                <a16:creationId xmlns:a16="http://schemas.microsoft.com/office/drawing/2014/main" id="{E8D1B5A5-18E0-4B3D-AB9B-E9371FBEE6EA}"/>
              </a:ext>
            </a:extLst>
          </p:cNvPr>
          <p:cNvSpPr/>
          <p:nvPr/>
        </p:nvSpPr>
        <p:spPr>
          <a:xfrm>
            <a:off x="691986" y="1828800"/>
            <a:ext cx="1376531" cy="830997"/>
          </a:xfrm>
          <a:prstGeom prst="rect">
            <a:avLst/>
          </a:prstGeom>
        </p:spPr>
        <p:txBody>
          <a:bodyPr wrap="none">
            <a:spAutoFit/>
          </a:bodyPr>
          <a:lstStyle/>
          <a:p>
            <a:pPr algn="ctr"/>
            <a:r>
              <a:rPr lang="en-US" sz="2400" b="1" dirty="0">
                <a:solidFill>
                  <a:schemeClr val="bg1"/>
                </a:solidFill>
                <a:latin typeface="Trebuchet MS" charset="0"/>
                <a:ea typeface="Trebuchet MS" charset="0"/>
                <a:cs typeface="Trebuchet MS" charset="0"/>
              </a:rPr>
              <a:t> TC 114 </a:t>
            </a:r>
          </a:p>
          <a:p>
            <a:pPr algn="ctr"/>
            <a:r>
              <a:rPr lang="en-US" sz="2400" b="1" dirty="0">
                <a:solidFill>
                  <a:schemeClr val="bg1"/>
                </a:solidFill>
                <a:latin typeface="Trebuchet MS" charset="0"/>
                <a:ea typeface="Trebuchet MS" charset="0"/>
                <a:cs typeface="Trebuchet MS" charset="0"/>
              </a:rPr>
              <a:t>Scope</a:t>
            </a:r>
          </a:p>
        </p:txBody>
      </p:sp>
      <p:sp>
        <p:nvSpPr>
          <p:cNvPr id="28" name="Rectángulo 36">
            <a:extLst>
              <a:ext uri="{FF2B5EF4-FFF2-40B4-BE49-F238E27FC236}">
                <a16:creationId xmlns:a16="http://schemas.microsoft.com/office/drawing/2014/main" id="{99ADD196-8666-4864-8EC3-CBF627B7A2C9}"/>
              </a:ext>
            </a:extLst>
          </p:cNvPr>
          <p:cNvSpPr/>
          <p:nvPr/>
        </p:nvSpPr>
        <p:spPr>
          <a:xfrm>
            <a:off x="2879283" y="2514600"/>
            <a:ext cx="4605976" cy="414196"/>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Title 1">
            <a:extLst>
              <a:ext uri="{FF2B5EF4-FFF2-40B4-BE49-F238E27FC236}">
                <a16:creationId xmlns:a16="http://schemas.microsoft.com/office/drawing/2014/main" id="{FA55BAD0-AEDC-4878-AD18-A199A0E88054}"/>
              </a:ext>
            </a:extLst>
          </p:cNvPr>
          <p:cNvSpPr>
            <a:spLocks noGrp="1"/>
          </p:cNvSpPr>
          <p:nvPr>
            <p:ph type="title"/>
          </p:nvPr>
        </p:nvSpPr>
        <p:spPr>
          <a:xfrm>
            <a:off x="2870200" y="2514600"/>
            <a:ext cx="4572000" cy="347546"/>
          </a:xfrm>
        </p:spPr>
        <p:txBody>
          <a:bodyPr/>
          <a:lstStyle/>
          <a:p>
            <a:r>
              <a:rPr lang="en-US" sz="1800" b="1" dirty="0">
                <a:solidFill>
                  <a:schemeClr val="tx1">
                    <a:lumMod val="65000"/>
                    <a:lumOff val="35000"/>
                  </a:schemeClr>
                </a:solidFill>
                <a:latin typeface="Trebuchet MS" charset="0"/>
                <a:ea typeface="Trebuchet MS" charset="0"/>
                <a:cs typeface="Trebuchet MS" charset="0"/>
              </a:rPr>
              <a:t> </a:t>
            </a:r>
            <a:r>
              <a:rPr lang="en-US" sz="1400" b="1" dirty="0">
                <a:solidFill>
                  <a:schemeClr val="tx1">
                    <a:lumMod val="65000"/>
                    <a:lumOff val="35000"/>
                  </a:schemeClr>
                </a:solidFill>
                <a:latin typeface="Trebuchet MS" charset="0"/>
                <a:ea typeface="Trebuchet MS" charset="0"/>
                <a:cs typeface="Trebuchet MS" charset="0"/>
              </a:rPr>
              <a:t>The standards produced by TC 114 will address: </a:t>
            </a:r>
            <a:endParaRPr lang="nl-NL" sz="1800" b="1" dirty="0">
              <a:solidFill>
                <a:schemeClr val="tx1">
                  <a:lumMod val="65000"/>
                  <a:lumOff val="35000"/>
                </a:schemeClr>
              </a:solidFill>
              <a:latin typeface="Trebuchet MS" charset="0"/>
              <a:ea typeface="Trebuchet MS" charset="0"/>
              <a:cs typeface="Trebuchet MS" charset="0"/>
            </a:endParaRPr>
          </a:p>
        </p:txBody>
      </p:sp>
      <p:pic>
        <p:nvPicPr>
          <p:cNvPr id="30" name="Afbeelding 6">
            <a:extLst>
              <a:ext uri="{FF2B5EF4-FFF2-40B4-BE49-F238E27FC236}">
                <a16:creationId xmlns:a16="http://schemas.microsoft.com/office/drawing/2014/main" id="{3D668BCE-B5A0-4DAA-B733-B1ED464C91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44685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Elipse 29"/>
          <p:cNvSpPr/>
          <p:nvPr/>
        </p:nvSpPr>
        <p:spPr>
          <a:xfrm>
            <a:off x="429810" y="1356020"/>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pic>
        <p:nvPicPr>
          <p:cNvPr id="7" name="Picture 4" descr="Tocardo Turbines Deltaworks.jpg"/>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rot="16200000">
            <a:off x="5030609" y="2490607"/>
            <a:ext cx="7620000" cy="2638783"/>
          </a:xfrm>
          <a:prstGeom prst="rect">
            <a:avLst/>
          </a:prstGeom>
          <a:ln>
            <a:noFill/>
          </a:ln>
        </p:spPr>
      </p:pic>
      <p:cxnSp>
        <p:nvCxnSpPr>
          <p:cNvPr id="8" name="Conector recto 7"/>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9" name="Agrupar 8"/>
          <p:cNvGrpSpPr/>
          <p:nvPr/>
        </p:nvGrpSpPr>
        <p:grpSpPr>
          <a:xfrm>
            <a:off x="5069332" y="515426"/>
            <a:ext cx="5090668" cy="553998"/>
            <a:chOff x="5393761" y="5614117"/>
            <a:chExt cx="5413862" cy="726686"/>
          </a:xfrm>
        </p:grpSpPr>
        <p:sp>
          <p:nvSpPr>
            <p:cNvPr id="10" name="Arco 9"/>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1" name="Conector recto 10"/>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2" name="Elipse 11"/>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17" name="Rectángulo 16"/>
          <p:cNvSpPr/>
          <p:nvPr/>
        </p:nvSpPr>
        <p:spPr>
          <a:xfrm>
            <a:off x="7486667" y="-3"/>
            <a:ext cx="2673334" cy="7576740"/>
          </a:xfrm>
          <a:prstGeom prst="rect">
            <a:avLst/>
          </a:prstGeom>
          <a:gradFill flip="none" rotWithShape="1">
            <a:gsLst>
              <a:gs pos="0">
                <a:srgbClr val="FFFFFF">
                  <a:alpha val="0"/>
                </a:srgbClr>
              </a:gs>
              <a:gs pos="64000">
                <a:srgbClr val="FFFFFF">
                  <a:lumMod val="90000"/>
                  <a:lumOff val="10000"/>
                  <a:alpha val="20000"/>
                </a:srgbClr>
              </a:gs>
              <a:gs pos="96000">
                <a:schemeClr val="bg1">
                  <a:shade val="100000"/>
                  <a:satMod val="115000"/>
                  <a:alpha val="9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9" name="Rectángulo 18"/>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21" name="Conector recto 20"/>
          <p:cNvCxnSpPr/>
          <p:nvPr/>
        </p:nvCxnSpPr>
        <p:spPr>
          <a:xfrm flipH="1" flipV="1">
            <a:off x="2874356" y="2620537"/>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Arco 56"/>
          <p:cNvSpPr/>
          <p:nvPr/>
        </p:nvSpPr>
        <p:spPr>
          <a:xfrm>
            <a:off x="2260600" y="2286000"/>
            <a:ext cx="613755" cy="634790"/>
          </a:xfrm>
          <a:prstGeom prst="arc">
            <a:avLst>
              <a:gd name="adj1" fmla="val 16200000"/>
              <a:gd name="adj2" fmla="val 224152"/>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58" name="Conector recto 57"/>
          <p:cNvCxnSpPr/>
          <p:nvPr/>
        </p:nvCxnSpPr>
        <p:spPr>
          <a:xfrm flipV="1">
            <a:off x="2359295" y="2286000"/>
            <a:ext cx="208494" cy="499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9" name="Rectángulo 58"/>
          <p:cNvSpPr/>
          <p:nvPr/>
        </p:nvSpPr>
        <p:spPr>
          <a:xfrm>
            <a:off x="640888" y="1624280"/>
            <a:ext cx="1447800" cy="1323439"/>
          </a:xfrm>
          <a:prstGeom prst="rect">
            <a:avLst/>
          </a:prstGeom>
        </p:spPr>
        <p:txBody>
          <a:bodyPr wrap="square">
            <a:spAutoFit/>
          </a:bodyPr>
          <a:lstStyle/>
          <a:p>
            <a:pPr algn="ctr"/>
            <a:r>
              <a:rPr lang="en-US" sz="2000" b="1" dirty="0">
                <a:solidFill>
                  <a:schemeClr val="bg1"/>
                </a:solidFill>
                <a:latin typeface="Trebuchet MS" charset="0"/>
                <a:ea typeface="Trebuchet MS" charset="0"/>
                <a:cs typeface="Trebuchet MS" charset="0"/>
              </a:rPr>
              <a:t>IEC TC</a:t>
            </a:r>
          </a:p>
          <a:p>
            <a:pPr algn="ctr"/>
            <a:r>
              <a:rPr lang="en-US" sz="2000" b="1" dirty="0">
                <a:solidFill>
                  <a:schemeClr val="bg1"/>
                </a:solidFill>
                <a:latin typeface="Trebuchet MS" charset="0"/>
                <a:ea typeface="Trebuchet MS" charset="0"/>
                <a:cs typeface="Trebuchet MS" charset="0"/>
              </a:rPr>
              <a:t>How </a:t>
            </a:r>
          </a:p>
          <a:p>
            <a:pPr algn="ctr"/>
            <a:r>
              <a:rPr lang="en-US" sz="2000" b="1" dirty="0">
                <a:solidFill>
                  <a:schemeClr val="bg1"/>
                </a:solidFill>
                <a:latin typeface="Trebuchet MS" charset="0"/>
                <a:ea typeface="Trebuchet MS" charset="0"/>
                <a:cs typeface="Trebuchet MS" charset="0"/>
              </a:rPr>
              <a:t>does it work?</a:t>
            </a:r>
            <a:endParaRPr lang="es-ES_tradnl" sz="2000" b="1" dirty="0">
              <a:solidFill>
                <a:schemeClr val="bg1"/>
              </a:solidFill>
              <a:latin typeface="Trebuchet MS" charset="0"/>
              <a:ea typeface="Trebuchet MS" charset="0"/>
              <a:cs typeface="Trebuchet MS" charset="0"/>
            </a:endParaRPr>
          </a:p>
        </p:txBody>
      </p:sp>
      <p:sp>
        <p:nvSpPr>
          <p:cNvPr id="65" name="Rectángulo 64"/>
          <p:cNvSpPr/>
          <p:nvPr/>
        </p:nvSpPr>
        <p:spPr>
          <a:xfrm>
            <a:off x="3237272" y="5498858"/>
            <a:ext cx="4139216" cy="1754326"/>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Project teams write standards</a:t>
            </a:r>
          </a:p>
          <a:p>
            <a:endParaRPr lang="en-US" sz="800" dirty="0">
              <a:solidFill>
                <a:schemeClr val="tx1">
                  <a:lumMod val="65000"/>
                  <a:lumOff val="35000"/>
                </a:schemeClr>
              </a:solidFill>
              <a:latin typeface="Trebuchet MS" charset="0"/>
              <a:ea typeface="Trebuchet MS" charset="0"/>
              <a:cs typeface="Trebuchet MS" charset="0"/>
            </a:endParaRPr>
          </a:p>
          <a:p>
            <a:pPr marL="285750" indent="-285750">
              <a:buFont typeface="Arial" panose="020B0604020202020204" pitchFamily="34" charset="0"/>
              <a:buChar char="•"/>
            </a:pPr>
            <a:r>
              <a:rPr lang="en-US" sz="1600" dirty="0">
                <a:solidFill>
                  <a:schemeClr val="tx1">
                    <a:lumMod val="65000"/>
                    <a:lumOff val="35000"/>
                  </a:schemeClr>
                </a:solidFill>
                <a:latin typeface="Trebuchet MS" charset="0"/>
                <a:ea typeface="Trebuchet MS" charset="0"/>
                <a:cs typeface="Trebuchet MS" charset="0"/>
                <a:sym typeface="Wingdings"/>
              </a:rPr>
              <a:t>Annual Plenary meetings</a:t>
            </a:r>
          </a:p>
          <a:p>
            <a:pPr marL="285750" indent="-285750">
              <a:buFont typeface="Arial" panose="020B0604020202020204" pitchFamily="34" charset="0"/>
              <a:buChar char="•"/>
            </a:pPr>
            <a:r>
              <a:rPr lang="en-US" sz="1600" dirty="0">
                <a:solidFill>
                  <a:schemeClr val="tx1">
                    <a:lumMod val="65000"/>
                    <a:lumOff val="35000"/>
                  </a:schemeClr>
                </a:solidFill>
                <a:latin typeface="Trebuchet MS" charset="0"/>
                <a:ea typeface="Trebuchet MS" charset="0"/>
                <a:cs typeface="Trebuchet MS" charset="0"/>
                <a:sym typeface="Wingdings"/>
              </a:rPr>
              <a:t>PTs have regular </a:t>
            </a:r>
            <a:r>
              <a:rPr lang="en-US" sz="1600" dirty="0" err="1">
                <a:solidFill>
                  <a:schemeClr val="tx1">
                    <a:lumMod val="65000"/>
                    <a:lumOff val="35000"/>
                  </a:schemeClr>
                </a:solidFill>
                <a:latin typeface="Trebuchet MS" charset="0"/>
                <a:ea typeface="Trebuchet MS" charset="0"/>
                <a:cs typeface="Trebuchet MS" charset="0"/>
                <a:sym typeface="Wingdings"/>
              </a:rPr>
              <a:t>TelCons</a:t>
            </a:r>
            <a:endParaRPr lang="en-US" sz="1600" dirty="0">
              <a:solidFill>
                <a:schemeClr val="tx1">
                  <a:lumMod val="65000"/>
                  <a:lumOff val="35000"/>
                </a:schemeClr>
              </a:solidFill>
              <a:latin typeface="Trebuchet MS" charset="0"/>
              <a:ea typeface="Trebuchet MS" charset="0"/>
              <a:cs typeface="Trebuchet MS" charset="0"/>
              <a:sym typeface="Wingdings"/>
            </a:endParaRPr>
          </a:p>
          <a:p>
            <a:pPr marL="285750" indent="-285750">
              <a:buFont typeface="Arial" panose="020B0604020202020204" pitchFamily="34" charset="0"/>
              <a:buChar char="•"/>
            </a:pPr>
            <a:r>
              <a:rPr lang="en-US" sz="1600" dirty="0">
                <a:solidFill>
                  <a:schemeClr val="tx1">
                    <a:lumMod val="65000"/>
                    <a:lumOff val="35000"/>
                  </a:schemeClr>
                </a:solidFill>
                <a:latin typeface="Trebuchet MS" charset="0"/>
                <a:ea typeface="Trebuchet MS" charset="0"/>
                <a:cs typeface="Trebuchet MS" charset="0"/>
                <a:sym typeface="Wingdings"/>
              </a:rPr>
              <a:t>Face-to-Face meetings (2x a year)</a:t>
            </a:r>
          </a:p>
          <a:p>
            <a:endParaRPr lang="en-US" sz="1600" dirty="0">
              <a:solidFill>
                <a:schemeClr val="tx1">
                  <a:lumMod val="65000"/>
                  <a:lumOff val="35000"/>
                </a:schemeClr>
              </a:solidFill>
              <a:latin typeface="Trebuchet MS" charset="0"/>
              <a:ea typeface="Trebuchet MS" charset="0"/>
              <a:cs typeface="Trebuchet MS" charset="0"/>
            </a:endParaRPr>
          </a:p>
          <a:p>
            <a:endParaRPr lang="en-US" sz="2000" dirty="0">
              <a:solidFill>
                <a:schemeClr val="tx1">
                  <a:lumMod val="65000"/>
                  <a:lumOff val="35000"/>
                </a:schemeClr>
              </a:solidFill>
              <a:latin typeface="Trebuchet MS" charset="0"/>
              <a:ea typeface="Trebuchet MS" charset="0"/>
              <a:cs typeface="Trebuchet MS" charset="0"/>
            </a:endParaRPr>
          </a:p>
        </p:txBody>
      </p:sp>
      <p:sp>
        <p:nvSpPr>
          <p:cNvPr id="66" name="Rectángulo 65"/>
          <p:cNvSpPr/>
          <p:nvPr/>
        </p:nvSpPr>
        <p:spPr>
          <a:xfrm>
            <a:off x="3265201" y="3945103"/>
            <a:ext cx="4113816" cy="892552"/>
          </a:xfrm>
          <a:prstGeom prst="rect">
            <a:avLst/>
          </a:prstGeom>
        </p:spPr>
        <p:txBody>
          <a:bodyPr wrap="square">
            <a:spAutoFit/>
          </a:bodyPr>
          <a:lstStyle/>
          <a:p>
            <a:endParaRPr lang="en-US" sz="2000" dirty="0">
              <a:solidFill>
                <a:schemeClr val="tx1">
                  <a:lumMod val="65000"/>
                  <a:lumOff val="35000"/>
                </a:schemeClr>
              </a:solidFill>
              <a:latin typeface="Trebuchet MS" charset="0"/>
              <a:ea typeface="Trebuchet MS" charset="0"/>
              <a:cs typeface="Trebuchet MS" charset="0"/>
              <a:sym typeface="Wingdings"/>
            </a:endParaRPr>
          </a:p>
          <a:p>
            <a:r>
              <a:rPr lang="en-US" sz="1600" dirty="0">
                <a:solidFill>
                  <a:schemeClr val="tx1">
                    <a:lumMod val="65000"/>
                    <a:lumOff val="35000"/>
                  </a:schemeClr>
                </a:solidFill>
                <a:latin typeface="Trebuchet MS" charset="0"/>
                <a:ea typeface="Trebuchet MS" charset="0"/>
                <a:cs typeface="Trebuchet MS" charset="0"/>
              </a:rPr>
              <a:t>Countries nominate experts to project teams. </a:t>
            </a:r>
            <a:endParaRPr lang="en-US" sz="1600" dirty="0">
              <a:solidFill>
                <a:schemeClr val="tx1">
                  <a:lumMod val="65000"/>
                  <a:lumOff val="35000"/>
                </a:schemeClr>
              </a:solidFill>
              <a:latin typeface="Trebuchet MS" charset="0"/>
              <a:ea typeface="Trebuchet MS" charset="0"/>
              <a:cs typeface="Trebuchet MS" charset="0"/>
              <a:sym typeface="Wingdings"/>
            </a:endParaRPr>
          </a:p>
        </p:txBody>
      </p:sp>
      <p:sp>
        <p:nvSpPr>
          <p:cNvPr id="70" name="Rectángulo 69"/>
          <p:cNvSpPr/>
          <p:nvPr/>
        </p:nvSpPr>
        <p:spPr>
          <a:xfrm>
            <a:off x="3259345" y="3208305"/>
            <a:ext cx="4174181"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National institutes have mirror committees in member countries to vote, comment and start projects.</a:t>
            </a:r>
          </a:p>
        </p:txBody>
      </p:sp>
      <p:sp>
        <p:nvSpPr>
          <p:cNvPr id="29" name="Rectángulo 28"/>
          <p:cNvSpPr/>
          <p:nvPr/>
        </p:nvSpPr>
        <p:spPr>
          <a:xfrm>
            <a:off x="5461000" y="329625"/>
            <a:ext cx="4739090" cy="584775"/>
          </a:xfrm>
          <a:prstGeom prst="rect">
            <a:avLst/>
          </a:prstGeom>
          <a:ln>
            <a:noFill/>
          </a:ln>
        </p:spPr>
        <p:txBody>
          <a:bodyPr wrap="square">
            <a:spAutoFit/>
          </a:bodyPr>
          <a:lstStyle/>
          <a:p>
            <a:pPr defTabSz="914400"/>
            <a:r>
              <a:rPr lang="en-US" sz="3200" kern="0" dirty="0">
                <a:solidFill>
                  <a:schemeClr val="bg1">
                    <a:lumMod val="50000"/>
                  </a:schemeClr>
                </a:solidFill>
                <a:latin typeface="Trebuchet MS" charset="0"/>
                <a:ea typeface="Trebuchet MS" charset="0"/>
                <a:cs typeface="Trebuchet MS" charset="0"/>
              </a:rPr>
              <a:t>Technical Specifications</a:t>
            </a:r>
            <a:endParaRPr lang="en-US" sz="3200" kern="0" dirty="0">
              <a:solidFill>
                <a:schemeClr val="bg1">
                  <a:lumMod val="50000"/>
                </a:schemeClr>
              </a:solidFill>
            </a:endParaRPr>
          </a:p>
        </p:txBody>
      </p:sp>
      <p:sp>
        <p:nvSpPr>
          <p:cNvPr id="32"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3"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2</a:t>
            </a:r>
          </a:p>
        </p:txBody>
      </p:sp>
      <p:sp>
        <p:nvSpPr>
          <p:cNvPr id="27" name="Elipse 33">
            <a:extLst>
              <a:ext uri="{FF2B5EF4-FFF2-40B4-BE49-F238E27FC236}">
                <a16:creationId xmlns:a16="http://schemas.microsoft.com/office/drawing/2014/main" id="{0D258F39-08AC-4294-AFF6-D4DE40CF9905}"/>
              </a:ext>
            </a:extLst>
          </p:cNvPr>
          <p:cNvSpPr/>
          <p:nvPr/>
        </p:nvSpPr>
        <p:spPr>
          <a:xfrm>
            <a:off x="2641600" y="3124200"/>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a:p>
        </p:txBody>
      </p:sp>
      <p:grpSp>
        <p:nvGrpSpPr>
          <p:cNvPr id="34" name="Agrupar 34">
            <a:extLst>
              <a:ext uri="{FF2B5EF4-FFF2-40B4-BE49-F238E27FC236}">
                <a16:creationId xmlns:a16="http://schemas.microsoft.com/office/drawing/2014/main" id="{E8227252-019B-4FF8-8258-A2ADFEB67335}"/>
              </a:ext>
            </a:extLst>
          </p:cNvPr>
          <p:cNvGrpSpPr/>
          <p:nvPr/>
        </p:nvGrpSpPr>
        <p:grpSpPr>
          <a:xfrm>
            <a:off x="2563391" y="3155220"/>
            <a:ext cx="592641" cy="378853"/>
            <a:chOff x="5344377" y="2992842"/>
            <a:chExt cx="761235" cy="486629"/>
          </a:xfrm>
        </p:grpSpPr>
        <p:grpSp>
          <p:nvGrpSpPr>
            <p:cNvPr id="35" name="Agrupar 35">
              <a:extLst>
                <a:ext uri="{FF2B5EF4-FFF2-40B4-BE49-F238E27FC236}">
                  <a16:creationId xmlns:a16="http://schemas.microsoft.com/office/drawing/2014/main" id="{F74EB6AB-A7DB-4F1E-ADC4-86DB99506E13}"/>
                </a:ext>
              </a:extLst>
            </p:cNvPr>
            <p:cNvGrpSpPr/>
            <p:nvPr/>
          </p:nvGrpSpPr>
          <p:grpSpPr>
            <a:xfrm>
              <a:off x="5344377" y="3135255"/>
              <a:ext cx="761235" cy="190500"/>
              <a:chOff x="7801834" y="2827872"/>
              <a:chExt cx="761235" cy="190500"/>
            </a:xfrm>
          </p:grpSpPr>
          <p:sp>
            <p:nvSpPr>
              <p:cNvPr id="38" name="Acorde 38">
                <a:extLst>
                  <a:ext uri="{FF2B5EF4-FFF2-40B4-BE49-F238E27FC236}">
                    <a16:creationId xmlns:a16="http://schemas.microsoft.com/office/drawing/2014/main" id="{37737E5B-26A3-4331-A1C6-BC43BB64696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a:p>
            </p:txBody>
          </p:sp>
          <p:sp>
            <p:nvSpPr>
              <p:cNvPr id="39" name="Acorde 39">
                <a:extLst>
                  <a:ext uri="{FF2B5EF4-FFF2-40B4-BE49-F238E27FC236}">
                    <a16:creationId xmlns:a16="http://schemas.microsoft.com/office/drawing/2014/main" id="{2B411479-886F-44A4-996F-A2021F1EE589}"/>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a:p>
            </p:txBody>
          </p:sp>
          <p:sp>
            <p:nvSpPr>
              <p:cNvPr id="40" name="Elipse 40">
                <a:extLst>
                  <a:ext uri="{FF2B5EF4-FFF2-40B4-BE49-F238E27FC236}">
                    <a16:creationId xmlns:a16="http://schemas.microsoft.com/office/drawing/2014/main" id="{CBBC02BA-021C-48E2-84C8-E474D99AC786}"/>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a:p>
            </p:txBody>
          </p:sp>
        </p:grpSp>
        <p:sp>
          <p:nvSpPr>
            <p:cNvPr id="36" name="Arco 36">
              <a:extLst>
                <a:ext uri="{FF2B5EF4-FFF2-40B4-BE49-F238E27FC236}">
                  <a16:creationId xmlns:a16="http://schemas.microsoft.com/office/drawing/2014/main" id="{42A32F1D-CB07-4156-A698-2D2FCA092FCE}"/>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sp>
          <p:nvSpPr>
            <p:cNvPr id="37" name="Arco 37">
              <a:extLst>
                <a:ext uri="{FF2B5EF4-FFF2-40B4-BE49-F238E27FC236}">
                  <a16:creationId xmlns:a16="http://schemas.microsoft.com/office/drawing/2014/main" id="{FA1D4564-DEA9-43BF-82F7-C0FA39E18A1A}"/>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grpSp>
      <p:sp>
        <p:nvSpPr>
          <p:cNvPr id="55" name="Elipse 33">
            <a:extLst>
              <a:ext uri="{FF2B5EF4-FFF2-40B4-BE49-F238E27FC236}">
                <a16:creationId xmlns:a16="http://schemas.microsoft.com/office/drawing/2014/main" id="{60982C23-D278-47C1-BD2B-C2EB90553AA1}"/>
              </a:ext>
            </a:extLst>
          </p:cNvPr>
          <p:cNvSpPr/>
          <p:nvPr/>
        </p:nvSpPr>
        <p:spPr>
          <a:xfrm>
            <a:off x="2641600" y="4289478"/>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a:p>
        </p:txBody>
      </p:sp>
      <p:grpSp>
        <p:nvGrpSpPr>
          <p:cNvPr id="56" name="Agrupar 34">
            <a:extLst>
              <a:ext uri="{FF2B5EF4-FFF2-40B4-BE49-F238E27FC236}">
                <a16:creationId xmlns:a16="http://schemas.microsoft.com/office/drawing/2014/main" id="{3C2ABDEE-6B21-4969-BA97-E5F08F44E909}"/>
              </a:ext>
            </a:extLst>
          </p:cNvPr>
          <p:cNvGrpSpPr/>
          <p:nvPr/>
        </p:nvGrpSpPr>
        <p:grpSpPr>
          <a:xfrm>
            <a:off x="2563391" y="4320498"/>
            <a:ext cx="592641" cy="378853"/>
            <a:chOff x="5344377" y="2992842"/>
            <a:chExt cx="761235" cy="486629"/>
          </a:xfrm>
        </p:grpSpPr>
        <p:grpSp>
          <p:nvGrpSpPr>
            <p:cNvPr id="60" name="Agrupar 35">
              <a:extLst>
                <a:ext uri="{FF2B5EF4-FFF2-40B4-BE49-F238E27FC236}">
                  <a16:creationId xmlns:a16="http://schemas.microsoft.com/office/drawing/2014/main" id="{6F4592C8-B8AE-4DFB-A3C3-F3DB83B44431}"/>
                </a:ext>
              </a:extLst>
            </p:cNvPr>
            <p:cNvGrpSpPr/>
            <p:nvPr/>
          </p:nvGrpSpPr>
          <p:grpSpPr>
            <a:xfrm>
              <a:off x="5344377" y="3135255"/>
              <a:ext cx="761235" cy="190500"/>
              <a:chOff x="7801834" y="2827872"/>
              <a:chExt cx="761235" cy="190500"/>
            </a:xfrm>
          </p:grpSpPr>
          <p:sp>
            <p:nvSpPr>
              <p:cNvPr id="64" name="Acorde 38">
                <a:extLst>
                  <a:ext uri="{FF2B5EF4-FFF2-40B4-BE49-F238E27FC236}">
                    <a16:creationId xmlns:a16="http://schemas.microsoft.com/office/drawing/2014/main" id="{3F08EAEC-50D5-4E1F-9C86-3D528C1637B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a:p>
            </p:txBody>
          </p:sp>
          <p:sp>
            <p:nvSpPr>
              <p:cNvPr id="69" name="Acorde 39">
                <a:extLst>
                  <a:ext uri="{FF2B5EF4-FFF2-40B4-BE49-F238E27FC236}">
                    <a16:creationId xmlns:a16="http://schemas.microsoft.com/office/drawing/2014/main" id="{F6E6BFC4-CA75-4508-A026-A311429C4E82}"/>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a:p>
            </p:txBody>
          </p:sp>
          <p:sp>
            <p:nvSpPr>
              <p:cNvPr id="71" name="Elipse 40">
                <a:extLst>
                  <a:ext uri="{FF2B5EF4-FFF2-40B4-BE49-F238E27FC236}">
                    <a16:creationId xmlns:a16="http://schemas.microsoft.com/office/drawing/2014/main" id="{E8854CE7-2688-4A38-8545-4C5A0E87534C}"/>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a:p>
            </p:txBody>
          </p:sp>
        </p:grpSp>
        <p:sp>
          <p:nvSpPr>
            <p:cNvPr id="61" name="Arco 36">
              <a:extLst>
                <a:ext uri="{FF2B5EF4-FFF2-40B4-BE49-F238E27FC236}">
                  <a16:creationId xmlns:a16="http://schemas.microsoft.com/office/drawing/2014/main" id="{8CD58179-AC22-4FF6-AC1D-15184F3595B5}"/>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sp>
          <p:nvSpPr>
            <p:cNvPr id="63" name="Arco 37">
              <a:extLst>
                <a:ext uri="{FF2B5EF4-FFF2-40B4-BE49-F238E27FC236}">
                  <a16:creationId xmlns:a16="http://schemas.microsoft.com/office/drawing/2014/main" id="{9DAFB174-8EFF-4263-B286-03CD61DBBAF0}"/>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grpSp>
      <p:sp>
        <p:nvSpPr>
          <p:cNvPr id="72" name="Elipse 33">
            <a:extLst>
              <a:ext uri="{FF2B5EF4-FFF2-40B4-BE49-F238E27FC236}">
                <a16:creationId xmlns:a16="http://schemas.microsoft.com/office/drawing/2014/main" id="{62280E85-0A22-41D1-8ECB-A082109FC8D5}"/>
              </a:ext>
            </a:extLst>
          </p:cNvPr>
          <p:cNvSpPr/>
          <p:nvPr/>
        </p:nvSpPr>
        <p:spPr>
          <a:xfrm>
            <a:off x="2717800" y="5562600"/>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a:p>
        </p:txBody>
      </p:sp>
      <p:grpSp>
        <p:nvGrpSpPr>
          <p:cNvPr id="73" name="Agrupar 34">
            <a:extLst>
              <a:ext uri="{FF2B5EF4-FFF2-40B4-BE49-F238E27FC236}">
                <a16:creationId xmlns:a16="http://schemas.microsoft.com/office/drawing/2014/main" id="{BC9543F9-8C90-4EA6-82D4-649648E263C6}"/>
              </a:ext>
            </a:extLst>
          </p:cNvPr>
          <p:cNvGrpSpPr/>
          <p:nvPr/>
        </p:nvGrpSpPr>
        <p:grpSpPr>
          <a:xfrm>
            <a:off x="2639591" y="5593620"/>
            <a:ext cx="592641" cy="378853"/>
            <a:chOff x="5344377" y="2992842"/>
            <a:chExt cx="761235" cy="486629"/>
          </a:xfrm>
        </p:grpSpPr>
        <p:grpSp>
          <p:nvGrpSpPr>
            <p:cNvPr id="74"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77"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a:p>
            </p:txBody>
          </p:sp>
          <p:sp>
            <p:nvSpPr>
              <p:cNvPr id="78"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a:p>
            </p:txBody>
          </p:sp>
          <p:sp>
            <p:nvSpPr>
              <p:cNvPr id="79" name="Elipse 40">
                <a:extLst>
                  <a:ext uri="{FF2B5EF4-FFF2-40B4-BE49-F238E27FC236}">
                    <a16:creationId xmlns:a16="http://schemas.microsoft.com/office/drawing/2014/main" id="{6818E601-F451-45CC-A5D5-376248287704}"/>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a:p>
            </p:txBody>
          </p:sp>
        </p:grpSp>
        <p:sp>
          <p:nvSpPr>
            <p:cNvPr id="75"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sp>
          <p:nvSpPr>
            <p:cNvPr id="76"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sz="2000"/>
            </a:p>
          </p:txBody>
        </p:sp>
      </p:grpSp>
      <p:pic>
        <p:nvPicPr>
          <p:cNvPr id="88" name="Afbeelding 6">
            <a:extLst>
              <a:ext uri="{FF2B5EF4-FFF2-40B4-BE49-F238E27FC236}">
                <a16:creationId xmlns:a16="http://schemas.microsoft.com/office/drawing/2014/main" id="{44121C6F-E833-4A8B-9CEA-FC1C9F9266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08894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1277638"/>
            <a:ext cx="10160000" cy="6342362"/>
          </a:xfrm>
          <a:prstGeom prst="rect">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4" name="Conector recto 3"/>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 name="Agrupar 4"/>
          <p:cNvGrpSpPr/>
          <p:nvPr/>
        </p:nvGrpSpPr>
        <p:grpSpPr>
          <a:xfrm>
            <a:off x="5069332" y="515426"/>
            <a:ext cx="5090668" cy="553998"/>
            <a:chOff x="5393761" y="5614117"/>
            <a:chExt cx="5413862" cy="726686"/>
          </a:xfrm>
        </p:grpSpPr>
        <p:sp>
          <p:nvSpPr>
            <p:cNvPr id="6" name="Arco 5"/>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7" name="Conector recto 6"/>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8" name="Elipse 7"/>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10" name="Elipse 9"/>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dirty="0">
                <a:solidFill>
                  <a:schemeClr val="bg1"/>
                </a:solidFill>
                <a:latin typeface="Trebuchet MS" charset="0"/>
                <a:ea typeface="Trebuchet MS" charset="0"/>
                <a:cs typeface="Trebuchet MS" charset="0"/>
              </a:rPr>
              <a:t>2</a:t>
            </a:r>
          </a:p>
        </p:txBody>
      </p:sp>
      <p:sp>
        <p:nvSpPr>
          <p:cNvPr id="14" name="Rectángulo 13"/>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106" name="Rectángulo 105"/>
          <p:cNvSpPr/>
          <p:nvPr/>
        </p:nvSpPr>
        <p:spPr>
          <a:xfrm>
            <a:off x="5461000" y="329625"/>
            <a:ext cx="4739090" cy="584775"/>
          </a:xfrm>
          <a:prstGeom prst="rect">
            <a:avLst/>
          </a:prstGeom>
          <a:ln>
            <a:noFill/>
          </a:ln>
        </p:spPr>
        <p:txBody>
          <a:bodyPr wrap="square">
            <a:spAutoFit/>
          </a:bodyPr>
          <a:lstStyle/>
          <a:p>
            <a:pPr defTabSz="914400"/>
            <a:r>
              <a:rPr lang="en-US" sz="3200" kern="0" dirty="0">
                <a:solidFill>
                  <a:schemeClr val="bg1">
                    <a:lumMod val="50000"/>
                  </a:schemeClr>
                </a:solidFill>
                <a:latin typeface="Trebuchet MS" charset="0"/>
                <a:ea typeface="Trebuchet MS" charset="0"/>
                <a:cs typeface="Trebuchet MS" charset="0"/>
              </a:rPr>
              <a:t>Technical Specifications</a:t>
            </a:r>
            <a:endParaRPr lang="en-US" sz="3200" kern="0" dirty="0">
              <a:solidFill>
                <a:schemeClr val="bg1">
                  <a:lumMod val="50000"/>
                </a:schemeClr>
              </a:solidFill>
            </a:endParaRPr>
          </a:p>
        </p:txBody>
      </p:sp>
      <p:sp>
        <p:nvSpPr>
          <p:cNvPr id="83" name="Elipse 82"/>
          <p:cNvSpPr/>
          <p:nvPr/>
        </p:nvSpPr>
        <p:spPr>
          <a:xfrm>
            <a:off x="429811" y="1423316"/>
            <a:ext cx="1872572" cy="1872572"/>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19" name="Rectángulo 18"/>
          <p:cNvSpPr/>
          <p:nvPr/>
        </p:nvSpPr>
        <p:spPr>
          <a:xfrm>
            <a:off x="500513" y="1829216"/>
            <a:ext cx="1734770" cy="1323439"/>
          </a:xfrm>
          <a:prstGeom prst="rect">
            <a:avLst/>
          </a:prstGeom>
        </p:spPr>
        <p:txBody>
          <a:bodyPr wrap="none">
            <a:spAutoFit/>
          </a:bodyPr>
          <a:lstStyle/>
          <a:p>
            <a:pPr algn="ctr"/>
            <a:r>
              <a:rPr lang="en-US" sz="2000" b="1" dirty="0">
                <a:solidFill>
                  <a:schemeClr val="bg1"/>
                </a:solidFill>
                <a:latin typeface="Trebuchet MS" charset="0"/>
                <a:ea typeface="Trebuchet MS" charset="0"/>
                <a:cs typeface="Trebuchet MS" charset="0"/>
              </a:rPr>
              <a:t>Technical </a:t>
            </a:r>
          </a:p>
          <a:p>
            <a:pPr algn="ctr"/>
            <a:r>
              <a:rPr lang="en-US" sz="2000" b="1" dirty="0">
                <a:solidFill>
                  <a:schemeClr val="bg1"/>
                </a:solidFill>
                <a:latin typeface="Trebuchet MS" charset="0"/>
                <a:ea typeface="Trebuchet MS" charset="0"/>
                <a:cs typeface="Trebuchet MS" charset="0"/>
              </a:rPr>
              <a:t>Specification</a:t>
            </a:r>
          </a:p>
          <a:p>
            <a:pPr algn="ctr"/>
            <a:r>
              <a:rPr lang="en-GB" sz="2000" b="1" dirty="0">
                <a:solidFill>
                  <a:schemeClr val="bg1"/>
                </a:solidFill>
                <a:latin typeface="Trebuchet MS" charset="0"/>
                <a:ea typeface="Trebuchet MS" charset="0"/>
                <a:cs typeface="Trebuchet MS" charset="0"/>
              </a:rPr>
              <a:t>62600 series</a:t>
            </a:r>
          </a:p>
          <a:p>
            <a:pPr algn="ctr"/>
            <a:endParaRPr lang="en-GB" sz="2000" b="1" dirty="0">
              <a:solidFill>
                <a:schemeClr val="bg1"/>
              </a:solidFill>
              <a:latin typeface="Trebuchet MS" charset="0"/>
              <a:ea typeface="Trebuchet MS" charset="0"/>
              <a:cs typeface="Trebuchet MS" charset="0"/>
            </a:endParaRPr>
          </a:p>
        </p:txBody>
      </p:sp>
      <p:sp>
        <p:nvSpPr>
          <p:cNvPr id="87" name="Rectángulo redondeado 86"/>
          <p:cNvSpPr/>
          <p:nvPr/>
        </p:nvSpPr>
        <p:spPr>
          <a:xfrm>
            <a:off x="2596478" y="2823229"/>
            <a:ext cx="1276915" cy="613227"/>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88" name="Rectángulo redondeado 87"/>
          <p:cNvSpPr/>
          <p:nvPr/>
        </p:nvSpPr>
        <p:spPr>
          <a:xfrm>
            <a:off x="2645952" y="2869842"/>
            <a:ext cx="1177967" cy="520000"/>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b" anchorCtr="0"/>
          <a:lstStyle/>
          <a:p>
            <a:pPr lvl="0" algn="ctr"/>
            <a:r>
              <a:rPr lang="en-US" sz="1200" dirty="0">
                <a:solidFill>
                  <a:schemeClr val="tx1">
                    <a:lumMod val="75000"/>
                    <a:lumOff val="25000"/>
                  </a:schemeClr>
                </a:solidFill>
                <a:latin typeface="Trebuchet MS" charset="0"/>
                <a:ea typeface="Trebuchet MS" charset="0"/>
                <a:cs typeface="Trebuchet MS" charset="0"/>
              </a:rPr>
              <a:t>Terminology</a:t>
            </a:r>
          </a:p>
        </p:txBody>
      </p:sp>
      <p:sp>
        <p:nvSpPr>
          <p:cNvPr id="89" name="Rectángulo redondeado 88"/>
          <p:cNvSpPr/>
          <p:nvPr/>
        </p:nvSpPr>
        <p:spPr>
          <a:xfrm>
            <a:off x="2596478" y="2209800"/>
            <a:ext cx="1276915" cy="423807"/>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latin typeface="Trebuchet MS" charset="0"/>
                <a:ea typeface="Trebuchet MS" charset="0"/>
                <a:cs typeface="Trebuchet MS" charset="0"/>
              </a:rPr>
              <a:t>Generic</a:t>
            </a:r>
            <a:endParaRPr lang="es-ES_tradnl" dirty="0">
              <a:latin typeface="Trebuchet MS" charset="0"/>
              <a:ea typeface="Trebuchet MS" charset="0"/>
              <a:cs typeface="Trebuchet MS" charset="0"/>
            </a:endParaRPr>
          </a:p>
        </p:txBody>
      </p:sp>
      <p:sp>
        <p:nvSpPr>
          <p:cNvPr id="90" name="Rectángulo redondeado 89"/>
          <p:cNvSpPr/>
          <p:nvPr/>
        </p:nvSpPr>
        <p:spPr>
          <a:xfrm>
            <a:off x="4061400" y="2823229"/>
            <a:ext cx="1276915" cy="613227"/>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91" name="Rectángulo redondeado 90"/>
          <p:cNvSpPr/>
          <p:nvPr/>
        </p:nvSpPr>
        <p:spPr>
          <a:xfrm>
            <a:off x="4110874" y="2869843"/>
            <a:ext cx="1177967" cy="520000"/>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72000" rtlCol="0" anchor="ctr"/>
          <a:lstStyle/>
          <a:p>
            <a:pPr lvl="0" algn="ctr"/>
            <a:r>
              <a:rPr lang="en-US" sz="1200" dirty="0">
                <a:solidFill>
                  <a:schemeClr val="tx1">
                    <a:lumMod val="75000"/>
                    <a:lumOff val="25000"/>
                  </a:schemeClr>
                </a:solidFill>
                <a:latin typeface="Trebuchet MS" charset="0"/>
                <a:ea typeface="Trebuchet MS" charset="0"/>
                <a:cs typeface="Trebuchet MS" charset="0"/>
              </a:rPr>
              <a:t>Performance</a:t>
            </a:r>
            <a:endParaRPr lang="es-ES_tradnl" sz="1200" dirty="0">
              <a:solidFill>
                <a:schemeClr val="tx1">
                  <a:lumMod val="75000"/>
                  <a:lumOff val="25000"/>
                </a:schemeClr>
              </a:solidFill>
              <a:latin typeface="Trebuchet MS" charset="0"/>
              <a:ea typeface="Trebuchet MS" charset="0"/>
              <a:cs typeface="Trebuchet MS" charset="0"/>
            </a:endParaRPr>
          </a:p>
        </p:txBody>
      </p:sp>
      <p:sp>
        <p:nvSpPr>
          <p:cNvPr id="92" name="Rectángulo redondeado 91"/>
          <p:cNvSpPr/>
          <p:nvPr/>
        </p:nvSpPr>
        <p:spPr>
          <a:xfrm>
            <a:off x="4061400" y="2209800"/>
            <a:ext cx="1276915" cy="423807"/>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latin typeface="Trebuchet MS" charset="0"/>
                <a:ea typeface="Trebuchet MS" charset="0"/>
                <a:cs typeface="Trebuchet MS" charset="0"/>
              </a:rPr>
              <a:t>Wave</a:t>
            </a:r>
            <a:endParaRPr lang="es-ES_tradnl" dirty="0">
              <a:latin typeface="Trebuchet MS" charset="0"/>
              <a:ea typeface="Trebuchet MS" charset="0"/>
              <a:cs typeface="Trebuchet MS" charset="0"/>
            </a:endParaRPr>
          </a:p>
        </p:txBody>
      </p:sp>
      <p:sp>
        <p:nvSpPr>
          <p:cNvPr id="93" name="Rectángulo redondeado 92"/>
          <p:cNvSpPr/>
          <p:nvPr/>
        </p:nvSpPr>
        <p:spPr>
          <a:xfrm>
            <a:off x="5509200" y="2823229"/>
            <a:ext cx="1276915" cy="613227"/>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94" name="Rectángulo redondeado 93"/>
          <p:cNvSpPr/>
          <p:nvPr/>
        </p:nvSpPr>
        <p:spPr>
          <a:xfrm>
            <a:off x="5509200" y="2209800"/>
            <a:ext cx="1276915" cy="423807"/>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latin typeface="Trebuchet MS" charset="0"/>
                <a:ea typeface="Trebuchet MS" charset="0"/>
                <a:cs typeface="Trebuchet MS" charset="0"/>
              </a:rPr>
              <a:t>Tidal</a:t>
            </a:r>
            <a:endParaRPr lang="es-ES_tradnl" dirty="0">
              <a:latin typeface="Trebuchet MS" charset="0"/>
              <a:ea typeface="Trebuchet MS" charset="0"/>
              <a:cs typeface="Trebuchet MS" charset="0"/>
            </a:endParaRPr>
          </a:p>
        </p:txBody>
      </p:sp>
      <p:sp>
        <p:nvSpPr>
          <p:cNvPr id="95" name="Rectángulo redondeado 94"/>
          <p:cNvSpPr/>
          <p:nvPr/>
        </p:nvSpPr>
        <p:spPr>
          <a:xfrm>
            <a:off x="6957000" y="2823229"/>
            <a:ext cx="1276915" cy="613227"/>
          </a:xfrm>
          <a:prstGeom prst="round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00" name="Rectángulo redondeado 99"/>
          <p:cNvSpPr/>
          <p:nvPr/>
        </p:nvSpPr>
        <p:spPr>
          <a:xfrm>
            <a:off x="6957000" y="2205037"/>
            <a:ext cx="1276915" cy="423807"/>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latin typeface="Trebuchet MS" charset="0"/>
                <a:ea typeface="Trebuchet MS" charset="0"/>
                <a:cs typeface="Trebuchet MS" charset="0"/>
              </a:rPr>
              <a:t>Rivers</a:t>
            </a:r>
            <a:endParaRPr lang="es-ES_tradnl" dirty="0">
              <a:latin typeface="Trebuchet MS" charset="0"/>
              <a:ea typeface="Trebuchet MS" charset="0"/>
              <a:cs typeface="Trebuchet MS" charset="0"/>
            </a:endParaRPr>
          </a:p>
        </p:txBody>
      </p:sp>
      <p:sp>
        <p:nvSpPr>
          <p:cNvPr id="101" name="Rectángulo redondeado 100"/>
          <p:cNvSpPr/>
          <p:nvPr/>
        </p:nvSpPr>
        <p:spPr>
          <a:xfrm>
            <a:off x="8404800" y="2823229"/>
            <a:ext cx="1276915" cy="613227"/>
          </a:xfrm>
          <a:prstGeom prst="round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02" name="Rectángulo redondeado 101"/>
          <p:cNvSpPr/>
          <p:nvPr/>
        </p:nvSpPr>
        <p:spPr>
          <a:xfrm>
            <a:off x="8454273" y="2869843"/>
            <a:ext cx="1177967" cy="520000"/>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16000" rtlCol="0" anchor="ctr"/>
          <a:lstStyle/>
          <a:p>
            <a:pPr lvl="0" algn="ctr"/>
            <a:r>
              <a:rPr lang="en-US" sz="1200" dirty="0">
                <a:solidFill>
                  <a:schemeClr val="tx1">
                    <a:lumMod val="75000"/>
                    <a:lumOff val="25000"/>
                  </a:schemeClr>
                </a:solidFill>
                <a:latin typeface="Trebuchet MS" charset="0"/>
                <a:ea typeface="Trebuchet MS" charset="0"/>
                <a:cs typeface="Trebuchet MS" charset="0"/>
              </a:rPr>
              <a:t>OTEC Design Assessment</a:t>
            </a:r>
          </a:p>
        </p:txBody>
      </p:sp>
      <p:sp>
        <p:nvSpPr>
          <p:cNvPr id="105" name="Rectángulo redondeado 104"/>
          <p:cNvSpPr/>
          <p:nvPr/>
        </p:nvSpPr>
        <p:spPr>
          <a:xfrm>
            <a:off x="8404800" y="2205037"/>
            <a:ext cx="1276915" cy="423807"/>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latin typeface="Trebuchet MS" charset="0"/>
                <a:ea typeface="Trebuchet MS" charset="0"/>
                <a:cs typeface="Trebuchet MS" charset="0"/>
              </a:rPr>
              <a:t>OTEC</a:t>
            </a:r>
            <a:endParaRPr lang="es-ES_tradnl" dirty="0">
              <a:latin typeface="Trebuchet MS" charset="0"/>
              <a:ea typeface="Trebuchet MS" charset="0"/>
              <a:cs typeface="Trebuchet MS" charset="0"/>
            </a:endParaRPr>
          </a:p>
        </p:txBody>
      </p:sp>
      <p:sp>
        <p:nvSpPr>
          <p:cNvPr id="108" name="Rectángulo redondeado 107"/>
          <p:cNvSpPr/>
          <p:nvPr/>
        </p:nvSpPr>
        <p:spPr>
          <a:xfrm>
            <a:off x="2596478" y="3549461"/>
            <a:ext cx="1276915" cy="613227"/>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09" name="Rectángulo redondeado 108"/>
          <p:cNvSpPr/>
          <p:nvPr/>
        </p:nvSpPr>
        <p:spPr>
          <a:xfrm>
            <a:off x="2645952" y="3590970"/>
            <a:ext cx="1177967" cy="530208"/>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lvl="0" algn="ctr"/>
            <a:r>
              <a:rPr lang="en-US" sz="1200" dirty="0">
                <a:solidFill>
                  <a:schemeClr val="tx1">
                    <a:lumMod val="75000"/>
                    <a:lumOff val="25000"/>
                  </a:schemeClr>
                </a:solidFill>
                <a:latin typeface="Trebuchet MS" charset="0"/>
                <a:ea typeface="Trebuchet MS" charset="0"/>
                <a:cs typeface="Trebuchet MS" charset="0"/>
              </a:rPr>
              <a:t>Design Requirements</a:t>
            </a:r>
          </a:p>
        </p:txBody>
      </p:sp>
      <p:sp>
        <p:nvSpPr>
          <p:cNvPr id="110" name="Rectángulo redondeado 109"/>
          <p:cNvSpPr/>
          <p:nvPr/>
        </p:nvSpPr>
        <p:spPr>
          <a:xfrm>
            <a:off x="4061400" y="3549461"/>
            <a:ext cx="1276915" cy="613227"/>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12" name="Rectángulo redondeado 111"/>
          <p:cNvSpPr/>
          <p:nvPr/>
        </p:nvSpPr>
        <p:spPr>
          <a:xfrm>
            <a:off x="4110874" y="3590971"/>
            <a:ext cx="1177967" cy="530208"/>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0" rIns="0" rtlCol="0" anchor="ctr"/>
          <a:lstStyle/>
          <a:p>
            <a:pPr lvl="0" algn="ctr"/>
            <a:r>
              <a:rPr lang="en-US" sz="1200" dirty="0">
                <a:solidFill>
                  <a:schemeClr val="tx1">
                    <a:lumMod val="75000"/>
                    <a:lumOff val="25000"/>
                  </a:schemeClr>
                </a:solidFill>
                <a:latin typeface="Trebuchet MS" charset="0"/>
                <a:ea typeface="Trebuchet MS" charset="0"/>
                <a:cs typeface="Trebuchet MS" charset="0"/>
              </a:rPr>
              <a:t>Resource</a:t>
            </a:r>
          </a:p>
        </p:txBody>
      </p:sp>
      <p:sp>
        <p:nvSpPr>
          <p:cNvPr id="115" name="Rectángulo redondeado 114"/>
          <p:cNvSpPr/>
          <p:nvPr/>
        </p:nvSpPr>
        <p:spPr>
          <a:xfrm>
            <a:off x="5509200" y="3549461"/>
            <a:ext cx="1276915" cy="613227"/>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17" name="Rectángulo redondeado 116"/>
          <p:cNvSpPr/>
          <p:nvPr/>
        </p:nvSpPr>
        <p:spPr>
          <a:xfrm>
            <a:off x="6957000" y="3549461"/>
            <a:ext cx="1276915" cy="613227"/>
          </a:xfrm>
          <a:prstGeom prst="round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21" name="Rectángulo redondeado 120"/>
          <p:cNvSpPr/>
          <p:nvPr/>
        </p:nvSpPr>
        <p:spPr>
          <a:xfrm>
            <a:off x="2596478" y="4307359"/>
            <a:ext cx="1276915" cy="613227"/>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24" name="Rectángulo redondeado 123"/>
          <p:cNvSpPr/>
          <p:nvPr/>
        </p:nvSpPr>
        <p:spPr>
          <a:xfrm>
            <a:off x="2645952" y="4346936"/>
            <a:ext cx="1177967" cy="527922"/>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lvl="0"/>
            <a:endParaRPr lang="en-US" sz="1200" dirty="0">
              <a:solidFill>
                <a:schemeClr val="tx1">
                  <a:lumMod val="75000"/>
                  <a:lumOff val="25000"/>
                </a:schemeClr>
              </a:solidFill>
              <a:latin typeface="Trebuchet MS" charset="0"/>
              <a:ea typeface="Trebuchet MS" charset="0"/>
              <a:cs typeface="Trebuchet MS" charset="0"/>
            </a:endParaRPr>
          </a:p>
          <a:p>
            <a:pPr lvl="0" algn="ctr"/>
            <a:r>
              <a:rPr lang="en-US" sz="1200" dirty="0">
                <a:solidFill>
                  <a:schemeClr val="tx1">
                    <a:lumMod val="75000"/>
                    <a:lumOff val="25000"/>
                  </a:schemeClr>
                </a:solidFill>
                <a:latin typeface="Trebuchet MS" charset="0"/>
                <a:ea typeface="Trebuchet MS" charset="0"/>
                <a:cs typeface="Trebuchet MS" charset="0"/>
              </a:rPr>
              <a:t>Moorings</a:t>
            </a:r>
          </a:p>
        </p:txBody>
      </p:sp>
      <p:sp>
        <p:nvSpPr>
          <p:cNvPr id="125" name="Rectángulo redondeado 124"/>
          <p:cNvSpPr/>
          <p:nvPr/>
        </p:nvSpPr>
        <p:spPr>
          <a:xfrm>
            <a:off x="4061400" y="4307359"/>
            <a:ext cx="1276915" cy="613227"/>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34" name="Rectángulo redondeado 133"/>
          <p:cNvSpPr/>
          <p:nvPr/>
        </p:nvSpPr>
        <p:spPr>
          <a:xfrm>
            <a:off x="4110874" y="4346937"/>
            <a:ext cx="1177967" cy="527922"/>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16000" rIns="0" rtlCol="0" anchor="ctr"/>
          <a:lstStyle/>
          <a:p>
            <a:pPr lvl="0" algn="ctr"/>
            <a:r>
              <a:rPr lang="en-US" sz="1200" dirty="0">
                <a:solidFill>
                  <a:schemeClr val="tx1">
                    <a:lumMod val="75000"/>
                    <a:lumOff val="25000"/>
                  </a:schemeClr>
                </a:solidFill>
                <a:latin typeface="Trebuchet MS" charset="0"/>
                <a:ea typeface="Trebuchet MS" charset="0"/>
                <a:cs typeface="Trebuchet MS" charset="0"/>
              </a:rPr>
              <a:t>2</a:t>
            </a:r>
            <a:r>
              <a:rPr lang="en-US" sz="1200" baseline="30000" dirty="0">
                <a:solidFill>
                  <a:schemeClr val="tx1">
                    <a:lumMod val="75000"/>
                    <a:lumOff val="25000"/>
                  </a:schemeClr>
                </a:solidFill>
                <a:latin typeface="Trebuchet MS" charset="0"/>
                <a:ea typeface="Trebuchet MS" charset="0"/>
                <a:cs typeface="Trebuchet MS" charset="0"/>
              </a:rPr>
              <a:t>nd</a:t>
            </a:r>
            <a:r>
              <a:rPr lang="en-US" sz="1200" dirty="0">
                <a:solidFill>
                  <a:schemeClr val="tx1">
                    <a:lumMod val="75000"/>
                    <a:lumOff val="25000"/>
                  </a:schemeClr>
                </a:solidFill>
                <a:latin typeface="Trebuchet MS" charset="0"/>
                <a:ea typeface="Trebuchet MS" charset="0"/>
                <a:cs typeface="Trebuchet MS" charset="0"/>
              </a:rPr>
              <a:t> Location</a:t>
            </a:r>
          </a:p>
        </p:txBody>
      </p:sp>
      <p:sp>
        <p:nvSpPr>
          <p:cNvPr id="137" name="Rectángulo redondeado 136"/>
          <p:cNvSpPr/>
          <p:nvPr/>
        </p:nvSpPr>
        <p:spPr>
          <a:xfrm>
            <a:off x="5509200" y="4307359"/>
            <a:ext cx="1276915" cy="613227"/>
          </a:xfrm>
          <a:prstGeom prst="round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39" name="Rectángulo redondeado 138"/>
          <p:cNvSpPr/>
          <p:nvPr/>
        </p:nvSpPr>
        <p:spPr>
          <a:xfrm>
            <a:off x="2596478" y="5034681"/>
            <a:ext cx="1276915" cy="613227"/>
          </a:xfrm>
          <a:prstGeom prst="round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40" name="Rectángulo redondeado 139"/>
          <p:cNvSpPr/>
          <p:nvPr/>
        </p:nvSpPr>
        <p:spPr>
          <a:xfrm>
            <a:off x="2645952" y="5079100"/>
            <a:ext cx="1177967" cy="524388"/>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b" anchorCtr="0"/>
          <a:lstStyle/>
          <a:p>
            <a:pPr lvl="0" algn="ctr"/>
            <a:endParaRPr lang="en-US" sz="1200" dirty="0">
              <a:solidFill>
                <a:schemeClr val="tx1">
                  <a:lumMod val="75000"/>
                  <a:lumOff val="25000"/>
                </a:schemeClr>
              </a:solidFill>
              <a:latin typeface="Trebuchet MS" charset="0"/>
              <a:ea typeface="Trebuchet MS" charset="0"/>
              <a:cs typeface="Trebuchet MS" charset="0"/>
            </a:endParaRPr>
          </a:p>
          <a:p>
            <a:pPr lvl="0" algn="ctr"/>
            <a:endParaRPr lang="en-US" sz="1200" dirty="0">
              <a:solidFill>
                <a:schemeClr val="tx1">
                  <a:lumMod val="75000"/>
                  <a:lumOff val="25000"/>
                </a:schemeClr>
              </a:solidFill>
              <a:latin typeface="Trebuchet MS" charset="0"/>
              <a:ea typeface="Trebuchet MS" charset="0"/>
              <a:cs typeface="Trebuchet MS" charset="0"/>
            </a:endParaRPr>
          </a:p>
          <a:p>
            <a:pPr lvl="0" algn="ctr"/>
            <a:endParaRPr lang="en-US" sz="1200" dirty="0">
              <a:solidFill>
                <a:schemeClr val="tx1">
                  <a:lumMod val="75000"/>
                  <a:lumOff val="25000"/>
                </a:schemeClr>
              </a:solidFill>
              <a:latin typeface="Trebuchet MS" charset="0"/>
              <a:ea typeface="Trebuchet MS" charset="0"/>
              <a:cs typeface="Trebuchet MS" charset="0"/>
            </a:endParaRPr>
          </a:p>
          <a:p>
            <a:pPr lvl="0" algn="ctr"/>
            <a:endParaRPr lang="en-US" sz="1200" dirty="0">
              <a:solidFill>
                <a:schemeClr val="tx1">
                  <a:lumMod val="75000"/>
                  <a:lumOff val="25000"/>
                </a:schemeClr>
              </a:solidFill>
              <a:latin typeface="Trebuchet MS" charset="0"/>
              <a:ea typeface="Trebuchet MS" charset="0"/>
              <a:cs typeface="Trebuchet MS" charset="0"/>
            </a:endParaRPr>
          </a:p>
          <a:p>
            <a:pPr lvl="0" algn="ctr"/>
            <a:r>
              <a:rPr lang="en-US" sz="1200" dirty="0">
                <a:solidFill>
                  <a:schemeClr val="tx1">
                    <a:lumMod val="75000"/>
                    <a:lumOff val="25000"/>
                  </a:schemeClr>
                </a:solidFill>
                <a:latin typeface="Trebuchet MS" charset="0"/>
                <a:ea typeface="Trebuchet MS" charset="0"/>
                <a:cs typeface="Trebuchet MS" charset="0"/>
              </a:rPr>
              <a:t>   Electrical </a:t>
            </a:r>
          </a:p>
          <a:p>
            <a:pPr lvl="0" algn="ctr"/>
            <a:r>
              <a:rPr lang="en-US" sz="1200" dirty="0">
                <a:solidFill>
                  <a:schemeClr val="tx1">
                    <a:lumMod val="75000"/>
                    <a:lumOff val="25000"/>
                  </a:schemeClr>
                </a:solidFill>
                <a:latin typeface="Trebuchet MS" charset="0"/>
                <a:ea typeface="Trebuchet MS" charset="0"/>
                <a:cs typeface="Trebuchet MS" charset="0"/>
              </a:rPr>
              <a:t>  Power Quality</a:t>
            </a:r>
          </a:p>
        </p:txBody>
      </p:sp>
      <p:sp>
        <p:nvSpPr>
          <p:cNvPr id="144" name="Rectángulo redondeado 143"/>
          <p:cNvSpPr/>
          <p:nvPr/>
        </p:nvSpPr>
        <p:spPr>
          <a:xfrm>
            <a:off x="4061400" y="5034681"/>
            <a:ext cx="1276915" cy="613227"/>
          </a:xfrm>
          <a:prstGeom prst="round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45" name="Rectángulo redondeado 144"/>
          <p:cNvSpPr/>
          <p:nvPr/>
        </p:nvSpPr>
        <p:spPr>
          <a:xfrm>
            <a:off x="2596478" y="5756879"/>
            <a:ext cx="1276915" cy="613227"/>
          </a:xfrm>
          <a:prstGeom prst="round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46" name="Rectángulo redondeado 145"/>
          <p:cNvSpPr/>
          <p:nvPr/>
        </p:nvSpPr>
        <p:spPr>
          <a:xfrm>
            <a:off x="2645952" y="5802243"/>
            <a:ext cx="1177967" cy="522499"/>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46800" rtlCol="0" anchor="b"/>
          <a:lstStyle/>
          <a:p>
            <a:pPr lvl="0" algn="ctr"/>
            <a:r>
              <a:rPr lang="en-US" sz="1200" dirty="0">
                <a:solidFill>
                  <a:schemeClr val="tx1">
                    <a:lumMod val="50000"/>
                    <a:lumOff val="50000"/>
                  </a:schemeClr>
                </a:solidFill>
                <a:latin typeface="Trebuchet MS" charset="0"/>
                <a:ea typeface="Trebuchet MS" charset="0"/>
                <a:cs typeface="Trebuchet MS" charset="0"/>
              </a:rPr>
              <a:t> </a:t>
            </a:r>
            <a:r>
              <a:rPr lang="en-US" sz="1200" dirty="0">
                <a:solidFill>
                  <a:schemeClr val="tx1">
                    <a:lumMod val="65000"/>
                    <a:lumOff val="35000"/>
                  </a:schemeClr>
                </a:solidFill>
                <a:latin typeface="Trebuchet MS" charset="0"/>
                <a:ea typeface="Trebuchet MS" charset="0"/>
                <a:cs typeface="Trebuchet MS" charset="0"/>
              </a:rPr>
              <a:t>Acoustic Measurement</a:t>
            </a:r>
          </a:p>
        </p:txBody>
      </p:sp>
      <p:sp>
        <p:nvSpPr>
          <p:cNvPr id="147" name="Rectángulo redondeado 146"/>
          <p:cNvSpPr/>
          <p:nvPr/>
        </p:nvSpPr>
        <p:spPr>
          <a:xfrm>
            <a:off x="2596478" y="6480788"/>
            <a:ext cx="1276915" cy="613227"/>
          </a:xfrm>
          <a:prstGeom prst="round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49" name="Rectángulo redondeado 148"/>
          <p:cNvSpPr/>
          <p:nvPr/>
        </p:nvSpPr>
        <p:spPr>
          <a:xfrm>
            <a:off x="2657872" y="6536151"/>
            <a:ext cx="1166047" cy="496056"/>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144000" rtlCol="0" anchor="ctr"/>
          <a:lstStyle/>
          <a:p>
            <a:pPr lvl="0" algn="ctr"/>
            <a:r>
              <a:rPr lang="en-US" sz="1200" dirty="0">
                <a:solidFill>
                  <a:schemeClr val="tx1">
                    <a:lumMod val="75000"/>
                    <a:lumOff val="25000"/>
                  </a:schemeClr>
                </a:solidFill>
                <a:latin typeface="Trebuchet MS" charset="0"/>
                <a:ea typeface="Trebuchet MS" charset="0"/>
                <a:cs typeface="Trebuchet MS" charset="0"/>
              </a:rPr>
              <a:t>   Loads  Measurements</a:t>
            </a:r>
          </a:p>
        </p:txBody>
      </p:sp>
      <p:sp>
        <p:nvSpPr>
          <p:cNvPr id="150" name="Rectángulo redondeado 149"/>
          <p:cNvSpPr/>
          <p:nvPr/>
        </p:nvSpPr>
        <p:spPr>
          <a:xfrm>
            <a:off x="2596478" y="2825610"/>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200" dirty="0">
                <a:solidFill>
                  <a:schemeClr val="bg1"/>
                </a:solidFill>
                <a:latin typeface="Trebuchet MS" charset="0"/>
                <a:ea typeface="Trebuchet MS" charset="0"/>
                <a:cs typeface="Trebuchet MS" charset="0"/>
              </a:rPr>
              <a:t>-1</a:t>
            </a:r>
            <a:endParaRPr lang="es-ES_tradnl" sz="1200" dirty="0">
              <a:solidFill>
                <a:schemeClr val="bg1"/>
              </a:solidFill>
              <a:latin typeface="Trebuchet MS" charset="0"/>
              <a:ea typeface="Trebuchet MS" charset="0"/>
              <a:cs typeface="Trebuchet MS" charset="0"/>
            </a:endParaRPr>
          </a:p>
        </p:txBody>
      </p:sp>
      <p:sp>
        <p:nvSpPr>
          <p:cNvPr id="151" name="Rectángulo redondeado 150"/>
          <p:cNvSpPr/>
          <p:nvPr/>
        </p:nvSpPr>
        <p:spPr>
          <a:xfrm>
            <a:off x="2596478" y="3547162"/>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200" dirty="0">
                <a:solidFill>
                  <a:schemeClr val="bg1"/>
                </a:solidFill>
                <a:latin typeface="Trebuchet MS" charset="0"/>
                <a:ea typeface="Trebuchet MS" charset="0"/>
                <a:cs typeface="Trebuchet MS" charset="0"/>
              </a:rPr>
              <a:t>-2</a:t>
            </a:r>
            <a:endParaRPr lang="es-ES_tradnl" sz="1200" dirty="0">
              <a:solidFill>
                <a:schemeClr val="bg1"/>
              </a:solidFill>
              <a:latin typeface="Trebuchet MS" charset="0"/>
              <a:ea typeface="Trebuchet MS" charset="0"/>
              <a:cs typeface="Trebuchet MS" charset="0"/>
            </a:endParaRPr>
          </a:p>
        </p:txBody>
      </p:sp>
      <p:sp>
        <p:nvSpPr>
          <p:cNvPr id="152" name="Rectángulo redondeado 151"/>
          <p:cNvSpPr/>
          <p:nvPr/>
        </p:nvSpPr>
        <p:spPr>
          <a:xfrm>
            <a:off x="2596478" y="4303755"/>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-10</a:t>
            </a:r>
            <a:endParaRPr lang="es-ES_tradnl" sz="1200" dirty="0">
              <a:solidFill>
                <a:schemeClr val="bg1"/>
              </a:solidFill>
              <a:latin typeface="Trebuchet MS" charset="0"/>
              <a:ea typeface="Trebuchet MS" charset="0"/>
              <a:cs typeface="Trebuchet MS" charset="0"/>
            </a:endParaRPr>
          </a:p>
        </p:txBody>
      </p:sp>
      <p:sp>
        <p:nvSpPr>
          <p:cNvPr id="153" name="Rectángulo redondeado 152"/>
          <p:cNvSpPr/>
          <p:nvPr/>
        </p:nvSpPr>
        <p:spPr>
          <a:xfrm>
            <a:off x="2596478" y="5034680"/>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a:solidFill>
                  <a:schemeClr val="bg1"/>
                </a:solidFill>
                <a:latin typeface="Trebuchet MS" charset="0"/>
                <a:ea typeface="Trebuchet MS" charset="0"/>
                <a:cs typeface="Trebuchet MS" charset="0"/>
              </a:rPr>
              <a:t>-30 </a:t>
            </a:r>
            <a:endParaRPr lang="es-ES_tradnl" sz="1200" dirty="0">
              <a:solidFill>
                <a:schemeClr val="bg1"/>
              </a:solidFill>
              <a:latin typeface="Trebuchet MS" charset="0"/>
              <a:ea typeface="Trebuchet MS" charset="0"/>
              <a:cs typeface="Trebuchet MS" charset="0"/>
            </a:endParaRPr>
          </a:p>
        </p:txBody>
      </p:sp>
      <p:sp>
        <p:nvSpPr>
          <p:cNvPr id="154" name="Rectángulo redondeado 153"/>
          <p:cNvSpPr/>
          <p:nvPr/>
        </p:nvSpPr>
        <p:spPr>
          <a:xfrm>
            <a:off x="2596478" y="5752630"/>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-40 </a:t>
            </a:r>
            <a:endParaRPr lang="es-ES_tradnl" sz="1200" dirty="0">
              <a:solidFill>
                <a:schemeClr val="bg1"/>
              </a:solidFill>
              <a:latin typeface="Trebuchet MS" charset="0"/>
              <a:ea typeface="Trebuchet MS" charset="0"/>
              <a:cs typeface="Trebuchet MS" charset="0"/>
            </a:endParaRPr>
          </a:p>
        </p:txBody>
      </p:sp>
      <p:sp>
        <p:nvSpPr>
          <p:cNvPr id="155" name="Rectángulo redondeado 154"/>
          <p:cNvSpPr/>
          <p:nvPr/>
        </p:nvSpPr>
        <p:spPr>
          <a:xfrm>
            <a:off x="4061657" y="2821889"/>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-100</a:t>
            </a:r>
            <a:endParaRPr lang="es-ES_tradnl" sz="1200" dirty="0">
              <a:solidFill>
                <a:schemeClr val="bg1"/>
              </a:solidFill>
              <a:latin typeface="Trebuchet MS" charset="0"/>
              <a:ea typeface="Trebuchet MS" charset="0"/>
              <a:cs typeface="Trebuchet MS" charset="0"/>
            </a:endParaRPr>
          </a:p>
        </p:txBody>
      </p:sp>
      <p:sp>
        <p:nvSpPr>
          <p:cNvPr id="156" name="Rectángulo redondeado 155"/>
          <p:cNvSpPr/>
          <p:nvPr/>
        </p:nvSpPr>
        <p:spPr>
          <a:xfrm>
            <a:off x="4061657" y="3550950"/>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-101</a:t>
            </a:r>
            <a:endParaRPr lang="es-ES_tradnl" sz="1200" dirty="0">
              <a:solidFill>
                <a:schemeClr val="bg1"/>
              </a:solidFill>
              <a:latin typeface="Trebuchet MS" charset="0"/>
              <a:ea typeface="Trebuchet MS" charset="0"/>
              <a:cs typeface="Trebuchet MS" charset="0"/>
            </a:endParaRPr>
          </a:p>
        </p:txBody>
      </p:sp>
      <p:sp>
        <p:nvSpPr>
          <p:cNvPr id="157" name="Rectángulo redondeado 156"/>
          <p:cNvSpPr/>
          <p:nvPr/>
        </p:nvSpPr>
        <p:spPr>
          <a:xfrm>
            <a:off x="4066207" y="4303282"/>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-102</a:t>
            </a:r>
            <a:endParaRPr lang="es-ES_tradnl" sz="1200" dirty="0">
              <a:solidFill>
                <a:schemeClr val="bg1"/>
              </a:solidFill>
              <a:latin typeface="Trebuchet MS" charset="0"/>
              <a:ea typeface="Trebuchet MS" charset="0"/>
              <a:cs typeface="Trebuchet MS" charset="0"/>
            </a:endParaRPr>
          </a:p>
        </p:txBody>
      </p:sp>
      <p:sp>
        <p:nvSpPr>
          <p:cNvPr id="158" name="Rectángulo redondeado 157"/>
          <p:cNvSpPr/>
          <p:nvPr/>
        </p:nvSpPr>
        <p:spPr>
          <a:xfrm>
            <a:off x="4110151" y="5075566"/>
            <a:ext cx="1177967" cy="527922"/>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16000" rIns="0" rtlCol="0" anchor="ctr"/>
          <a:lstStyle/>
          <a:p>
            <a:pPr lvl="0" algn="ctr"/>
            <a:r>
              <a:rPr lang="en-US" sz="1200" dirty="0">
                <a:solidFill>
                  <a:schemeClr val="tx1">
                    <a:lumMod val="75000"/>
                    <a:lumOff val="25000"/>
                  </a:schemeClr>
                </a:solidFill>
                <a:latin typeface="Trebuchet MS" charset="0"/>
                <a:ea typeface="Trebuchet MS" charset="0"/>
                <a:cs typeface="Trebuchet MS" charset="0"/>
              </a:rPr>
              <a:t>Scale Testing</a:t>
            </a:r>
          </a:p>
        </p:txBody>
      </p:sp>
      <p:sp>
        <p:nvSpPr>
          <p:cNvPr id="159" name="Rectángulo redondeado 158"/>
          <p:cNvSpPr/>
          <p:nvPr/>
        </p:nvSpPr>
        <p:spPr>
          <a:xfrm>
            <a:off x="4065484" y="5031911"/>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-103</a:t>
            </a:r>
            <a:endParaRPr lang="es-ES_tradnl" sz="1200" dirty="0">
              <a:solidFill>
                <a:schemeClr val="bg1"/>
              </a:solidFill>
              <a:latin typeface="Trebuchet MS" charset="0"/>
              <a:ea typeface="Trebuchet MS" charset="0"/>
              <a:cs typeface="Trebuchet MS" charset="0"/>
            </a:endParaRPr>
          </a:p>
        </p:txBody>
      </p:sp>
      <p:sp>
        <p:nvSpPr>
          <p:cNvPr id="160" name="Rectángulo redondeado 159"/>
          <p:cNvSpPr/>
          <p:nvPr/>
        </p:nvSpPr>
        <p:spPr>
          <a:xfrm>
            <a:off x="5554711" y="2869842"/>
            <a:ext cx="1177967" cy="520000"/>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72000" rtlCol="0" anchor="ctr"/>
          <a:lstStyle/>
          <a:p>
            <a:pPr lvl="0" algn="ctr"/>
            <a:r>
              <a:rPr lang="en-US" sz="1200" dirty="0">
                <a:solidFill>
                  <a:schemeClr val="tx1">
                    <a:lumMod val="75000"/>
                    <a:lumOff val="25000"/>
                  </a:schemeClr>
                </a:solidFill>
                <a:latin typeface="Trebuchet MS" charset="0"/>
                <a:ea typeface="Trebuchet MS" charset="0"/>
                <a:cs typeface="Trebuchet MS" charset="0"/>
              </a:rPr>
              <a:t>Performance</a:t>
            </a:r>
            <a:endParaRPr lang="es-ES_tradnl" sz="1200" dirty="0">
              <a:solidFill>
                <a:schemeClr val="tx1">
                  <a:lumMod val="75000"/>
                  <a:lumOff val="25000"/>
                </a:schemeClr>
              </a:solidFill>
              <a:latin typeface="Trebuchet MS" charset="0"/>
              <a:ea typeface="Trebuchet MS" charset="0"/>
              <a:cs typeface="Trebuchet MS" charset="0"/>
            </a:endParaRPr>
          </a:p>
        </p:txBody>
      </p:sp>
      <p:sp>
        <p:nvSpPr>
          <p:cNvPr id="161" name="Rectángulo redondeado 160"/>
          <p:cNvSpPr/>
          <p:nvPr/>
        </p:nvSpPr>
        <p:spPr>
          <a:xfrm>
            <a:off x="5505494" y="2821888"/>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-200</a:t>
            </a:r>
            <a:endParaRPr lang="es-ES_tradnl" sz="1200" dirty="0">
              <a:solidFill>
                <a:schemeClr val="bg1"/>
              </a:solidFill>
              <a:latin typeface="Trebuchet MS" charset="0"/>
              <a:ea typeface="Trebuchet MS" charset="0"/>
              <a:cs typeface="Trebuchet MS" charset="0"/>
            </a:endParaRPr>
          </a:p>
        </p:txBody>
      </p:sp>
      <p:sp>
        <p:nvSpPr>
          <p:cNvPr id="162" name="Rectángulo redondeado 161"/>
          <p:cNvSpPr/>
          <p:nvPr/>
        </p:nvSpPr>
        <p:spPr>
          <a:xfrm>
            <a:off x="5554711" y="3589951"/>
            <a:ext cx="1177967" cy="530208"/>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0" rIns="0" rtlCol="0" anchor="ctr"/>
          <a:lstStyle/>
          <a:p>
            <a:pPr lvl="0" algn="ctr"/>
            <a:r>
              <a:rPr lang="en-US" sz="1200" dirty="0">
                <a:solidFill>
                  <a:schemeClr val="tx1">
                    <a:lumMod val="75000"/>
                    <a:lumOff val="25000"/>
                  </a:schemeClr>
                </a:solidFill>
                <a:latin typeface="Trebuchet MS" charset="0"/>
                <a:ea typeface="Trebuchet MS" charset="0"/>
                <a:cs typeface="Trebuchet MS" charset="0"/>
              </a:rPr>
              <a:t>Resource</a:t>
            </a:r>
          </a:p>
        </p:txBody>
      </p:sp>
      <p:sp>
        <p:nvSpPr>
          <p:cNvPr id="163" name="Rectángulo redondeado 162"/>
          <p:cNvSpPr/>
          <p:nvPr/>
        </p:nvSpPr>
        <p:spPr>
          <a:xfrm>
            <a:off x="5505494" y="3549930"/>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-201</a:t>
            </a:r>
            <a:endParaRPr lang="es-ES_tradnl" sz="1200" dirty="0">
              <a:solidFill>
                <a:schemeClr val="bg1"/>
              </a:solidFill>
              <a:latin typeface="Trebuchet MS" charset="0"/>
              <a:ea typeface="Trebuchet MS" charset="0"/>
              <a:cs typeface="Trebuchet MS" charset="0"/>
            </a:endParaRPr>
          </a:p>
        </p:txBody>
      </p:sp>
      <p:sp>
        <p:nvSpPr>
          <p:cNvPr id="164" name="Rectángulo redondeado 163"/>
          <p:cNvSpPr/>
          <p:nvPr/>
        </p:nvSpPr>
        <p:spPr>
          <a:xfrm>
            <a:off x="5554711" y="4346936"/>
            <a:ext cx="1177967" cy="527922"/>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16000" rIns="0" rtlCol="0" anchor="ctr"/>
          <a:lstStyle/>
          <a:p>
            <a:pPr lvl="0" algn="ctr"/>
            <a:r>
              <a:rPr lang="en-US" sz="1200" dirty="0">
                <a:solidFill>
                  <a:schemeClr val="tx1">
                    <a:lumMod val="75000"/>
                    <a:lumOff val="25000"/>
                  </a:schemeClr>
                </a:solidFill>
                <a:latin typeface="Trebuchet MS" charset="0"/>
                <a:ea typeface="Trebuchet MS" charset="0"/>
                <a:cs typeface="Trebuchet MS" charset="0"/>
              </a:rPr>
              <a:t>Scale Testing</a:t>
            </a:r>
          </a:p>
        </p:txBody>
      </p:sp>
      <p:sp>
        <p:nvSpPr>
          <p:cNvPr id="165" name="Rectángulo redondeado 164"/>
          <p:cNvSpPr/>
          <p:nvPr/>
        </p:nvSpPr>
        <p:spPr>
          <a:xfrm>
            <a:off x="5510044" y="4303281"/>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-202</a:t>
            </a:r>
            <a:endParaRPr lang="es-ES_tradnl" sz="1200" dirty="0">
              <a:solidFill>
                <a:schemeClr val="bg1"/>
              </a:solidFill>
              <a:latin typeface="Trebuchet MS" charset="0"/>
              <a:ea typeface="Trebuchet MS" charset="0"/>
              <a:cs typeface="Trebuchet MS" charset="0"/>
            </a:endParaRPr>
          </a:p>
        </p:txBody>
      </p:sp>
      <p:sp>
        <p:nvSpPr>
          <p:cNvPr id="166" name="Rectángulo redondeado 165"/>
          <p:cNvSpPr/>
          <p:nvPr/>
        </p:nvSpPr>
        <p:spPr>
          <a:xfrm>
            <a:off x="7003580" y="2869989"/>
            <a:ext cx="1177967" cy="520000"/>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72000" rtlCol="0" anchor="ctr"/>
          <a:lstStyle/>
          <a:p>
            <a:pPr lvl="0" algn="ctr"/>
            <a:r>
              <a:rPr lang="en-US" sz="1200" dirty="0">
                <a:solidFill>
                  <a:schemeClr val="tx1">
                    <a:lumMod val="75000"/>
                    <a:lumOff val="25000"/>
                  </a:schemeClr>
                </a:solidFill>
                <a:latin typeface="Trebuchet MS" charset="0"/>
                <a:ea typeface="Trebuchet MS" charset="0"/>
                <a:cs typeface="Trebuchet MS" charset="0"/>
              </a:rPr>
              <a:t>Performance</a:t>
            </a:r>
            <a:endParaRPr lang="es-ES_tradnl" sz="1200" dirty="0">
              <a:solidFill>
                <a:schemeClr val="tx1">
                  <a:lumMod val="75000"/>
                  <a:lumOff val="25000"/>
                </a:schemeClr>
              </a:solidFill>
              <a:latin typeface="Trebuchet MS" charset="0"/>
              <a:ea typeface="Trebuchet MS" charset="0"/>
              <a:cs typeface="Trebuchet MS" charset="0"/>
            </a:endParaRPr>
          </a:p>
        </p:txBody>
      </p:sp>
      <p:sp>
        <p:nvSpPr>
          <p:cNvPr id="167" name="Rectángulo redondeado 166"/>
          <p:cNvSpPr/>
          <p:nvPr/>
        </p:nvSpPr>
        <p:spPr>
          <a:xfrm>
            <a:off x="6954363" y="2822035"/>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-300</a:t>
            </a:r>
            <a:endParaRPr lang="es-ES_tradnl" sz="1200" dirty="0">
              <a:solidFill>
                <a:schemeClr val="bg1"/>
              </a:solidFill>
              <a:latin typeface="Trebuchet MS" charset="0"/>
              <a:ea typeface="Trebuchet MS" charset="0"/>
              <a:cs typeface="Trebuchet MS" charset="0"/>
            </a:endParaRPr>
          </a:p>
        </p:txBody>
      </p:sp>
      <p:sp>
        <p:nvSpPr>
          <p:cNvPr id="168" name="Rectángulo redondeado 167"/>
          <p:cNvSpPr/>
          <p:nvPr/>
        </p:nvSpPr>
        <p:spPr>
          <a:xfrm>
            <a:off x="7003580" y="3589951"/>
            <a:ext cx="1177967" cy="530208"/>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0" rIns="0" rtlCol="0" anchor="ctr"/>
          <a:lstStyle/>
          <a:p>
            <a:pPr lvl="0" algn="ctr"/>
            <a:r>
              <a:rPr lang="en-US" sz="1200" dirty="0">
                <a:solidFill>
                  <a:schemeClr val="tx1">
                    <a:lumMod val="75000"/>
                    <a:lumOff val="25000"/>
                  </a:schemeClr>
                </a:solidFill>
                <a:latin typeface="Trebuchet MS" charset="0"/>
                <a:ea typeface="Trebuchet MS" charset="0"/>
                <a:cs typeface="Trebuchet MS" charset="0"/>
              </a:rPr>
              <a:t>Resource</a:t>
            </a:r>
          </a:p>
        </p:txBody>
      </p:sp>
      <p:sp>
        <p:nvSpPr>
          <p:cNvPr id="169" name="Rectángulo redondeado 168"/>
          <p:cNvSpPr/>
          <p:nvPr/>
        </p:nvSpPr>
        <p:spPr>
          <a:xfrm>
            <a:off x="6954363" y="3549930"/>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-201</a:t>
            </a:r>
            <a:endParaRPr lang="es-ES_tradnl" sz="1200" dirty="0">
              <a:solidFill>
                <a:schemeClr val="bg1"/>
              </a:solidFill>
              <a:latin typeface="Trebuchet MS" charset="0"/>
              <a:ea typeface="Trebuchet MS" charset="0"/>
              <a:cs typeface="Trebuchet MS" charset="0"/>
            </a:endParaRPr>
          </a:p>
        </p:txBody>
      </p:sp>
      <p:sp>
        <p:nvSpPr>
          <p:cNvPr id="170" name="Rectángulo redondeado 169"/>
          <p:cNvSpPr/>
          <p:nvPr/>
        </p:nvSpPr>
        <p:spPr>
          <a:xfrm>
            <a:off x="8403232" y="2820370"/>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-20</a:t>
            </a:r>
            <a:endParaRPr lang="es-ES_tradnl" sz="1200" dirty="0">
              <a:solidFill>
                <a:schemeClr val="bg1"/>
              </a:solidFill>
              <a:latin typeface="Trebuchet MS" charset="0"/>
              <a:ea typeface="Trebuchet MS" charset="0"/>
              <a:cs typeface="Trebuchet MS" charset="0"/>
            </a:endParaRPr>
          </a:p>
        </p:txBody>
      </p:sp>
      <p:sp>
        <p:nvSpPr>
          <p:cNvPr id="171" name="Rectángulo redondeado 170"/>
          <p:cNvSpPr/>
          <p:nvPr/>
        </p:nvSpPr>
        <p:spPr>
          <a:xfrm>
            <a:off x="2596478" y="6477000"/>
            <a:ext cx="369386" cy="233679"/>
          </a:xfrm>
          <a:prstGeom prst="roundRect">
            <a:avLst/>
          </a:prstGeom>
          <a:solidFill>
            <a:srgbClr val="99CA3C"/>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200" dirty="0">
                <a:solidFill>
                  <a:schemeClr val="bg1"/>
                </a:solidFill>
                <a:latin typeface="Trebuchet MS" charset="0"/>
                <a:ea typeface="Trebuchet MS" charset="0"/>
                <a:cs typeface="Trebuchet MS" charset="0"/>
              </a:rPr>
              <a:t>-xx </a:t>
            </a:r>
            <a:endParaRPr lang="es-ES_tradnl" sz="1200" dirty="0">
              <a:solidFill>
                <a:schemeClr val="bg1"/>
              </a:solidFill>
              <a:latin typeface="Trebuchet MS" charset="0"/>
              <a:ea typeface="Trebuchet MS" charset="0"/>
              <a:cs typeface="Trebuchet MS" charset="0"/>
            </a:endParaRPr>
          </a:p>
        </p:txBody>
      </p:sp>
      <p:sp>
        <p:nvSpPr>
          <p:cNvPr id="172" name="Rectángulo redondeado 171"/>
          <p:cNvSpPr/>
          <p:nvPr/>
        </p:nvSpPr>
        <p:spPr>
          <a:xfrm>
            <a:off x="5745728" y="6866725"/>
            <a:ext cx="477272" cy="79507"/>
          </a:xfrm>
          <a:prstGeom prst="round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74" name="Rectángulo redondeado 173"/>
          <p:cNvSpPr/>
          <p:nvPr/>
        </p:nvSpPr>
        <p:spPr>
          <a:xfrm>
            <a:off x="5745728" y="6635154"/>
            <a:ext cx="477272" cy="79507"/>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a:p>
        </p:txBody>
      </p:sp>
      <p:sp>
        <p:nvSpPr>
          <p:cNvPr id="175" name="TextBox 5"/>
          <p:cNvSpPr txBox="1"/>
          <p:nvPr/>
        </p:nvSpPr>
        <p:spPr>
          <a:xfrm>
            <a:off x="6258443" y="6477000"/>
            <a:ext cx="3901557" cy="595033"/>
          </a:xfrm>
          <a:prstGeom prst="rect">
            <a:avLst/>
          </a:prstGeom>
          <a:noFill/>
          <a:ln>
            <a:noFill/>
          </a:ln>
        </p:spPr>
        <p:txBody>
          <a:bodyPr wrap="square" lIns="101599" tIns="50799" rIns="101599" bIns="50799" rtlCol="0">
            <a:spAutoFit/>
          </a:bodyPr>
          <a:lstStyle/>
          <a:p>
            <a:r>
              <a:rPr lang="en-US" sz="1600" dirty="0">
                <a:solidFill>
                  <a:schemeClr val="bg1"/>
                </a:solidFill>
                <a:latin typeface="Trebuchet MS" charset="0"/>
                <a:ea typeface="Trebuchet MS" charset="0"/>
                <a:cs typeface="Trebuchet MS" charset="0"/>
              </a:rPr>
              <a:t>Published (TS)</a:t>
            </a:r>
          </a:p>
          <a:p>
            <a:r>
              <a:rPr lang="en-US" sz="1600" dirty="0">
                <a:solidFill>
                  <a:schemeClr val="bg1"/>
                </a:solidFill>
                <a:latin typeface="Trebuchet MS" charset="0"/>
                <a:ea typeface="Trebuchet MS" charset="0"/>
                <a:cs typeface="Trebuchet MS" charset="0"/>
              </a:rPr>
              <a:t>Under development (pre-CD or CD1)</a:t>
            </a:r>
          </a:p>
        </p:txBody>
      </p:sp>
      <p:sp>
        <p:nvSpPr>
          <p:cNvPr id="74" name="Elipse 51">
            <a:extLst>
              <a:ext uri="{FF2B5EF4-FFF2-40B4-BE49-F238E27FC236}">
                <a16:creationId xmlns:a16="http://schemas.microsoft.com/office/drawing/2014/main" id="{9AF5FE6B-7CB6-47B0-8D38-5F5755D2A65B}"/>
              </a:ext>
            </a:extLst>
          </p:cNvPr>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75" name="Elipse 57">
            <a:extLst>
              <a:ext uri="{FF2B5EF4-FFF2-40B4-BE49-F238E27FC236}">
                <a16:creationId xmlns:a16="http://schemas.microsoft.com/office/drawing/2014/main" id="{B647C7AF-48E2-4B3F-81F8-84BBF647A9A3}"/>
              </a:ext>
            </a:extLst>
          </p:cNvPr>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2</a:t>
            </a:r>
          </a:p>
        </p:txBody>
      </p:sp>
      <p:pic>
        <p:nvPicPr>
          <p:cNvPr id="76" name="Afbeelding 6">
            <a:extLst>
              <a:ext uri="{FF2B5EF4-FFF2-40B4-BE49-F238E27FC236}">
                <a16:creationId xmlns:a16="http://schemas.microsoft.com/office/drawing/2014/main" id="{F12B56DC-7EA1-4AB8-9FC8-52B6475A2C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95625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Conector recto 7">
            <a:extLst>
              <a:ext uri="{FF2B5EF4-FFF2-40B4-BE49-F238E27FC236}">
                <a16:creationId xmlns:a16="http://schemas.microsoft.com/office/drawing/2014/main" id="{A477CD10-6401-422C-9946-4E7223F4B705}"/>
              </a:ext>
            </a:extLst>
          </p:cNvPr>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6" name="Agrupar 8">
            <a:extLst>
              <a:ext uri="{FF2B5EF4-FFF2-40B4-BE49-F238E27FC236}">
                <a16:creationId xmlns:a16="http://schemas.microsoft.com/office/drawing/2014/main" id="{98218882-8505-4EEE-BE1B-7362E374890E}"/>
              </a:ext>
            </a:extLst>
          </p:cNvPr>
          <p:cNvGrpSpPr/>
          <p:nvPr/>
        </p:nvGrpSpPr>
        <p:grpSpPr>
          <a:xfrm>
            <a:off x="5069332" y="515426"/>
            <a:ext cx="5090668" cy="553998"/>
            <a:chOff x="5393761" y="5614117"/>
            <a:chExt cx="5413862" cy="726686"/>
          </a:xfrm>
        </p:grpSpPr>
        <p:sp>
          <p:nvSpPr>
            <p:cNvPr id="27" name="Arco 9">
              <a:extLst>
                <a:ext uri="{FF2B5EF4-FFF2-40B4-BE49-F238E27FC236}">
                  <a16:creationId xmlns:a16="http://schemas.microsoft.com/office/drawing/2014/main" id="{DBB80237-2917-4D99-AB20-E1A26C42BFAE}"/>
                </a:ext>
              </a:extLst>
            </p:cNvPr>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28" name="Conector recto 10">
              <a:extLst>
                <a:ext uri="{FF2B5EF4-FFF2-40B4-BE49-F238E27FC236}">
                  <a16:creationId xmlns:a16="http://schemas.microsoft.com/office/drawing/2014/main" id="{7C6AF59A-6443-4BCC-9B50-CF06643819E3}"/>
                </a:ext>
              </a:extLst>
            </p:cNvPr>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9" name="Elipse 11">
            <a:extLst>
              <a:ext uri="{FF2B5EF4-FFF2-40B4-BE49-F238E27FC236}">
                <a16:creationId xmlns:a16="http://schemas.microsoft.com/office/drawing/2014/main" id="{C15D148E-79A2-4C44-8657-91F3642CA396}"/>
              </a:ext>
            </a:extLst>
          </p:cNvPr>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30" name="Rectángulo 28">
            <a:extLst>
              <a:ext uri="{FF2B5EF4-FFF2-40B4-BE49-F238E27FC236}">
                <a16:creationId xmlns:a16="http://schemas.microsoft.com/office/drawing/2014/main" id="{B20259DE-30AC-47FC-B5BD-E652C7AC096F}"/>
              </a:ext>
            </a:extLst>
          </p:cNvPr>
          <p:cNvSpPr/>
          <p:nvPr/>
        </p:nvSpPr>
        <p:spPr>
          <a:xfrm>
            <a:off x="5461000" y="329625"/>
            <a:ext cx="4739090" cy="584775"/>
          </a:xfrm>
          <a:prstGeom prst="rect">
            <a:avLst/>
          </a:prstGeom>
          <a:ln>
            <a:noFill/>
          </a:ln>
        </p:spPr>
        <p:txBody>
          <a:bodyPr wrap="square">
            <a:spAutoFit/>
          </a:bodyPr>
          <a:lstStyle/>
          <a:p>
            <a:pPr defTabSz="914400"/>
            <a:r>
              <a:rPr lang="en-US" sz="3200" kern="0" dirty="0">
                <a:solidFill>
                  <a:schemeClr val="bg1">
                    <a:lumMod val="50000"/>
                  </a:schemeClr>
                </a:solidFill>
                <a:latin typeface="Trebuchet MS" charset="0"/>
                <a:ea typeface="Trebuchet MS" charset="0"/>
                <a:cs typeface="Trebuchet MS" charset="0"/>
              </a:rPr>
              <a:t>Technical Specifications</a:t>
            </a:r>
            <a:endParaRPr lang="en-US" sz="3200" kern="0" dirty="0">
              <a:solidFill>
                <a:schemeClr val="bg1">
                  <a:lumMod val="50000"/>
                </a:schemeClr>
              </a:solidFill>
            </a:endParaRPr>
          </a:p>
        </p:txBody>
      </p:sp>
      <p:sp>
        <p:nvSpPr>
          <p:cNvPr id="31" name="Elipse 51">
            <a:extLst>
              <a:ext uri="{FF2B5EF4-FFF2-40B4-BE49-F238E27FC236}">
                <a16:creationId xmlns:a16="http://schemas.microsoft.com/office/drawing/2014/main" id="{C9333958-C7F6-43DB-9C2E-B327345E059B}"/>
              </a:ext>
            </a:extLst>
          </p:cNvPr>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2" name="Elipse 57">
            <a:extLst>
              <a:ext uri="{FF2B5EF4-FFF2-40B4-BE49-F238E27FC236}">
                <a16:creationId xmlns:a16="http://schemas.microsoft.com/office/drawing/2014/main" id="{6229679F-1E26-44B1-B43A-17A82F540DE7}"/>
              </a:ext>
            </a:extLst>
          </p:cNvPr>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2</a:t>
            </a:r>
          </a:p>
        </p:txBody>
      </p:sp>
      <p:sp>
        <p:nvSpPr>
          <p:cNvPr id="64" name="Elipse 29">
            <a:extLst>
              <a:ext uri="{FF2B5EF4-FFF2-40B4-BE49-F238E27FC236}">
                <a16:creationId xmlns:a16="http://schemas.microsoft.com/office/drawing/2014/main" id="{07FF310E-1408-4D89-B20E-166275D51113}"/>
              </a:ext>
            </a:extLst>
          </p:cNvPr>
          <p:cNvSpPr/>
          <p:nvPr/>
        </p:nvSpPr>
        <p:spPr>
          <a:xfrm>
            <a:off x="50800" y="1356020"/>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cxnSp>
        <p:nvCxnSpPr>
          <p:cNvPr id="65" name="Conector recto 20">
            <a:extLst>
              <a:ext uri="{FF2B5EF4-FFF2-40B4-BE49-F238E27FC236}">
                <a16:creationId xmlns:a16="http://schemas.microsoft.com/office/drawing/2014/main" id="{0C774CC5-F5F5-4C2A-9794-AD3687740644}"/>
              </a:ext>
            </a:extLst>
          </p:cNvPr>
          <p:cNvCxnSpPr/>
          <p:nvPr/>
        </p:nvCxnSpPr>
        <p:spPr>
          <a:xfrm flipH="1" flipV="1">
            <a:off x="2495346" y="2620537"/>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Arco 56">
            <a:extLst>
              <a:ext uri="{FF2B5EF4-FFF2-40B4-BE49-F238E27FC236}">
                <a16:creationId xmlns:a16="http://schemas.microsoft.com/office/drawing/2014/main" id="{5F70C01D-2F64-4A1E-A3BD-84F683D5EFE4}"/>
              </a:ext>
            </a:extLst>
          </p:cNvPr>
          <p:cNvSpPr/>
          <p:nvPr/>
        </p:nvSpPr>
        <p:spPr>
          <a:xfrm>
            <a:off x="1881590" y="2286000"/>
            <a:ext cx="613755" cy="634790"/>
          </a:xfrm>
          <a:prstGeom prst="arc">
            <a:avLst>
              <a:gd name="adj1" fmla="val 16200000"/>
              <a:gd name="adj2" fmla="val 224152"/>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67" name="Conector recto 57">
            <a:extLst>
              <a:ext uri="{FF2B5EF4-FFF2-40B4-BE49-F238E27FC236}">
                <a16:creationId xmlns:a16="http://schemas.microsoft.com/office/drawing/2014/main" id="{7C84437C-5B07-46B6-ACB3-078BA2D2B0F2}"/>
              </a:ext>
            </a:extLst>
          </p:cNvPr>
          <p:cNvCxnSpPr/>
          <p:nvPr/>
        </p:nvCxnSpPr>
        <p:spPr>
          <a:xfrm flipV="1">
            <a:off x="1980285" y="2286000"/>
            <a:ext cx="208494" cy="499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Rectángulo 58">
            <a:extLst>
              <a:ext uri="{FF2B5EF4-FFF2-40B4-BE49-F238E27FC236}">
                <a16:creationId xmlns:a16="http://schemas.microsoft.com/office/drawing/2014/main" id="{753F32D6-DC41-442E-A988-851DD0E1CA5B}"/>
              </a:ext>
            </a:extLst>
          </p:cNvPr>
          <p:cNvSpPr/>
          <p:nvPr/>
        </p:nvSpPr>
        <p:spPr>
          <a:xfrm>
            <a:off x="38258" y="1736331"/>
            <a:ext cx="1891763" cy="1323439"/>
          </a:xfrm>
          <a:prstGeom prst="rect">
            <a:avLst/>
          </a:prstGeom>
        </p:spPr>
        <p:txBody>
          <a:bodyPr wrap="square">
            <a:spAutoFit/>
          </a:bodyPr>
          <a:lstStyle/>
          <a:p>
            <a:pPr algn="ctr"/>
            <a:r>
              <a:rPr lang="en-GB" sz="2000" b="1" dirty="0">
                <a:solidFill>
                  <a:schemeClr val="bg1"/>
                </a:solidFill>
                <a:latin typeface="Trebuchet MS" charset="0"/>
                <a:ea typeface="Trebuchet MS" charset="0"/>
                <a:cs typeface="Trebuchet MS" charset="0"/>
              </a:rPr>
              <a:t>What will we learn through Met -Certified?</a:t>
            </a:r>
            <a:endParaRPr lang="en-US" sz="2000" b="1" dirty="0">
              <a:solidFill>
                <a:schemeClr val="bg1"/>
              </a:solidFill>
              <a:latin typeface="Trebuchet MS" charset="0"/>
              <a:ea typeface="Trebuchet MS" charset="0"/>
              <a:cs typeface="Trebuchet MS" charset="0"/>
            </a:endParaRPr>
          </a:p>
        </p:txBody>
      </p:sp>
      <p:sp>
        <p:nvSpPr>
          <p:cNvPr id="69" name="Elipse 33">
            <a:extLst>
              <a:ext uri="{FF2B5EF4-FFF2-40B4-BE49-F238E27FC236}">
                <a16:creationId xmlns:a16="http://schemas.microsoft.com/office/drawing/2014/main" id="{68660086-1687-4ED7-9BDC-091793969410}"/>
              </a:ext>
            </a:extLst>
          </p:cNvPr>
          <p:cNvSpPr/>
          <p:nvPr/>
        </p:nvSpPr>
        <p:spPr>
          <a:xfrm>
            <a:off x="2262590" y="2917878"/>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70" name="Agrupar 34">
            <a:extLst>
              <a:ext uri="{FF2B5EF4-FFF2-40B4-BE49-F238E27FC236}">
                <a16:creationId xmlns:a16="http://schemas.microsoft.com/office/drawing/2014/main" id="{342A52CB-AAFF-46C0-A2F9-B5F886DE0131}"/>
              </a:ext>
            </a:extLst>
          </p:cNvPr>
          <p:cNvGrpSpPr/>
          <p:nvPr/>
        </p:nvGrpSpPr>
        <p:grpSpPr>
          <a:xfrm>
            <a:off x="2184381" y="2948898"/>
            <a:ext cx="592641" cy="378853"/>
            <a:chOff x="5344377" y="2992842"/>
            <a:chExt cx="761235" cy="486629"/>
          </a:xfrm>
        </p:grpSpPr>
        <p:grpSp>
          <p:nvGrpSpPr>
            <p:cNvPr id="71" name="Agrupar 35">
              <a:extLst>
                <a:ext uri="{FF2B5EF4-FFF2-40B4-BE49-F238E27FC236}">
                  <a16:creationId xmlns:a16="http://schemas.microsoft.com/office/drawing/2014/main" id="{00FE65C2-FAC5-4724-B4B6-3027F5DB713E}"/>
                </a:ext>
              </a:extLst>
            </p:cNvPr>
            <p:cNvGrpSpPr/>
            <p:nvPr/>
          </p:nvGrpSpPr>
          <p:grpSpPr>
            <a:xfrm>
              <a:off x="5344377" y="3135255"/>
              <a:ext cx="761235" cy="190500"/>
              <a:chOff x="7801834" y="2827872"/>
              <a:chExt cx="761235" cy="190500"/>
            </a:xfrm>
          </p:grpSpPr>
          <p:sp>
            <p:nvSpPr>
              <p:cNvPr id="74" name="Acorde 38">
                <a:extLst>
                  <a:ext uri="{FF2B5EF4-FFF2-40B4-BE49-F238E27FC236}">
                    <a16:creationId xmlns:a16="http://schemas.microsoft.com/office/drawing/2014/main" id="{997145CC-0E13-4E7A-9113-F894FB91648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5" name="Acorde 39">
                <a:extLst>
                  <a:ext uri="{FF2B5EF4-FFF2-40B4-BE49-F238E27FC236}">
                    <a16:creationId xmlns:a16="http://schemas.microsoft.com/office/drawing/2014/main" id="{8B0B4BF8-3E94-46B4-8F7C-A178511CA978}"/>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6" name="Elipse 40">
                <a:extLst>
                  <a:ext uri="{FF2B5EF4-FFF2-40B4-BE49-F238E27FC236}">
                    <a16:creationId xmlns:a16="http://schemas.microsoft.com/office/drawing/2014/main" id="{F74C9FFD-1E27-431B-8E61-DF20A16BE45B}"/>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72" name="Arco 36">
              <a:extLst>
                <a:ext uri="{FF2B5EF4-FFF2-40B4-BE49-F238E27FC236}">
                  <a16:creationId xmlns:a16="http://schemas.microsoft.com/office/drawing/2014/main" id="{8775ABE7-32EF-49C2-9BE3-06C09C4E67B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3" name="Arco 37">
              <a:extLst>
                <a:ext uri="{FF2B5EF4-FFF2-40B4-BE49-F238E27FC236}">
                  <a16:creationId xmlns:a16="http://schemas.microsoft.com/office/drawing/2014/main" id="{1A6B3AC1-9ADE-4F44-8B00-F5EA0B615AB3}"/>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93" name="Rectangle 92">
            <a:extLst>
              <a:ext uri="{FF2B5EF4-FFF2-40B4-BE49-F238E27FC236}">
                <a16:creationId xmlns:a16="http://schemas.microsoft.com/office/drawing/2014/main" id="{4252BA71-3B4D-4585-944B-BBC8993E263B}"/>
              </a:ext>
            </a:extLst>
          </p:cNvPr>
          <p:cNvSpPr/>
          <p:nvPr/>
        </p:nvSpPr>
        <p:spPr>
          <a:xfrm>
            <a:off x="2802283" y="2980172"/>
            <a:ext cx="6970863" cy="369332"/>
          </a:xfrm>
          <a:prstGeom prst="rect">
            <a:avLst/>
          </a:prstGeom>
        </p:spPr>
        <p:txBody>
          <a:bodyPr wrap="square">
            <a:spAutoFit/>
          </a:bodyPr>
          <a:lstStyle/>
          <a:p>
            <a:r>
              <a:rPr lang="en-US" dirty="0">
                <a:solidFill>
                  <a:schemeClr val="tx1">
                    <a:lumMod val="65000"/>
                    <a:lumOff val="35000"/>
                  </a:schemeClr>
                </a:solidFill>
                <a:latin typeface="Trebuchet MS" charset="0"/>
                <a:ea typeface="Trebuchet MS" charset="0"/>
                <a:cs typeface="Trebuchet MS" charset="0"/>
              </a:rPr>
              <a:t>Applying the standards in practice on a range of devices</a:t>
            </a:r>
          </a:p>
        </p:txBody>
      </p:sp>
      <p:sp>
        <p:nvSpPr>
          <p:cNvPr id="95" name="Rectangle 94">
            <a:extLst>
              <a:ext uri="{FF2B5EF4-FFF2-40B4-BE49-F238E27FC236}">
                <a16:creationId xmlns:a16="http://schemas.microsoft.com/office/drawing/2014/main" id="{BAF1AF9E-DC5A-444D-A954-13EE20868FB0}"/>
              </a:ext>
            </a:extLst>
          </p:cNvPr>
          <p:cNvSpPr/>
          <p:nvPr/>
        </p:nvSpPr>
        <p:spPr>
          <a:xfrm>
            <a:off x="2646494" y="3516681"/>
            <a:ext cx="7310306" cy="923330"/>
          </a:xfrm>
          <a:prstGeom prst="rect">
            <a:avLst/>
          </a:prstGeom>
        </p:spPr>
        <p:txBody>
          <a:bodyPr wrap="square">
            <a:spAutoFit/>
          </a:bodyPr>
          <a:lstStyle/>
          <a:p>
            <a:pPr marL="285750" indent="-285750">
              <a:buFont typeface="Arial" panose="020B0604020202020204" pitchFamily="34" charset="0"/>
              <a:buChar char="•"/>
            </a:pPr>
            <a:r>
              <a:rPr lang="en-US" dirty="0">
                <a:solidFill>
                  <a:schemeClr val="tx1">
                    <a:lumMod val="65000"/>
                    <a:lumOff val="35000"/>
                  </a:schemeClr>
                </a:solidFill>
                <a:latin typeface="Trebuchet MS" charset="0"/>
                <a:ea typeface="Trebuchet MS" charset="0"/>
                <a:cs typeface="Trebuchet MS" charset="0"/>
              </a:rPr>
              <a:t>Resource data can be used to review numerical model uncertainty</a:t>
            </a:r>
          </a:p>
          <a:p>
            <a:pPr marL="285750" indent="-285750">
              <a:buFont typeface="Arial" panose="020B0604020202020204" pitchFamily="34" charset="0"/>
              <a:buChar char="•"/>
            </a:pPr>
            <a:r>
              <a:rPr lang="en-US" dirty="0">
                <a:solidFill>
                  <a:schemeClr val="tx1">
                    <a:lumMod val="65000"/>
                    <a:lumOff val="35000"/>
                  </a:schemeClr>
                </a:solidFill>
                <a:latin typeface="Trebuchet MS" charset="0"/>
                <a:ea typeface="Trebuchet MS" charset="0"/>
                <a:cs typeface="Trebuchet MS" charset="0"/>
              </a:rPr>
              <a:t>Comparison of ADCP configurations</a:t>
            </a:r>
          </a:p>
          <a:p>
            <a:pPr marL="285750" indent="-285750">
              <a:buFont typeface="Arial" panose="020B0604020202020204" pitchFamily="34" charset="0"/>
              <a:buChar char="•"/>
            </a:pPr>
            <a:r>
              <a:rPr lang="en-US" dirty="0">
                <a:solidFill>
                  <a:schemeClr val="tx1">
                    <a:lumMod val="65000"/>
                    <a:lumOff val="35000"/>
                  </a:schemeClr>
                </a:solidFill>
                <a:latin typeface="Trebuchet MS" charset="0"/>
                <a:ea typeface="Trebuchet MS" charset="0"/>
                <a:cs typeface="Trebuchet MS" charset="0"/>
              </a:rPr>
              <a:t>Evaluation of Power curves against -200 Tidal Performance </a:t>
            </a:r>
          </a:p>
        </p:txBody>
      </p:sp>
      <p:pic>
        <p:nvPicPr>
          <p:cNvPr id="49" name="Picture 48">
            <a:extLst>
              <a:ext uri="{FF2B5EF4-FFF2-40B4-BE49-F238E27FC236}">
                <a16:creationId xmlns:a16="http://schemas.microsoft.com/office/drawing/2014/main" id="{37E24E86-2B48-4F41-BDF6-73F2493DA9AE}"/>
              </a:ext>
            </a:extLst>
          </p:cNvPr>
          <p:cNvPicPr>
            <a:picLocks noChangeAspect="1"/>
          </p:cNvPicPr>
          <p:nvPr/>
        </p:nvPicPr>
        <p:blipFill rotWithShape="1">
          <a:blip r:embed="rId3"/>
          <a:srcRect l="6029" t="3999" r="13610" b="5000"/>
          <a:stretch/>
        </p:blipFill>
        <p:spPr>
          <a:xfrm>
            <a:off x="4394200" y="4671963"/>
            <a:ext cx="3200400" cy="2747513"/>
          </a:xfrm>
          <a:prstGeom prst="rect">
            <a:avLst/>
          </a:prstGeom>
        </p:spPr>
      </p:pic>
    </p:spTree>
    <p:extLst>
      <p:ext uri="{BB962C8B-B14F-4D97-AF65-F5344CB8AC3E}">
        <p14:creationId xmlns:p14="http://schemas.microsoft.com/office/powerpoint/2010/main" val="1920841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54802E-EEEB-4D92-9FBD-00F08A0830FA}"/>
              </a:ext>
            </a:extLst>
          </p:cNvPr>
          <p:cNvPicPr>
            <a:picLocks noChangeAspect="1"/>
          </p:cNvPicPr>
          <p:nvPr/>
        </p:nvPicPr>
        <p:blipFill>
          <a:blip r:embed="rId3"/>
          <a:stretch>
            <a:fillRect/>
          </a:stretch>
        </p:blipFill>
        <p:spPr>
          <a:xfrm>
            <a:off x="263854" y="2982709"/>
            <a:ext cx="6289346" cy="4561091"/>
          </a:xfrm>
          <a:prstGeom prst="rect">
            <a:avLst/>
          </a:prstGeom>
        </p:spPr>
      </p:pic>
      <p:sp>
        <p:nvSpPr>
          <p:cNvPr id="8" name="Isosceles Triangle 7">
            <a:extLst>
              <a:ext uri="{FF2B5EF4-FFF2-40B4-BE49-F238E27FC236}">
                <a16:creationId xmlns:a16="http://schemas.microsoft.com/office/drawing/2014/main" id="{7E225D67-36D2-467E-95B5-3657F5578D62}"/>
              </a:ext>
            </a:extLst>
          </p:cNvPr>
          <p:cNvSpPr/>
          <p:nvPr/>
        </p:nvSpPr>
        <p:spPr>
          <a:xfrm rot="16200000" flipH="1">
            <a:off x="3800850" y="4774448"/>
            <a:ext cx="78399" cy="1778541"/>
          </a:xfrm>
          <a:prstGeom prst="triangl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Isosceles Triangle 8">
            <a:extLst>
              <a:ext uri="{FF2B5EF4-FFF2-40B4-BE49-F238E27FC236}">
                <a16:creationId xmlns:a16="http://schemas.microsoft.com/office/drawing/2014/main" id="{43BEC6FD-2EBE-41F9-9CDB-C681298033B3}"/>
              </a:ext>
            </a:extLst>
          </p:cNvPr>
          <p:cNvSpPr/>
          <p:nvPr/>
        </p:nvSpPr>
        <p:spPr>
          <a:xfrm rot="5400000">
            <a:off x="1902022" y="5546746"/>
            <a:ext cx="50032" cy="1272379"/>
          </a:xfrm>
          <a:prstGeom prst="triangl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11FA692D-E403-49DE-8F28-288559E576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909" t="6364" r="23818" b="6364"/>
          <a:stretch/>
        </p:blipFill>
        <p:spPr>
          <a:xfrm rot="5593980">
            <a:off x="6111590" y="6987607"/>
            <a:ext cx="605337" cy="412144"/>
          </a:xfrm>
          <a:prstGeom prst="rect">
            <a:avLst/>
          </a:prstGeom>
        </p:spPr>
      </p:pic>
      <p:sp>
        <p:nvSpPr>
          <p:cNvPr id="12" name="Isosceles Triangle 11">
            <a:extLst>
              <a:ext uri="{FF2B5EF4-FFF2-40B4-BE49-F238E27FC236}">
                <a16:creationId xmlns:a16="http://schemas.microsoft.com/office/drawing/2014/main" id="{8F88FC78-EDE2-450D-B81F-8E045AFB074B}"/>
              </a:ext>
            </a:extLst>
          </p:cNvPr>
          <p:cNvSpPr/>
          <p:nvPr/>
        </p:nvSpPr>
        <p:spPr>
          <a:xfrm rot="10800000">
            <a:off x="6287556" y="4928281"/>
            <a:ext cx="253406" cy="1971803"/>
          </a:xfrm>
          <a:prstGeom prst="triangle">
            <a:avLst/>
          </a:prstGeom>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E67793DC-06B1-4A2A-97AA-E66FBA4FAB19}"/>
              </a:ext>
            </a:extLst>
          </p:cNvPr>
          <p:cNvSpPr txBox="1"/>
          <p:nvPr/>
        </p:nvSpPr>
        <p:spPr>
          <a:xfrm>
            <a:off x="739973" y="6405458"/>
            <a:ext cx="2792178" cy="396134"/>
          </a:xfrm>
          <a:prstGeom prst="rect">
            <a:avLst/>
          </a:prstGeom>
        </p:spPr>
        <p:txBody>
          <a:bodyPr vert="horz" wrap="square" lIns="0" tIns="0" rIns="0" bIns="0" numCol="1" rtlCol="0">
            <a:spAutoFit/>
          </a:bodyPr>
          <a:lstStyle/>
          <a:p>
            <a:pPr marL="12700" marR="66675" indent="11430">
              <a:lnSpc>
                <a:spcPct val="142900"/>
              </a:lnSpc>
            </a:pPr>
            <a:r>
              <a:rPr lang="en-GB" b="1" spc="-15" dirty="0">
                <a:solidFill>
                  <a:schemeClr val="accent2"/>
                </a:solidFill>
                <a:latin typeface="Trebuchet MS"/>
                <a:cs typeface="Trebuchet MS"/>
              </a:rPr>
              <a:t>turbine mounted ADCPs</a:t>
            </a:r>
          </a:p>
        </p:txBody>
      </p:sp>
      <p:sp>
        <p:nvSpPr>
          <p:cNvPr id="17" name="TextBox 16">
            <a:extLst>
              <a:ext uri="{FF2B5EF4-FFF2-40B4-BE49-F238E27FC236}">
                <a16:creationId xmlns:a16="http://schemas.microsoft.com/office/drawing/2014/main" id="{ECF5AFD1-09F9-4832-A162-2D2E648A7966}"/>
              </a:ext>
            </a:extLst>
          </p:cNvPr>
          <p:cNvSpPr txBox="1"/>
          <p:nvPr/>
        </p:nvSpPr>
        <p:spPr>
          <a:xfrm>
            <a:off x="4737154" y="6967755"/>
            <a:ext cx="2019246" cy="396134"/>
          </a:xfrm>
          <a:prstGeom prst="rect">
            <a:avLst/>
          </a:prstGeom>
        </p:spPr>
        <p:txBody>
          <a:bodyPr vert="horz" wrap="square" lIns="0" tIns="0" rIns="0" bIns="0" numCol="1" rtlCol="0">
            <a:spAutoFit/>
          </a:bodyPr>
          <a:lstStyle/>
          <a:p>
            <a:pPr marL="12700" marR="66675" indent="11430">
              <a:lnSpc>
                <a:spcPct val="142900"/>
              </a:lnSpc>
            </a:pPr>
            <a:r>
              <a:rPr lang="en-GB" b="1" spc="-15" dirty="0">
                <a:solidFill>
                  <a:schemeClr val="tx2"/>
                </a:solidFill>
                <a:latin typeface="Trebuchet MS"/>
                <a:cs typeface="Trebuchet MS"/>
              </a:rPr>
              <a:t>Seabed ADCP</a:t>
            </a:r>
          </a:p>
        </p:txBody>
      </p:sp>
      <p:cxnSp>
        <p:nvCxnSpPr>
          <p:cNvPr id="25" name="Conector recto 7">
            <a:extLst>
              <a:ext uri="{FF2B5EF4-FFF2-40B4-BE49-F238E27FC236}">
                <a16:creationId xmlns:a16="http://schemas.microsoft.com/office/drawing/2014/main" id="{A477CD10-6401-422C-9946-4E7223F4B705}"/>
              </a:ext>
            </a:extLst>
          </p:cNvPr>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6" name="Agrupar 8">
            <a:extLst>
              <a:ext uri="{FF2B5EF4-FFF2-40B4-BE49-F238E27FC236}">
                <a16:creationId xmlns:a16="http://schemas.microsoft.com/office/drawing/2014/main" id="{98218882-8505-4EEE-BE1B-7362E374890E}"/>
              </a:ext>
            </a:extLst>
          </p:cNvPr>
          <p:cNvGrpSpPr/>
          <p:nvPr/>
        </p:nvGrpSpPr>
        <p:grpSpPr>
          <a:xfrm>
            <a:off x="5069332" y="515426"/>
            <a:ext cx="5090668" cy="553998"/>
            <a:chOff x="5393761" y="5614117"/>
            <a:chExt cx="5413862" cy="726686"/>
          </a:xfrm>
        </p:grpSpPr>
        <p:sp>
          <p:nvSpPr>
            <p:cNvPr id="27" name="Arco 9">
              <a:extLst>
                <a:ext uri="{FF2B5EF4-FFF2-40B4-BE49-F238E27FC236}">
                  <a16:creationId xmlns:a16="http://schemas.microsoft.com/office/drawing/2014/main" id="{DBB80237-2917-4D99-AB20-E1A26C42BFAE}"/>
                </a:ext>
              </a:extLst>
            </p:cNvPr>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28" name="Conector recto 10">
              <a:extLst>
                <a:ext uri="{FF2B5EF4-FFF2-40B4-BE49-F238E27FC236}">
                  <a16:creationId xmlns:a16="http://schemas.microsoft.com/office/drawing/2014/main" id="{7C6AF59A-6443-4BCC-9B50-CF06643819E3}"/>
                </a:ext>
              </a:extLst>
            </p:cNvPr>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9" name="Elipse 11">
            <a:extLst>
              <a:ext uri="{FF2B5EF4-FFF2-40B4-BE49-F238E27FC236}">
                <a16:creationId xmlns:a16="http://schemas.microsoft.com/office/drawing/2014/main" id="{C15D148E-79A2-4C44-8657-91F3642CA396}"/>
              </a:ext>
            </a:extLst>
          </p:cNvPr>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30" name="Rectángulo 28">
            <a:extLst>
              <a:ext uri="{FF2B5EF4-FFF2-40B4-BE49-F238E27FC236}">
                <a16:creationId xmlns:a16="http://schemas.microsoft.com/office/drawing/2014/main" id="{B20259DE-30AC-47FC-B5BD-E652C7AC096F}"/>
              </a:ext>
            </a:extLst>
          </p:cNvPr>
          <p:cNvSpPr/>
          <p:nvPr/>
        </p:nvSpPr>
        <p:spPr>
          <a:xfrm>
            <a:off x="5461000" y="329625"/>
            <a:ext cx="4739090" cy="584775"/>
          </a:xfrm>
          <a:prstGeom prst="rect">
            <a:avLst/>
          </a:prstGeom>
          <a:ln>
            <a:noFill/>
          </a:ln>
        </p:spPr>
        <p:txBody>
          <a:bodyPr wrap="square">
            <a:spAutoFit/>
          </a:bodyPr>
          <a:lstStyle/>
          <a:p>
            <a:pPr defTabSz="914400"/>
            <a:r>
              <a:rPr lang="en-US" sz="3200" kern="0" dirty="0">
                <a:solidFill>
                  <a:schemeClr val="bg1">
                    <a:lumMod val="50000"/>
                  </a:schemeClr>
                </a:solidFill>
                <a:latin typeface="Trebuchet MS" charset="0"/>
                <a:ea typeface="Trebuchet MS" charset="0"/>
                <a:cs typeface="Trebuchet MS" charset="0"/>
              </a:rPr>
              <a:t>Technical Specifications</a:t>
            </a:r>
            <a:endParaRPr lang="en-US" sz="3200" kern="0" dirty="0">
              <a:solidFill>
                <a:schemeClr val="bg1">
                  <a:lumMod val="50000"/>
                </a:schemeClr>
              </a:solidFill>
            </a:endParaRPr>
          </a:p>
        </p:txBody>
      </p:sp>
      <p:sp>
        <p:nvSpPr>
          <p:cNvPr id="31" name="Elipse 51">
            <a:extLst>
              <a:ext uri="{FF2B5EF4-FFF2-40B4-BE49-F238E27FC236}">
                <a16:creationId xmlns:a16="http://schemas.microsoft.com/office/drawing/2014/main" id="{C9333958-C7F6-43DB-9C2E-B327345E059B}"/>
              </a:ext>
            </a:extLst>
          </p:cNvPr>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2" name="Elipse 57">
            <a:extLst>
              <a:ext uri="{FF2B5EF4-FFF2-40B4-BE49-F238E27FC236}">
                <a16:creationId xmlns:a16="http://schemas.microsoft.com/office/drawing/2014/main" id="{6229679F-1E26-44B1-B43A-17A82F540DE7}"/>
              </a:ext>
            </a:extLst>
          </p:cNvPr>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2</a:t>
            </a:r>
          </a:p>
        </p:txBody>
      </p:sp>
      <p:sp>
        <p:nvSpPr>
          <p:cNvPr id="64" name="Elipse 29">
            <a:extLst>
              <a:ext uri="{FF2B5EF4-FFF2-40B4-BE49-F238E27FC236}">
                <a16:creationId xmlns:a16="http://schemas.microsoft.com/office/drawing/2014/main" id="{07FF310E-1408-4D89-B20E-166275D51113}"/>
              </a:ext>
            </a:extLst>
          </p:cNvPr>
          <p:cNvSpPr/>
          <p:nvPr/>
        </p:nvSpPr>
        <p:spPr>
          <a:xfrm>
            <a:off x="50800" y="1356020"/>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cxnSp>
        <p:nvCxnSpPr>
          <p:cNvPr id="65" name="Conector recto 20">
            <a:extLst>
              <a:ext uri="{FF2B5EF4-FFF2-40B4-BE49-F238E27FC236}">
                <a16:creationId xmlns:a16="http://schemas.microsoft.com/office/drawing/2014/main" id="{0C774CC5-F5F5-4C2A-9794-AD3687740644}"/>
              </a:ext>
            </a:extLst>
          </p:cNvPr>
          <p:cNvCxnSpPr/>
          <p:nvPr/>
        </p:nvCxnSpPr>
        <p:spPr>
          <a:xfrm flipH="1" flipV="1">
            <a:off x="2495346" y="2620537"/>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Arco 56">
            <a:extLst>
              <a:ext uri="{FF2B5EF4-FFF2-40B4-BE49-F238E27FC236}">
                <a16:creationId xmlns:a16="http://schemas.microsoft.com/office/drawing/2014/main" id="{5F70C01D-2F64-4A1E-A3BD-84F683D5EFE4}"/>
              </a:ext>
            </a:extLst>
          </p:cNvPr>
          <p:cNvSpPr/>
          <p:nvPr/>
        </p:nvSpPr>
        <p:spPr>
          <a:xfrm>
            <a:off x="1881590" y="2286000"/>
            <a:ext cx="613755" cy="634790"/>
          </a:xfrm>
          <a:prstGeom prst="arc">
            <a:avLst>
              <a:gd name="adj1" fmla="val 16200000"/>
              <a:gd name="adj2" fmla="val 224152"/>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67" name="Conector recto 57">
            <a:extLst>
              <a:ext uri="{FF2B5EF4-FFF2-40B4-BE49-F238E27FC236}">
                <a16:creationId xmlns:a16="http://schemas.microsoft.com/office/drawing/2014/main" id="{7C84437C-5B07-46B6-ACB3-078BA2D2B0F2}"/>
              </a:ext>
            </a:extLst>
          </p:cNvPr>
          <p:cNvCxnSpPr/>
          <p:nvPr/>
        </p:nvCxnSpPr>
        <p:spPr>
          <a:xfrm flipV="1">
            <a:off x="1980285" y="2286000"/>
            <a:ext cx="208494" cy="499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Rectángulo 58">
            <a:extLst>
              <a:ext uri="{FF2B5EF4-FFF2-40B4-BE49-F238E27FC236}">
                <a16:creationId xmlns:a16="http://schemas.microsoft.com/office/drawing/2014/main" id="{753F32D6-DC41-442E-A988-851DD0E1CA5B}"/>
              </a:ext>
            </a:extLst>
          </p:cNvPr>
          <p:cNvSpPr/>
          <p:nvPr/>
        </p:nvSpPr>
        <p:spPr>
          <a:xfrm>
            <a:off x="38258" y="1736331"/>
            <a:ext cx="1891763" cy="1323439"/>
          </a:xfrm>
          <a:prstGeom prst="rect">
            <a:avLst/>
          </a:prstGeom>
        </p:spPr>
        <p:txBody>
          <a:bodyPr wrap="square">
            <a:spAutoFit/>
          </a:bodyPr>
          <a:lstStyle/>
          <a:p>
            <a:pPr algn="ctr"/>
            <a:r>
              <a:rPr lang="en-GB" sz="2000" b="1" dirty="0">
                <a:solidFill>
                  <a:schemeClr val="bg1"/>
                </a:solidFill>
                <a:latin typeface="Trebuchet MS" charset="0"/>
                <a:ea typeface="Trebuchet MS" charset="0"/>
                <a:cs typeface="Trebuchet MS" charset="0"/>
              </a:rPr>
              <a:t>What will we learn through Met -Certified?</a:t>
            </a:r>
            <a:endParaRPr lang="en-US" sz="2000" b="1" dirty="0">
              <a:solidFill>
                <a:schemeClr val="bg1"/>
              </a:solidFill>
              <a:latin typeface="Trebuchet MS" charset="0"/>
              <a:ea typeface="Trebuchet MS" charset="0"/>
              <a:cs typeface="Trebuchet MS" charset="0"/>
            </a:endParaRPr>
          </a:p>
        </p:txBody>
      </p:sp>
      <p:sp>
        <p:nvSpPr>
          <p:cNvPr id="69" name="Elipse 33">
            <a:extLst>
              <a:ext uri="{FF2B5EF4-FFF2-40B4-BE49-F238E27FC236}">
                <a16:creationId xmlns:a16="http://schemas.microsoft.com/office/drawing/2014/main" id="{68660086-1687-4ED7-9BDC-091793969410}"/>
              </a:ext>
            </a:extLst>
          </p:cNvPr>
          <p:cNvSpPr/>
          <p:nvPr/>
        </p:nvSpPr>
        <p:spPr>
          <a:xfrm>
            <a:off x="2225649" y="2449849"/>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70" name="Agrupar 34">
            <a:extLst>
              <a:ext uri="{FF2B5EF4-FFF2-40B4-BE49-F238E27FC236}">
                <a16:creationId xmlns:a16="http://schemas.microsoft.com/office/drawing/2014/main" id="{342A52CB-AAFF-46C0-A2F9-B5F886DE0131}"/>
              </a:ext>
            </a:extLst>
          </p:cNvPr>
          <p:cNvGrpSpPr/>
          <p:nvPr/>
        </p:nvGrpSpPr>
        <p:grpSpPr>
          <a:xfrm>
            <a:off x="2183730" y="2480692"/>
            <a:ext cx="592641" cy="378853"/>
            <a:chOff x="5344377" y="2992842"/>
            <a:chExt cx="761235" cy="486629"/>
          </a:xfrm>
        </p:grpSpPr>
        <p:grpSp>
          <p:nvGrpSpPr>
            <p:cNvPr id="71" name="Agrupar 35">
              <a:extLst>
                <a:ext uri="{FF2B5EF4-FFF2-40B4-BE49-F238E27FC236}">
                  <a16:creationId xmlns:a16="http://schemas.microsoft.com/office/drawing/2014/main" id="{00FE65C2-FAC5-4724-B4B6-3027F5DB713E}"/>
                </a:ext>
              </a:extLst>
            </p:cNvPr>
            <p:cNvGrpSpPr/>
            <p:nvPr/>
          </p:nvGrpSpPr>
          <p:grpSpPr>
            <a:xfrm>
              <a:off x="5344377" y="3135255"/>
              <a:ext cx="761235" cy="190500"/>
              <a:chOff x="7801834" y="2827872"/>
              <a:chExt cx="761235" cy="190500"/>
            </a:xfrm>
          </p:grpSpPr>
          <p:sp>
            <p:nvSpPr>
              <p:cNvPr id="74" name="Acorde 38">
                <a:extLst>
                  <a:ext uri="{FF2B5EF4-FFF2-40B4-BE49-F238E27FC236}">
                    <a16:creationId xmlns:a16="http://schemas.microsoft.com/office/drawing/2014/main" id="{997145CC-0E13-4E7A-9113-F894FB91648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5" name="Acorde 39">
                <a:extLst>
                  <a:ext uri="{FF2B5EF4-FFF2-40B4-BE49-F238E27FC236}">
                    <a16:creationId xmlns:a16="http://schemas.microsoft.com/office/drawing/2014/main" id="{8B0B4BF8-3E94-46B4-8F7C-A178511CA978}"/>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6" name="Elipse 40">
                <a:extLst>
                  <a:ext uri="{FF2B5EF4-FFF2-40B4-BE49-F238E27FC236}">
                    <a16:creationId xmlns:a16="http://schemas.microsoft.com/office/drawing/2014/main" id="{F74C9FFD-1E27-431B-8E61-DF20A16BE45B}"/>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72" name="Arco 36">
              <a:extLst>
                <a:ext uri="{FF2B5EF4-FFF2-40B4-BE49-F238E27FC236}">
                  <a16:creationId xmlns:a16="http://schemas.microsoft.com/office/drawing/2014/main" id="{8775ABE7-32EF-49C2-9BE3-06C09C4E67B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3" name="Arco 37">
              <a:extLst>
                <a:ext uri="{FF2B5EF4-FFF2-40B4-BE49-F238E27FC236}">
                  <a16:creationId xmlns:a16="http://schemas.microsoft.com/office/drawing/2014/main" id="{1A6B3AC1-9ADE-4F44-8B00-F5EA0B615AB3}"/>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93" name="Rectangle 92">
            <a:extLst>
              <a:ext uri="{FF2B5EF4-FFF2-40B4-BE49-F238E27FC236}">
                <a16:creationId xmlns:a16="http://schemas.microsoft.com/office/drawing/2014/main" id="{4252BA71-3B4D-4585-944B-BBC8993E263B}"/>
              </a:ext>
            </a:extLst>
          </p:cNvPr>
          <p:cNvSpPr/>
          <p:nvPr/>
        </p:nvSpPr>
        <p:spPr>
          <a:xfrm>
            <a:off x="2744974" y="2256368"/>
            <a:ext cx="7376538" cy="646331"/>
          </a:xfrm>
          <a:prstGeom prst="rect">
            <a:avLst/>
          </a:prstGeom>
        </p:spPr>
        <p:txBody>
          <a:bodyPr wrap="square">
            <a:spAutoFit/>
          </a:bodyPr>
          <a:lstStyle/>
          <a:p>
            <a:r>
              <a:rPr lang="en-US" b="1" dirty="0">
                <a:solidFill>
                  <a:schemeClr val="tx1">
                    <a:lumMod val="65000"/>
                    <a:lumOff val="35000"/>
                  </a:schemeClr>
                </a:solidFill>
                <a:latin typeface="Trebuchet MS" charset="0"/>
                <a:ea typeface="Trebuchet MS" charset="0"/>
                <a:cs typeface="Trebuchet MS" charset="0"/>
              </a:rPr>
              <a:t>Applying the standards</a:t>
            </a:r>
          </a:p>
          <a:p>
            <a:r>
              <a:rPr lang="en-US" dirty="0">
                <a:solidFill>
                  <a:schemeClr val="tx1">
                    <a:lumMod val="65000"/>
                    <a:lumOff val="35000"/>
                  </a:schemeClr>
                </a:solidFill>
                <a:latin typeface="Trebuchet MS" charset="0"/>
                <a:ea typeface="Trebuchet MS" charset="0"/>
                <a:cs typeface="Trebuchet MS" charset="0"/>
              </a:rPr>
              <a:t>Seabed and device mounted ADCP comparisons</a:t>
            </a:r>
          </a:p>
        </p:txBody>
      </p:sp>
      <p:sp>
        <p:nvSpPr>
          <p:cNvPr id="2" name="Rectangle 1">
            <a:extLst>
              <a:ext uri="{FF2B5EF4-FFF2-40B4-BE49-F238E27FC236}">
                <a16:creationId xmlns:a16="http://schemas.microsoft.com/office/drawing/2014/main" id="{9764D87B-41FE-4BAF-8732-EF4D481C8130}"/>
              </a:ext>
            </a:extLst>
          </p:cNvPr>
          <p:cNvSpPr/>
          <p:nvPr/>
        </p:nvSpPr>
        <p:spPr>
          <a:xfrm>
            <a:off x="6892258" y="3390477"/>
            <a:ext cx="3220339" cy="4278094"/>
          </a:xfrm>
          <a:prstGeom prst="rect">
            <a:avLst/>
          </a:prstGeom>
          <a:noFill/>
        </p:spPr>
        <p:txBody>
          <a:bodyPr wrap="square">
            <a:spAutoFit/>
          </a:bodyPr>
          <a:lstStyle/>
          <a:p>
            <a:pPr marL="457200" indent="-457200" defTabSz="914400">
              <a:buFont typeface="Arial" panose="020B0604020202020204" pitchFamily="34" charset="0"/>
              <a:buChar char="•"/>
            </a:pPr>
            <a:r>
              <a:rPr lang="en-GB" kern="0" dirty="0">
                <a:solidFill>
                  <a:schemeClr val="tx1">
                    <a:lumMod val="65000"/>
                    <a:lumOff val="35000"/>
                  </a:schemeClr>
                </a:solidFill>
              </a:rPr>
              <a:t>Coverage of swept area</a:t>
            </a:r>
          </a:p>
          <a:p>
            <a:pPr defTabSz="914400"/>
            <a:endParaRPr lang="en-GB" sz="800" kern="0" dirty="0">
              <a:solidFill>
                <a:schemeClr val="tx1">
                  <a:lumMod val="65000"/>
                  <a:lumOff val="35000"/>
                </a:schemeClr>
              </a:solidFill>
            </a:endParaRPr>
          </a:p>
          <a:p>
            <a:pPr marL="457200" indent="-457200" defTabSz="914400">
              <a:buFont typeface="Arial" panose="020B0604020202020204" pitchFamily="34" charset="0"/>
              <a:buChar char="•"/>
            </a:pPr>
            <a:r>
              <a:rPr lang="en-GB" kern="0" dirty="0">
                <a:solidFill>
                  <a:schemeClr val="tx1">
                    <a:lumMod val="65000"/>
                    <a:lumOff val="35000"/>
                  </a:schemeClr>
                </a:solidFill>
              </a:rPr>
              <a:t>Vertical or horizontal profile captured</a:t>
            </a:r>
          </a:p>
          <a:p>
            <a:pPr defTabSz="914400"/>
            <a:endParaRPr lang="en-GB" sz="800" kern="0" dirty="0">
              <a:solidFill>
                <a:schemeClr val="tx1">
                  <a:lumMod val="65000"/>
                  <a:lumOff val="35000"/>
                </a:schemeClr>
              </a:solidFill>
            </a:endParaRPr>
          </a:p>
          <a:p>
            <a:pPr marL="457200" indent="-457200" defTabSz="914400">
              <a:buFont typeface="Arial" panose="020B0604020202020204" pitchFamily="34" charset="0"/>
              <a:buChar char="•"/>
            </a:pPr>
            <a:endParaRPr lang="en-GB" sz="800" kern="0" dirty="0">
              <a:solidFill>
                <a:schemeClr val="tx1">
                  <a:lumMod val="65000"/>
                  <a:lumOff val="35000"/>
                </a:schemeClr>
              </a:solidFill>
            </a:endParaRPr>
          </a:p>
          <a:p>
            <a:pPr marL="457200" indent="-457200" defTabSz="914400">
              <a:buFont typeface="Arial" panose="020B0604020202020204" pitchFamily="34" charset="0"/>
              <a:buChar char="•"/>
            </a:pPr>
            <a:r>
              <a:rPr lang="en-GB" kern="0" dirty="0">
                <a:solidFill>
                  <a:schemeClr val="tx1">
                    <a:lumMod val="65000"/>
                    <a:lumOff val="35000"/>
                  </a:schemeClr>
                </a:solidFill>
              </a:rPr>
              <a:t>Ease/risks around deployment and recovery</a:t>
            </a:r>
          </a:p>
          <a:p>
            <a:pPr marL="457200" indent="-457200" defTabSz="914400">
              <a:buFont typeface="Arial" panose="020B0604020202020204" pitchFamily="34" charset="0"/>
              <a:buChar char="•"/>
            </a:pPr>
            <a:endParaRPr lang="en-GB" sz="800" kern="0" dirty="0">
              <a:solidFill>
                <a:schemeClr val="tx1">
                  <a:lumMod val="65000"/>
                  <a:lumOff val="35000"/>
                </a:schemeClr>
              </a:solidFill>
            </a:endParaRPr>
          </a:p>
          <a:p>
            <a:pPr marL="457200" indent="-457200" defTabSz="914400">
              <a:buFont typeface="Arial" panose="020B0604020202020204" pitchFamily="34" charset="0"/>
              <a:buChar char="•"/>
            </a:pPr>
            <a:r>
              <a:rPr lang="en-GB" kern="0" dirty="0">
                <a:solidFill>
                  <a:schemeClr val="tx1">
                    <a:lumMod val="65000"/>
                    <a:lumOff val="35000"/>
                  </a:schemeClr>
                </a:solidFill>
              </a:rPr>
              <a:t>Deployment duration and data access</a:t>
            </a:r>
          </a:p>
          <a:p>
            <a:pPr marL="457200" indent="-457200" defTabSz="914400">
              <a:buFont typeface="Arial" panose="020B0604020202020204" pitchFamily="34" charset="0"/>
              <a:buChar char="•"/>
            </a:pPr>
            <a:endParaRPr lang="en-GB" sz="800" kern="0" dirty="0">
              <a:solidFill>
                <a:schemeClr val="tx1">
                  <a:lumMod val="65000"/>
                  <a:lumOff val="35000"/>
                </a:schemeClr>
              </a:solidFill>
            </a:endParaRPr>
          </a:p>
          <a:p>
            <a:pPr marL="457200" indent="-457200" defTabSz="914400">
              <a:buFont typeface="Arial" panose="020B0604020202020204" pitchFamily="34" charset="0"/>
              <a:buChar char="•"/>
            </a:pPr>
            <a:r>
              <a:rPr lang="en-GB" kern="0" dirty="0">
                <a:solidFill>
                  <a:schemeClr val="tx1">
                    <a:lumMod val="65000"/>
                    <a:lumOff val="35000"/>
                  </a:schemeClr>
                </a:solidFill>
              </a:rPr>
              <a:t>Capturing wave data</a:t>
            </a:r>
          </a:p>
          <a:p>
            <a:pPr defTabSz="914400"/>
            <a:endParaRPr lang="en-GB" sz="800" kern="0" dirty="0">
              <a:solidFill>
                <a:schemeClr val="tx1">
                  <a:lumMod val="65000"/>
                  <a:lumOff val="35000"/>
                </a:schemeClr>
              </a:solidFill>
            </a:endParaRPr>
          </a:p>
          <a:p>
            <a:pPr defTabSz="914400"/>
            <a:endParaRPr lang="en-GB" sz="800" kern="0" dirty="0">
              <a:solidFill>
                <a:schemeClr val="tx1">
                  <a:lumMod val="65000"/>
                  <a:lumOff val="35000"/>
                </a:schemeClr>
              </a:solidFill>
            </a:endParaRPr>
          </a:p>
          <a:p>
            <a:pPr marL="457200" indent="-457200" defTabSz="914400">
              <a:buFont typeface="Arial" panose="020B0604020202020204" pitchFamily="34" charset="0"/>
              <a:buChar char="•"/>
            </a:pPr>
            <a:r>
              <a:rPr lang="en-GB" kern="0" dirty="0">
                <a:solidFill>
                  <a:schemeClr val="tx1">
                    <a:lumMod val="65000"/>
                    <a:lumOff val="35000"/>
                  </a:schemeClr>
                </a:solidFill>
              </a:rPr>
              <a:t>Need to account for movement and/or interference</a:t>
            </a:r>
          </a:p>
          <a:p>
            <a:pPr marL="457200" indent="-457200" defTabSz="914400">
              <a:buFont typeface="Arial" panose="020B0604020202020204" pitchFamily="34" charset="0"/>
              <a:buChar char="•"/>
            </a:pPr>
            <a:endParaRPr lang="en-GB" kern="0" dirty="0">
              <a:solidFill>
                <a:schemeClr val="tx1">
                  <a:lumMod val="65000"/>
                  <a:lumOff val="35000"/>
                </a:schemeClr>
              </a:solidFill>
            </a:endParaRPr>
          </a:p>
        </p:txBody>
      </p:sp>
    </p:spTree>
    <p:extLst>
      <p:ext uri="{BB962C8B-B14F-4D97-AF65-F5344CB8AC3E}">
        <p14:creationId xmlns:p14="http://schemas.microsoft.com/office/powerpoint/2010/main" val="2448667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Conector recto 7">
            <a:extLst>
              <a:ext uri="{FF2B5EF4-FFF2-40B4-BE49-F238E27FC236}">
                <a16:creationId xmlns:a16="http://schemas.microsoft.com/office/drawing/2014/main" id="{A477CD10-6401-422C-9946-4E7223F4B705}"/>
              </a:ext>
            </a:extLst>
          </p:cNvPr>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6" name="Agrupar 8">
            <a:extLst>
              <a:ext uri="{FF2B5EF4-FFF2-40B4-BE49-F238E27FC236}">
                <a16:creationId xmlns:a16="http://schemas.microsoft.com/office/drawing/2014/main" id="{98218882-8505-4EEE-BE1B-7362E374890E}"/>
              </a:ext>
            </a:extLst>
          </p:cNvPr>
          <p:cNvGrpSpPr/>
          <p:nvPr/>
        </p:nvGrpSpPr>
        <p:grpSpPr>
          <a:xfrm>
            <a:off x="5069332" y="515426"/>
            <a:ext cx="5090668" cy="553998"/>
            <a:chOff x="5393761" y="5614117"/>
            <a:chExt cx="5413862" cy="726686"/>
          </a:xfrm>
        </p:grpSpPr>
        <p:sp>
          <p:nvSpPr>
            <p:cNvPr id="27" name="Arco 9">
              <a:extLst>
                <a:ext uri="{FF2B5EF4-FFF2-40B4-BE49-F238E27FC236}">
                  <a16:creationId xmlns:a16="http://schemas.microsoft.com/office/drawing/2014/main" id="{DBB80237-2917-4D99-AB20-E1A26C42BFAE}"/>
                </a:ext>
              </a:extLst>
            </p:cNvPr>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28" name="Conector recto 10">
              <a:extLst>
                <a:ext uri="{FF2B5EF4-FFF2-40B4-BE49-F238E27FC236}">
                  <a16:creationId xmlns:a16="http://schemas.microsoft.com/office/drawing/2014/main" id="{7C6AF59A-6443-4BCC-9B50-CF06643819E3}"/>
                </a:ext>
              </a:extLst>
            </p:cNvPr>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9" name="Elipse 11">
            <a:extLst>
              <a:ext uri="{FF2B5EF4-FFF2-40B4-BE49-F238E27FC236}">
                <a16:creationId xmlns:a16="http://schemas.microsoft.com/office/drawing/2014/main" id="{C15D148E-79A2-4C44-8657-91F3642CA396}"/>
              </a:ext>
            </a:extLst>
          </p:cNvPr>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30" name="Rectángulo 28">
            <a:extLst>
              <a:ext uri="{FF2B5EF4-FFF2-40B4-BE49-F238E27FC236}">
                <a16:creationId xmlns:a16="http://schemas.microsoft.com/office/drawing/2014/main" id="{B20259DE-30AC-47FC-B5BD-E652C7AC096F}"/>
              </a:ext>
            </a:extLst>
          </p:cNvPr>
          <p:cNvSpPr/>
          <p:nvPr/>
        </p:nvSpPr>
        <p:spPr>
          <a:xfrm>
            <a:off x="5461000" y="329625"/>
            <a:ext cx="4739090" cy="584775"/>
          </a:xfrm>
          <a:prstGeom prst="rect">
            <a:avLst/>
          </a:prstGeom>
          <a:ln>
            <a:noFill/>
          </a:ln>
        </p:spPr>
        <p:txBody>
          <a:bodyPr wrap="square">
            <a:spAutoFit/>
          </a:bodyPr>
          <a:lstStyle/>
          <a:p>
            <a:pPr defTabSz="914400"/>
            <a:r>
              <a:rPr lang="en-US" sz="3200" kern="0" dirty="0">
                <a:solidFill>
                  <a:schemeClr val="bg1">
                    <a:lumMod val="50000"/>
                  </a:schemeClr>
                </a:solidFill>
                <a:latin typeface="Trebuchet MS" charset="0"/>
                <a:ea typeface="Trebuchet MS" charset="0"/>
                <a:cs typeface="Trebuchet MS" charset="0"/>
              </a:rPr>
              <a:t>Technical Specifications</a:t>
            </a:r>
            <a:endParaRPr lang="en-US" sz="3200" kern="0" dirty="0">
              <a:solidFill>
                <a:schemeClr val="bg1">
                  <a:lumMod val="50000"/>
                </a:schemeClr>
              </a:solidFill>
            </a:endParaRPr>
          </a:p>
        </p:txBody>
      </p:sp>
      <p:sp>
        <p:nvSpPr>
          <p:cNvPr id="31" name="Elipse 51">
            <a:extLst>
              <a:ext uri="{FF2B5EF4-FFF2-40B4-BE49-F238E27FC236}">
                <a16:creationId xmlns:a16="http://schemas.microsoft.com/office/drawing/2014/main" id="{C9333958-C7F6-43DB-9C2E-B327345E059B}"/>
              </a:ext>
            </a:extLst>
          </p:cNvPr>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2" name="Elipse 57">
            <a:extLst>
              <a:ext uri="{FF2B5EF4-FFF2-40B4-BE49-F238E27FC236}">
                <a16:creationId xmlns:a16="http://schemas.microsoft.com/office/drawing/2014/main" id="{6229679F-1E26-44B1-B43A-17A82F540DE7}"/>
              </a:ext>
            </a:extLst>
          </p:cNvPr>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2</a:t>
            </a:r>
          </a:p>
        </p:txBody>
      </p:sp>
      <p:sp>
        <p:nvSpPr>
          <p:cNvPr id="64" name="Elipse 29">
            <a:extLst>
              <a:ext uri="{FF2B5EF4-FFF2-40B4-BE49-F238E27FC236}">
                <a16:creationId xmlns:a16="http://schemas.microsoft.com/office/drawing/2014/main" id="{07FF310E-1408-4D89-B20E-166275D51113}"/>
              </a:ext>
            </a:extLst>
          </p:cNvPr>
          <p:cNvSpPr/>
          <p:nvPr/>
        </p:nvSpPr>
        <p:spPr>
          <a:xfrm>
            <a:off x="50800" y="1356020"/>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cxnSp>
        <p:nvCxnSpPr>
          <p:cNvPr id="65" name="Conector recto 20">
            <a:extLst>
              <a:ext uri="{FF2B5EF4-FFF2-40B4-BE49-F238E27FC236}">
                <a16:creationId xmlns:a16="http://schemas.microsoft.com/office/drawing/2014/main" id="{0C774CC5-F5F5-4C2A-9794-AD3687740644}"/>
              </a:ext>
            </a:extLst>
          </p:cNvPr>
          <p:cNvCxnSpPr/>
          <p:nvPr/>
        </p:nvCxnSpPr>
        <p:spPr>
          <a:xfrm flipH="1" flipV="1">
            <a:off x="2495346" y="2620537"/>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Arco 56">
            <a:extLst>
              <a:ext uri="{FF2B5EF4-FFF2-40B4-BE49-F238E27FC236}">
                <a16:creationId xmlns:a16="http://schemas.microsoft.com/office/drawing/2014/main" id="{5F70C01D-2F64-4A1E-A3BD-84F683D5EFE4}"/>
              </a:ext>
            </a:extLst>
          </p:cNvPr>
          <p:cNvSpPr/>
          <p:nvPr/>
        </p:nvSpPr>
        <p:spPr>
          <a:xfrm>
            <a:off x="1881590" y="2286000"/>
            <a:ext cx="613755" cy="634790"/>
          </a:xfrm>
          <a:prstGeom prst="arc">
            <a:avLst>
              <a:gd name="adj1" fmla="val 16200000"/>
              <a:gd name="adj2" fmla="val 224152"/>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67" name="Conector recto 57">
            <a:extLst>
              <a:ext uri="{FF2B5EF4-FFF2-40B4-BE49-F238E27FC236}">
                <a16:creationId xmlns:a16="http://schemas.microsoft.com/office/drawing/2014/main" id="{7C84437C-5B07-46B6-ACB3-078BA2D2B0F2}"/>
              </a:ext>
            </a:extLst>
          </p:cNvPr>
          <p:cNvCxnSpPr/>
          <p:nvPr/>
        </p:nvCxnSpPr>
        <p:spPr>
          <a:xfrm flipV="1">
            <a:off x="1980285" y="2286000"/>
            <a:ext cx="208494" cy="499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Rectángulo 58">
            <a:extLst>
              <a:ext uri="{FF2B5EF4-FFF2-40B4-BE49-F238E27FC236}">
                <a16:creationId xmlns:a16="http://schemas.microsoft.com/office/drawing/2014/main" id="{753F32D6-DC41-442E-A988-851DD0E1CA5B}"/>
              </a:ext>
            </a:extLst>
          </p:cNvPr>
          <p:cNvSpPr/>
          <p:nvPr/>
        </p:nvSpPr>
        <p:spPr>
          <a:xfrm>
            <a:off x="38258" y="1736331"/>
            <a:ext cx="1891763" cy="1323439"/>
          </a:xfrm>
          <a:prstGeom prst="rect">
            <a:avLst/>
          </a:prstGeom>
        </p:spPr>
        <p:txBody>
          <a:bodyPr wrap="square">
            <a:spAutoFit/>
          </a:bodyPr>
          <a:lstStyle/>
          <a:p>
            <a:pPr algn="ctr"/>
            <a:r>
              <a:rPr lang="en-GB" sz="2000" b="1" dirty="0">
                <a:solidFill>
                  <a:schemeClr val="bg1"/>
                </a:solidFill>
                <a:latin typeface="Trebuchet MS" charset="0"/>
                <a:ea typeface="Trebuchet MS" charset="0"/>
                <a:cs typeface="Trebuchet MS" charset="0"/>
              </a:rPr>
              <a:t>What will we learn through Met -Certified?</a:t>
            </a:r>
            <a:endParaRPr lang="en-US" sz="2000" b="1" dirty="0">
              <a:solidFill>
                <a:schemeClr val="bg1"/>
              </a:solidFill>
              <a:latin typeface="Trebuchet MS" charset="0"/>
              <a:ea typeface="Trebuchet MS" charset="0"/>
              <a:cs typeface="Trebuchet MS" charset="0"/>
            </a:endParaRPr>
          </a:p>
        </p:txBody>
      </p:sp>
      <p:sp>
        <p:nvSpPr>
          <p:cNvPr id="69" name="Elipse 33">
            <a:extLst>
              <a:ext uri="{FF2B5EF4-FFF2-40B4-BE49-F238E27FC236}">
                <a16:creationId xmlns:a16="http://schemas.microsoft.com/office/drawing/2014/main" id="{68660086-1687-4ED7-9BDC-091793969410}"/>
              </a:ext>
            </a:extLst>
          </p:cNvPr>
          <p:cNvSpPr/>
          <p:nvPr/>
        </p:nvSpPr>
        <p:spPr>
          <a:xfrm>
            <a:off x="2225649" y="2449849"/>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70" name="Agrupar 34">
            <a:extLst>
              <a:ext uri="{FF2B5EF4-FFF2-40B4-BE49-F238E27FC236}">
                <a16:creationId xmlns:a16="http://schemas.microsoft.com/office/drawing/2014/main" id="{342A52CB-AAFF-46C0-A2F9-B5F886DE0131}"/>
              </a:ext>
            </a:extLst>
          </p:cNvPr>
          <p:cNvGrpSpPr/>
          <p:nvPr/>
        </p:nvGrpSpPr>
        <p:grpSpPr>
          <a:xfrm>
            <a:off x="2183730" y="2480692"/>
            <a:ext cx="592641" cy="378853"/>
            <a:chOff x="5344377" y="2992842"/>
            <a:chExt cx="761235" cy="486629"/>
          </a:xfrm>
        </p:grpSpPr>
        <p:grpSp>
          <p:nvGrpSpPr>
            <p:cNvPr id="71" name="Agrupar 35">
              <a:extLst>
                <a:ext uri="{FF2B5EF4-FFF2-40B4-BE49-F238E27FC236}">
                  <a16:creationId xmlns:a16="http://schemas.microsoft.com/office/drawing/2014/main" id="{00FE65C2-FAC5-4724-B4B6-3027F5DB713E}"/>
                </a:ext>
              </a:extLst>
            </p:cNvPr>
            <p:cNvGrpSpPr/>
            <p:nvPr/>
          </p:nvGrpSpPr>
          <p:grpSpPr>
            <a:xfrm>
              <a:off x="5344377" y="3135255"/>
              <a:ext cx="761235" cy="190500"/>
              <a:chOff x="7801834" y="2827872"/>
              <a:chExt cx="761235" cy="190500"/>
            </a:xfrm>
          </p:grpSpPr>
          <p:sp>
            <p:nvSpPr>
              <p:cNvPr id="74" name="Acorde 38">
                <a:extLst>
                  <a:ext uri="{FF2B5EF4-FFF2-40B4-BE49-F238E27FC236}">
                    <a16:creationId xmlns:a16="http://schemas.microsoft.com/office/drawing/2014/main" id="{997145CC-0E13-4E7A-9113-F894FB91648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5" name="Acorde 39">
                <a:extLst>
                  <a:ext uri="{FF2B5EF4-FFF2-40B4-BE49-F238E27FC236}">
                    <a16:creationId xmlns:a16="http://schemas.microsoft.com/office/drawing/2014/main" id="{8B0B4BF8-3E94-46B4-8F7C-A178511CA978}"/>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6" name="Elipse 40">
                <a:extLst>
                  <a:ext uri="{FF2B5EF4-FFF2-40B4-BE49-F238E27FC236}">
                    <a16:creationId xmlns:a16="http://schemas.microsoft.com/office/drawing/2014/main" id="{F74C9FFD-1E27-431B-8E61-DF20A16BE45B}"/>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72" name="Arco 36">
              <a:extLst>
                <a:ext uri="{FF2B5EF4-FFF2-40B4-BE49-F238E27FC236}">
                  <a16:creationId xmlns:a16="http://schemas.microsoft.com/office/drawing/2014/main" id="{8775ABE7-32EF-49C2-9BE3-06C09C4E67B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3" name="Arco 37">
              <a:extLst>
                <a:ext uri="{FF2B5EF4-FFF2-40B4-BE49-F238E27FC236}">
                  <a16:creationId xmlns:a16="http://schemas.microsoft.com/office/drawing/2014/main" id="{1A6B3AC1-9ADE-4F44-8B00-F5EA0B615AB3}"/>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93" name="Rectangle 92">
            <a:extLst>
              <a:ext uri="{FF2B5EF4-FFF2-40B4-BE49-F238E27FC236}">
                <a16:creationId xmlns:a16="http://schemas.microsoft.com/office/drawing/2014/main" id="{4252BA71-3B4D-4585-944B-BBC8993E263B}"/>
              </a:ext>
            </a:extLst>
          </p:cNvPr>
          <p:cNvSpPr/>
          <p:nvPr/>
        </p:nvSpPr>
        <p:spPr>
          <a:xfrm>
            <a:off x="2744974" y="2256368"/>
            <a:ext cx="7376538" cy="369332"/>
          </a:xfrm>
          <a:prstGeom prst="rect">
            <a:avLst/>
          </a:prstGeom>
        </p:spPr>
        <p:txBody>
          <a:bodyPr wrap="square">
            <a:spAutoFit/>
          </a:bodyPr>
          <a:lstStyle/>
          <a:p>
            <a:r>
              <a:rPr lang="en-US" b="1" dirty="0">
                <a:solidFill>
                  <a:schemeClr val="tx1">
                    <a:lumMod val="65000"/>
                    <a:lumOff val="35000"/>
                  </a:schemeClr>
                </a:solidFill>
                <a:latin typeface="Trebuchet MS" charset="0"/>
                <a:ea typeface="Trebuchet MS" charset="0"/>
                <a:cs typeface="Trebuchet MS" charset="0"/>
              </a:rPr>
              <a:t>Applying the standards- </a:t>
            </a:r>
            <a:r>
              <a:rPr lang="en-US" dirty="0">
                <a:solidFill>
                  <a:schemeClr val="tx1">
                    <a:lumMod val="65000"/>
                    <a:lumOff val="35000"/>
                  </a:schemeClr>
                </a:solidFill>
                <a:latin typeface="Trebuchet MS" charset="0"/>
                <a:ea typeface="Trebuchet MS" charset="0"/>
                <a:cs typeface="Trebuchet MS" charset="0"/>
              </a:rPr>
              <a:t>Power curve verification</a:t>
            </a:r>
          </a:p>
        </p:txBody>
      </p:sp>
      <p:pic>
        <p:nvPicPr>
          <p:cNvPr id="33" name="Picture 32">
            <a:extLst>
              <a:ext uri="{FF2B5EF4-FFF2-40B4-BE49-F238E27FC236}">
                <a16:creationId xmlns:a16="http://schemas.microsoft.com/office/drawing/2014/main" id="{B8C64C23-23F1-48BB-9308-B9D251F39255}"/>
              </a:ext>
            </a:extLst>
          </p:cNvPr>
          <p:cNvPicPr>
            <a:picLocks noChangeAspect="1"/>
          </p:cNvPicPr>
          <p:nvPr/>
        </p:nvPicPr>
        <p:blipFill rotWithShape="1">
          <a:blip r:embed="rId3">
            <a:clrChange>
              <a:clrFrom>
                <a:srgbClr val="000000"/>
              </a:clrFrom>
              <a:clrTo>
                <a:srgbClr val="000000">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Lst>
          </a:blip>
          <a:srcRect l="7011" r="13210" b="9045"/>
          <a:stretch/>
        </p:blipFill>
        <p:spPr>
          <a:xfrm>
            <a:off x="6379469" y="3261321"/>
            <a:ext cx="2782644" cy="1687750"/>
          </a:xfrm>
          <a:prstGeom prst="rect">
            <a:avLst/>
          </a:prstGeom>
        </p:spPr>
      </p:pic>
      <p:grpSp>
        <p:nvGrpSpPr>
          <p:cNvPr id="34" name="Group 33">
            <a:extLst>
              <a:ext uri="{FF2B5EF4-FFF2-40B4-BE49-F238E27FC236}">
                <a16:creationId xmlns:a16="http://schemas.microsoft.com/office/drawing/2014/main" id="{87B0F77D-213C-4FB5-83DB-4BAEDF71F22D}"/>
              </a:ext>
            </a:extLst>
          </p:cNvPr>
          <p:cNvGrpSpPr/>
          <p:nvPr/>
        </p:nvGrpSpPr>
        <p:grpSpPr>
          <a:xfrm>
            <a:off x="6379469" y="5503095"/>
            <a:ext cx="2782644" cy="1863740"/>
            <a:chOff x="4931035" y="2696547"/>
            <a:chExt cx="3609825" cy="2417764"/>
          </a:xfrm>
        </p:grpSpPr>
        <p:pic>
          <p:nvPicPr>
            <p:cNvPr id="35" name="Picture 34">
              <a:extLst>
                <a:ext uri="{FF2B5EF4-FFF2-40B4-BE49-F238E27FC236}">
                  <a16:creationId xmlns:a16="http://schemas.microsoft.com/office/drawing/2014/main" id="{4DAB1272-938B-4825-B73B-653C4BEEE706}"/>
                </a:ext>
              </a:extLst>
            </p:cNvPr>
            <p:cNvPicPr>
              <a:picLocks noChangeAspect="1"/>
            </p:cNvPicPr>
            <p:nvPr/>
          </p:nvPicPr>
          <p:blipFill rotWithShape="1">
            <a:blip r:embed="rId3">
              <a:clrChange>
                <a:clrFrom>
                  <a:srgbClr val="000000"/>
                </a:clrFrom>
                <a:clrTo>
                  <a:srgbClr val="000000">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Lst>
            </a:blip>
            <a:srcRect l="7011" r="13210" b="9045"/>
            <a:stretch/>
          </p:blipFill>
          <p:spPr>
            <a:xfrm>
              <a:off x="4931035" y="2696547"/>
              <a:ext cx="3609825" cy="2189458"/>
            </a:xfrm>
            <a:prstGeom prst="rect">
              <a:avLst/>
            </a:prstGeom>
          </p:spPr>
        </p:pic>
        <p:grpSp>
          <p:nvGrpSpPr>
            <p:cNvPr id="36" name="Group 35">
              <a:extLst>
                <a:ext uri="{FF2B5EF4-FFF2-40B4-BE49-F238E27FC236}">
                  <a16:creationId xmlns:a16="http://schemas.microsoft.com/office/drawing/2014/main" id="{90747BBB-250C-425E-AA40-AD18D6BD7A4D}"/>
                </a:ext>
              </a:extLst>
            </p:cNvPr>
            <p:cNvGrpSpPr/>
            <p:nvPr/>
          </p:nvGrpSpPr>
          <p:grpSpPr>
            <a:xfrm>
              <a:off x="4938655" y="4300951"/>
              <a:ext cx="3598500" cy="813360"/>
              <a:chOff x="4938655" y="4300951"/>
              <a:chExt cx="3598500" cy="813360"/>
            </a:xfrm>
          </p:grpSpPr>
          <p:pic>
            <p:nvPicPr>
              <p:cNvPr id="37" name="Picture 36">
                <a:extLst>
                  <a:ext uri="{FF2B5EF4-FFF2-40B4-BE49-F238E27FC236}">
                    <a16:creationId xmlns:a16="http://schemas.microsoft.com/office/drawing/2014/main" id="{C868DB7E-6890-4024-9CFE-D2A4C20C169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623096" y="4300951"/>
                <a:ext cx="914059" cy="810730"/>
              </a:xfrm>
              <a:prstGeom prst="rect">
                <a:avLst/>
              </a:prstGeom>
            </p:spPr>
          </p:pic>
          <p:pic>
            <p:nvPicPr>
              <p:cNvPr id="38" name="Picture 37">
                <a:extLst>
                  <a:ext uri="{FF2B5EF4-FFF2-40B4-BE49-F238E27FC236}">
                    <a16:creationId xmlns:a16="http://schemas.microsoft.com/office/drawing/2014/main" id="{BA8713D1-6B94-43A9-A691-F143290BF3EA}"/>
                  </a:ext>
                </a:extLst>
              </p:cNvPr>
              <p:cNvPicPr>
                <a:picLocks noChangeAspect="1"/>
              </p:cNvPicPr>
              <p:nvPr/>
            </p:nvPicPr>
            <p:blipFill>
              <a:blip r:embed="rId5">
                <a:clrChange>
                  <a:clrFrom>
                    <a:srgbClr val="FFFFFF"/>
                  </a:clrFrom>
                  <a:clrTo>
                    <a:srgbClr val="FFFFFF">
                      <a:alpha val="0"/>
                    </a:srgbClr>
                  </a:clrTo>
                </a:clrChange>
              </a:blip>
              <a:stretch>
                <a:fillRect/>
              </a:stretch>
            </p:blipFill>
            <p:spPr>
              <a:xfrm flipH="1">
                <a:off x="6733319" y="4303581"/>
                <a:ext cx="914059" cy="810730"/>
              </a:xfrm>
              <a:prstGeom prst="rect">
                <a:avLst/>
              </a:prstGeom>
            </p:spPr>
          </p:pic>
          <p:pic>
            <p:nvPicPr>
              <p:cNvPr id="39" name="Picture 38">
                <a:extLst>
                  <a:ext uri="{FF2B5EF4-FFF2-40B4-BE49-F238E27FC236}">
                    <a16:creationId xmlns:a16="http://schemas.microsoft.com/office/drawing/2014/main" id="{DBDED64F-3B06-4FBF-B136-B2FF55DB1035}"/>
                  </a:ext>
                </a:extLst>
              </p:cNvPr>
              <p:cNvPicPr>
                <a:picLocks noChangeAspect="1"/>
              </p:cNvPicPr>
              <p:nvPr/>
            </p:nvPicPr>
            <p:blipFill>
              <a:blip r:embed="rId5">
                <a:clrChange>
                  <a:clrFrom>
                    <a:srgbClr val="FFFFFF"/>
                  </a:clrFrom>
                  <a:clrTo>
                    <a:srgbClr val="FFFFFF">
                      <a:alpha val="0"/>
                    </a:srgbClr>
                  </a:clrTo>
                </a:clrChange>
              </a:blip>
              <a:stretch>
                <a:fillRect/>
              </a:stretch>
            </p:blipFill>
            <p:spPr>
              <a:xfrm flipH="1">
                <a:off x="4938655" y="4300951"/>
                <a:ext cx="914059" cy="810730"/>
              </a:xfrm>
              <a:prstGeom prst="rect">
                <a:avLst/>
              </a:prstGeom>
            </p:spPr>
          </p:pic>
          <p:pic>
            <p:nvPicPr>
              <p:cNvPr id="40" name="Picture 39">
                <a:extLst>
                  <a:ext uri="{FF2B5EF4-FFF2-40B4-BE49-F238E27FC236}">
                    <a16:creationId xmlns:a16="http://schemas.microsoft.com/office/drawing/2014/main" id="{91D48ADC-6C8C-46D5-9F40-72E4B42294C3}"/>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827920" y="4300951"/>
                <a:ext cx="914059" cy="810730"/>
              </a:xfrm>
              <a:prstGeom prst="rect">
                <a:avLst/>
              </a:prstGeom>
            </p:spPr>
          </p:pic>
        </p:grpSp>
      </p:grpSp>
      <p:pic>
        <p:nvPicPr>
          <p:cNvPr id="41" name="Picture 2" descr="cid:image003.png@01D2BD11.71330B30">
            <a:extLst>
              <a:ext uri="{FF2B5EF4-FFF2-40B4-BE49-F238E27FC236}">
                <a16:creationId xmlns:a16="http://schemas.microsoft.com/office/drawing/2014/main" id="{EB87BBF6-CB4C-4A63-92AC-A26312C6F51E}"/>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l="8705" t="2509" r="2588" b="2509"/>
          <a:stretch>
            <a:fillRect/>
          </a:stretch>
        </p:blipFill>
        <p:spPr bwMode="auto">
          <a:xfrm>
            <a:off x="418230" y="3579554"/>
            <a:ext cx="4814170" cy="3806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2" name="Straight Arrow Connector 41">
            <a:extLst>
              <a:ext uri="{FF2B5EF4-FFF2-40B4-BE49-F238E27FC236}">
                <a16:creationId xmlns:a16="http://schemas.microsoft.com/office/drawing/2014/main" id="{242761FD-9B32-4511-AB40-7132D716C448}"/>
              </a:ext>
            </a:extLst>
          </p:cNvPr>
          <p:cNvCxnSpPr>
            <a:cxnSpLocks/>
          </p:cNvCxnSpPr>
          <p:nvPr/>
        </p:nvCxnSpPr>
        <p:spPr>
          <a:xfrm>
            <a:off x="4699000" y="4720765"/>
            <a:ext cx="1846366" cy="0"/>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B5DFD108-86E6-495A-81D0-6454F6ED517D}"/>
              </a:ext>
            </a:extLst>
          </p:cNvPr>
          <p:cNvCxnSpPr>
            <a:cxnSpLocks/>
            <a:endCxn id="39" idx="3"/>
          </p:cNvCxnSpPr>
          <p:nvPr/>
        </p:nvCxnSpPr>
        <p:spPr>
          <a:xfrm>
            <a:off x="5003800" y="6858000"/>
            <a:ext cx="1381543" cy="194331"/>
          </a:xfrm>
          <a:prstGeom prst="straightConnector1">
            <a:avLst/>
          </a:prstGeom>
          <a:ln w="28575">
            <a:solidFill>
              <a:schemeClr val="tx1">
                <a:lumMod val="50000"/>
                <a:lumOff val="50000"/>
              </a:schemeClr>
            </a:solidFill>
            <a:tailEnd type="triangle"/>
          </a:ln>
        </p:spPr>
        <p:style>
          <a:lnRef idx="1">
            <a:schemeClr val="accent2"/>
          </a:lnRef>
          <a:fillRef idx="0">
            <a:schemeClr val="accent2"/>
          </a:fillRef>
          <a:effectRef idx="0">
            <a:schemeClr val="accent2"/>
          </a:effectRef>
          <a:fontRef idx="minor">
            <a:schemeClr val="tx1"/>
          </a:fontRef>
        </p:style>
      </p:cxnSp>
      <p:sp>
        <p:nvSpPr>
          <p:cNvPr id="44" name="Content Placeholder 4">
            <a:extLst>
              <a:ext uri="{FF2B5EF4-FFF2-40B4-BE49-F238E27FC236}">
                <a16:creationId xmlns:a16="http://schemas.microsoft.com/office/drawing/2014/main" id="{6CF3E8BD-FDBE-421B-AE44-11884DEA0D4D}"/>
              </a:ext>
            </a:extLst>
          </p:cNvPr>
          <p:cNvSpPr txBox="1">
            <a:spLocks noChangeArrowheads="1"/>
          </p:cNvSpPr>
          <p:nvPr/>
        </p:nvSpPr>
        <p:spPr bwMode="auto">
          <a:xfrm>
            <a:off x="7429063" y="3165974"/>
            <a:ext cx="145888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l" defTabSz="358775" rtl="0" eaLnBrk="1" fontAlgn="base" hangingPunct="1">
              <a:spcBef>
                <a:spcPct val="20000"/>
              </a:spcBef>
              <a:spcAft>
                <a:spcPct val="0"/>
              </a:spcAft>
              <a:buFont typeface="Arial" panose="020B0604020202020204" pitchFamily="34" charset="0"/>
              <a:buChar char="•"/>
              <a:defRPr sz="3200" kern="1200">
                <a:solidFill>
                  <a:schemeClr val="tx1"/>
                </a:solidFill>
                <a:latin typeface="Arial" panose="020B0604020202020204" pitchFamily="34" charset="0"/>
                <a:ea typeface="+mn-ea"/>
                <a:cs typeface="+mn-cs"/>
              </a:defRPr>
            </a:lvl1pPr>
            <a:lvl2pPr marL="742950" indent="-457200" algn="l" defTabSz="358775" rtl="0" eaLnBrk="1" fontAlgn="base" hangingPunct="1">
              <a:spcBef>
                <a:spcPct val="20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2pPr>
            <a:lvl3pPr marL="1143000" indent="-457200" algn="l" defTabSz="358775" rtl="0" eaLnBrk="1" fontAlgn="base" hangingPunct="1">
              <a:spcBef>
                <a:spcPct val="200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mn-cs"/>
              </a:defRPr>
            </a:lvl3pPr>
            <a:lvl4pPr marL="1600200" indent="-228600" algn="l" defTabSz="358775" rtl="0" eaLnBrk="1" fontAlgn="base" hangingPunct="1">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defTabSz="358775" rtl="0" eaLnBrk="1" fontAlgn="base" hangingPunct="1">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vl6pPr marL="2514600" indent="-228600" algn="l" defTabSz="358775"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6pPr>
            <a:lvl7pPr marL="2971800" indent="-228600" algn="l" defTabSz="358775"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7pPr>
            <a:lvl8pPr marL="3429000" indent="-228600" algn="l" defTabSz="358775"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8pPr>
            <a:lvl9pPr marL="3886200" indent="-228600" algn="l" defTabSz="358775"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9pPr>
          </a:lstStyle>
          <a:p>
            <a:pPr marL="0" indent="-114300" algn="r">
              <a:spcBef>
                <a:spcPct val="0"/>
              </a:spcBef>
              <a:spcAft>
                <a:spcPts val="1200"/>
              </a:spcAft>
              <a:buNone/>
            </a:pPr>
            <a:r>
              <a:rPr lang="en-GB" altLang="en-US" sz="1600" dirty="0">
                <a:solidFill>
                  <a:schemeClr val="tx2"/>
                </a:solidFill>
                <a:latin typeface="Gotham Light"/>
              </a:rPr>
              <a:t>4m rotors</a:t>
            </a:r>
          </a:p>
        </p:txBody>
      </p:sp>
      <p:sp>
        <p:nvSpPr>
          <p:cNvPr id="45" name="Content Placeholder 4">
            <a:extLst>
              <a:ext uri="{FF2B5EF4-FFF2-40B4-BE49-F238E27FC236}">
                <a16:creationId xmlns:a16="http://schemas.microsoft.com/office/drawing/2014/main" id="{5C6A8F20-F376-4BB0-98E6-8241167BDE08}"/>
              </a:ext>
            </a:extLst>
          </p:cNvPr>
          <p:cNvSpPr txBox="1">
            <a:spLocks noChangeArrowheads="1"/>
          </p:cNvSpPr>
          <p:nvPr/>
        </p:nvSpPr>
        <p:spPr bwMode="auto">
          <a:xfrm>
            <a:off x="7553425" y="5503095"/>
            <a:ext cx="183988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l" defTabSz="358775" rtl="0" eaLnBrk="1" fontAlgn="base" hangingPunct="1">
              <a:spcBef>
                <a:spcPct val="20000"/>
              </a:spcBef>
              <a:spcAft>
                <a:spcPct val="0"/>
              </a:spcAft>
              <a:buFont typeface="Arial" panose="020B0604020202020204" pitchFamily="34" charset="0"/>
              <a:buChar char="•"/>
              <a:defRPr sz="3200" kern="1200">
                <a:solidFill>
                  <a:schemeClr val="tx1"/>
                </a:solidFill>
                <a:latin typeface="Arial" panose="020B0604020202020204" pitchFamily="34" charset="0"/>
                <a:ea typeface="+mn-ea"/>
                <a:cs typeface="+mn-cs"/>
              </a:defRPr>
            </a:lvl1pPr>
            <a:lvl2pPr marL="742950" indent="-457200" algn="l" defTabSz="358775" rtl="0" eaLnBrk="1" fontAlgn="base" hangingPunct="1">
              <a:spcBef>
                <a:spcPct val="20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2pPr>
            <a:lvl3pPr marL="1143000" indent="-457200" algn="l" defTabSz="358775" rtl="0" eaLnBrk="1" fontAlgn="base" hangingPunct="1">
              <a:spcBef>
                <a:spcPct val="200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mn-cs"/>
              </a:defRPr>
            </a:lvl3pPr>
            <a:lvl4pPr marL="1600200" indent="-228600" algn="l" defTabSz="358775" rtl="0" eaLnBrk="1" fontAlgn="base" hangingPunct="1">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defTabSz="358775" rtl="0" eaLnBrk="1" fontAlgn="base" hangingPunct="1">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vl6pPr marL="2514600" indent="-228600" algn="l" defTabSz="358775"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6pPr>
            <a:lvl7pPr marL="2971800" indent="-228600" algn="l" defTabSz="358775"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7pPr>
            <a:lvl8pPr marL="3429000" indent="-228600" algn="l" defTabSz="358775"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8pPr>
            <a:lvl9pPr marL="3886200" indent="-228600" algn="l" defTabSz="358775"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9pPr>
          </a:lstStyle>
          <a:p>
            <a:pPr marL="0" indent="-114300" algn="r">
              <a:spcBef>
                <a:spcPct val="0"/>
              </a:spcBef>
              <a:spcAft>
                <a:spcPts val="1200"/>
              </a:spcAft>
              <a:buNone/>
            </a:pPr>
            <a:r>
              <a:rPr lang="en-GB" altLang="en-US" sz="1600" dirty="0">
                <a:solidFill>
                  <a:schemeClr val="accent2"/>
                </a:solidFill>
                <a:latin typeface="Gotham Light"/>
              </a:rPr>
              <a:t>6.3m rotors</a:t>
            </a:r>
          </a:p>
        </p:txBody>
      </p:sp>
    </p:spTree>
    <p:extLst>
      <p:ext uri="{BB962C8B-B14F-4D97-AF65-F5344CB8AC3E}">
        <p14:creationId xmlns:p14="http://schemas.microsoft.com/office/powerpoint/2010/main" val="14501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Imagen 2">
            <a:extLst>
              <a:ext uri="{FF2B5EF4-FFF2-40B4-BE49-F238E27FC236}">
                <a16:creationId xmlns:a16="http://schemas.microsoft.com/office/drawing/2014/main" id="{3954E983-29A2-4131-8541-4D2A74FA031F}"/>
              </a:ext>
            </a:extLst>
          </p:cNvPr>
          <p:cNvPicPr>
            <a:picLocks noChangeAspect="1"/>
          </p:cNvPicPr>
          <p:nvPr/>
        </p:nvPicPr>
        <p:blipFill rotWithShape="1">
          <a:blip r:embed="rId3"/>
          <a:srcRect t="23391" b="19805"/>
          <a:stretch/>
        </p:blipFill>
        <p:spPr>
          <a:xfrm>
            <a:off x="-46795" y="5838059"/>
            <a:ext cx="5081202" cy="1781941"/>
          </a:xfrm>
          <a:prstGeom prst="rect">
            <a:avLst/>
          </a:prstGeom>
        </p:spPr>
      </p:pic>
      <p:sp>
        <p:nvSpPr>
          <p:cNvPr id="7" name="Text Placeholder 6"/>
          <p:cNvSpPr>
            <a:spLocks noGrp="1"/>
          </p:cNvSpPr>
          <p:nvPr>
            <p:ph type="body" sz="quarter" idx="11"/>
          </p:nvPr>
        </p:nvSpPr>
        <p:spPr>
          <a:xfrm>
            <a:off x="2554873" y="2514600"/>
            <a:ext cx="4893047" cy="3932098"/>
          </a:xfrm>
        </p:spPr>
        <p:txBody>
          <a:bodyPr/>
          <a:lstStyle/>
          <a:p>
            <a:pPr marL="285750" indent="-285750">
              <a:lnSpc>
                <a:spcPct val="150000"/>
              </a:lnSpc>
            </a:pPr>
            <a:r>
              <a:rPr lang="en-US" sz="1800" dirty="0"/>
              <a:t>Ensure standards are practicable and relevant</a:t>
            </a:r>
          </a:p>
          <a:p>
            <a:pPr marL="285750" indent="-285750">
              <a:lnSpc>
                <a:spcPct val="150000"/>
              </a:lnSpc>
            </a:pPr>
            <a:r>
              <a:rPr lang="en-US" sz="1800" dirty="0">
                <a:solidFill>
                  <a:schemeClr val="tx1">
                    <a:lumMod val="75000"/>
                    <a:lumOff val="25000"/>
                  </a:schemeClr>
                </a:solidFill>
              </a:rPr>
              <a:t>Enable</a:t>
            </a:r>
            <a:r>
              <a:rPr lang="en-US" sz="1800" dirty="0"/>
              <a:t> global export of your technology</a:t>
            </a:r>
            <a:endParaRPr lang="en-US" sz="200" dirty="0"/>
          </a:p>
          <a:p>
            <a:pPr marL="285750" indent="-285750">
              <a:lnSpc>
                <a:spcPct val="150000"/>
              </a:lnSpc>
            </a:pPr>
            <a:r>
              <a:rPr lang="en-US" sz="1800" dirty="0"/>
              <a:t>Early market intelligence and focused innovation</a:t>
            </a:r>
            <a:endParaRPr lang="en-US" sz="200" dirty="0"/>
          </a:p>
          <a:p>
            <a:pPr marL="285750" indent="-285750">
              <a:lnSpc>
                <a:spcPct val="150000"/>
              </a:lnSpc>
            </a:pPr>
            <a:r>
              <a:rPr lang="en-US" sz="1800" dirty="0"/>
              <a:t>Return on investment</a:t>
            </a:r>
            <a:endParaRPr lang="en-US" sz="200" dirty="0"/>
          </a:p>
          <a:p>
            <a:pPr indent="0">
              <a:lnSpc>
                <a:spcPct val="150000"/>
              </a:lnSpc>
              <a:buNone/>
            </a:pPr>
            <a:endParaRPr lang="en-US" sz="1600" dirty="0"/>
          </a:p>
          <a:p>
            <a:pPr indent="0">
              <a:lnSpc>
                <a:spcPct val="150000"/>
              </a:lnSpc>
              <a:buNone/>
            </a:pPr>
            <a:endParaRPr lang="en-US" sz="1600" dirty="0"/>
          </a:p>
        </p:txBody>
      </p:sp>
      <p:pic>
        <p:nvPicPr>
          <p:cNvPr id="6" name="Picture 4" descr="Tocardo Turbines Deltaworks.jpg"/>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rot="16200000">
            <a:off x="5030609" y="2490607"/>
            <a:ext cx="7620000" cy="2638783"/>
          </a:xfrm>
          <a:prstGeom prst="rect">
            <a:avLst/>
          </a:prstGeom>
          <a:ln>
            <a:noFill/>
          </a:ln>
        </p:spPr>
      </p:pic>
      <p:cxnSp>
        <p:nvCxnSpPr>
          <p:cNvPr id="8" name="Conector recto 7"/>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9" name="Agrupar 8"/>
          <p:cNvGrpSpPr/>
          <p:nvPr/>
        </p:nvGrpSpPr>
        <p:grpSpPr>
          <a:xfrm>
            <a:off x="5069332" y="515426"/>
            <a:ext cx="5090668" cy="553998"/>
            <a:chOff x="5393761" y="5614117"/>
            <a:chExt cx="5413862" cy="726686"/>
          </a:xfrm>
        </p:grpSpPr>
        <p:sp>
          <p:nvSpPr>
            <p:cNvPr id="10" name="Arco 9"/>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1" name="Conector recto 10"/>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2" name="Elipse 11"/>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14" name="Elipse 13"/>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dirty="0">
                <a:solidFill>
                  <a:schemeClr val="bg1"/>
                </a:solidFill>
                <a:latin typeface="Trebuchet MS" charset="0"/>
                <a:ea typeface="Trebuchet MS" charset="0"/>
                <a:cs typeface="Trebuchet MS" charset="0"/>
              </a:rPr>
              <a:t>2</a:t>
            </a:r>
          </a:p>
        </p:txBody>
      </p:sp>
      <p:sp>
        <p:nvSpPr>
          <p:cNvPr id="17" name="Rectángulo 16"/>
          <p:cNvSpPr/>
          <p:nvPr/>
        </p:nvSpPr>
        <p:spPr>
          <a:xfrm>
            <a:off x="7486667" y="-3"/>
            <a:ext cx="2673334" cy="7576740"/>
          </a:xfrm>
          <a:prstGeom prst="rect">
            <a:avLst/>
          </a:prstGeom>
          <a:gradFill flip="none" rotWithShape="1">
            <a:gsLst>
              <a:gs pos="0">
                <a:srgbClr val="FFFFFF">
                  <a:alpha val="0"/>
                </a:srgbClr>
              </a:gs>
              <a:gs pos="64000">
                <a:srgbClr val="FFFFFF">
                  <a:lumMod val="90000"/>
                  <a:lumOff val="10000"/>
                  <a:alpha val="20000"/>
                </a:srgbClr>
              </a:gs>
              <a:gs pos="96000">
                <a:schemeClr val="bg1">
                  <a:shade val="100000"/>
                  <a:satMod val="115000"/>
                  <a:alpha val="9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9" name="Rectángulo 18"/>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59" name="Rectángulo 58"/>
          <p:cNvSpPr/>
          <p:nvPr/>
        </p:nvSpPr>
        <p:spPr>
          <a:xfrm>
            <a:off x="5461000" y="329625"/>
            <a:ext cx="4739090" cy="584775"/>
          </a:xfrm>
          <a:prstGeom prst="rect">
            <a:avLst/>
          </a:prstGeom>
          <a:ln>
            <a:noFill/>
          </a:ln>
        </p:spPr>
        <p:txBody>
          <a:bodyPr wrap="square">
            <a:spAutoFit/>
          </a:bodyPr>
          <a:lstStyle/>
          <a:p>
            <a:pPr defTabSz="914400"/>
            <a:r>
              <a:rPr lang="en-US" sz="3200" kern="0" dirty="0">
                <a:solidFill>
                  <a:schemeClr val="bg1">
                    <a:lumMod val="50000"/>
                  </a:schemeClr>
                </a:solidFill>
                <a:latin typeface="Trebuchet MS" charset="0"/>
                <a:ea typeface="Trebuchet MS" charset="0"/>
                <a:cs typeface="Trebuchet MS" charset="0"/>
              </a:rPr>
              <a:t>Technical Specifications</a:t>
            </a:r>
            <a:endParaRPr lang="en-US" sz="3200" kern="0" dirty="0">
              <a:solidFill>
                <a:schemeClr val="bg1">
                  <a:lumMod val="50000"/>
                </a:schemeClr>
              </a:solidFill>
            </a:endParaRPr>
          </a:p>
        </p:txBody>
      </p:sp>
      <p:sp>
        <p:nvSpPr>
          <p:cNvPr id="55"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56"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2</a:t>
            </a:r>
          </a:p>
        </p:txBody>
      </p:sp>
      <p:pic>
        <p:nvPicPr>
          <p:cNvPr id="53" name="Afbeelding 6">
            <a:extLst>
              <a:ext uri="{FF2B5EF4-FFF2-40B4-BE49-F238E27FC236}">
                <a16:creationId xmlns:a16="http://schemas.microsoft.com/office/drawing/2014/main" id="{D3C6F57F-98D9-47FC-B207-ADB4D1007D1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7" name="CuadroTexto 3">
            <a:extLst>
              <a:ext uri="{FF2B5EF4-FFF2-40B4-BE49-F238E27FC236}">
                <a16:creationId xmlns:a16="http://schemas.microsoft.com/office/drawing/2014/main" id="{D437C386-84AD-476C-93B9-20E86D641704}"/>
              </a:ext>
            </a:extLst>
          </p:cNvPr>
          <p:cNvSpPr txBox="1"/>
          <p:nvPr/>
        </p:nvSpPr>
        <p:spPr>
          <a:xfrm>
            <a:off x="114129" y="6073251"/>
            <a:ext cx="2743201" cy="622414"/>
          </a:xfrm>
          <a:prstGeom prst="rect">
            <a:avLst/>
          </a:prstGeom>
        </p:spPr>
        <p:txBody>
          <a:bodyPr vert="horz" wrap="square" lIns="0" tIns="0" rIns="0" bIns="0" numCol="1" rtlCol="0">
            <a:spAutoFit/>
          </a:bodyPr>
          <a:lstStyle/>
          <a:p>
            <a:pPr marL="12700" marR="66675" indent="11430">
              <a:lnSpc>
                <a:spcPct val="142900"/>
              </a:lnSpc>
            </a:pPr>
            <a:r>
              <a:rPr lang="en-GB" sz="3200" spc="-15" dirty="0">
                <a:solidFill>
                  <a:srgbClr val="555B65"/>
                </a:solidFill>
                <a:latin typeface="Trebuchet MS"/>
                <a:cs typeface="Trebuchet MS"/>
              </a:rPr>
              <a:t>Standards</a:t>
            </a:r>
          </a:p>
        </p:txBody>
      </p:sp>
      <p:sp>
        <p:nvSpPr>
          <p:cNvPr id="58" name="CuadroTexto 9">
            <a:extLst>
              <a:ext uri="{FF2B5EF4-FFF2-40B4-BE49-F238E27FC236}">
                <a16:creationId xmlns:a16="http://schemas.microsoft.com/office/drawing/2014/main" id="{72C90D23-CAF7-46C5-97DF-499D0C6C1BD9}"/>
              </a:ext>
            </a:extLst>
          </p:cNvPr>
          <p:cNvSpPr txBox="1"/>
          <p:nvPr/>
        </p:nvSpPr>
        <p:spPr>
          <a:xfrm>
            <a:off x="2332985" y="5741802"/>
            <a:ext cx="3505200" cy="984885"/>
          </a:xfrm>
          <a:prstGeom prst="rect">
            <a:avLst/>
          </a:prstGeom>
        </p:spPr>
        <p:txBody>
          <a:bodyPr vert="horz" wrap="square" lIns="0" tIns="0" rIns="0" bIns="0" numCol="1" rtlCol="0">
            <a:spAutoFit/>
          </a:bodyPr>
          <a:lstStyle/>
          <a:p>
            <a:pPr marL="12700" marR="66675" indent="11430" algn="ctr"/>
            <a:r>
              <a:rPr lang="en-GB" sz="3200" spc="-15" dirty="0">
                <a:solidFill>
                  <a:srgbClr val="555B65"/>
                </a:solidFill>
                <a:latin typeface="Trebuchet MS"/>
                <a:cs typeface="Trebuchet MS"/>
              </a:rPr>
              <a:t>Testing</a:t>
            </a:r>
            <a:r>
              <a:rPr lang="es-ES_tradnl" sz="3200" spc="-15" dirty="0">
                <a:solidFill>
                  <a:srgbClr val="555B65"/>
                </a:solidFill>
                <a:latin typeface="Trebuchet MS"/>
                <a:cs typeface="Trebuchet MS"/>
              </a:rPr>
              <a:t> </a:t>
            </a:r>
            <a:r>
              <a:rPr lang="es-ES_tradnl" sz="3200" spc="-15" dirty="0">
                <a:solidFill>
                  <a:srgbClr val="555B65"/>
                </a:solidFill>
                <a:latin typeface="+mj-lt"/>
                <a:cs typeface="Trebuchet MS"/>
              </a:rPr>
              <a:t>&amp;</a:t>
            </a:r>
            <a:r>
              <a:rPr lang="es-ES_tradnl" sz="3200" spc="-15" dirty="0">
                <a:solidFill>
                  <a:srgbClr val="555B65"/>
                </a:solidFill>
                <a:latin typeface="Trebuchet MS"/>
                <a:cs typeface="Trebuchet MS"/>
              </a:rPr>
              <a:t> </a:t>
            </a:r>
            <a:r>
              <a:rPr lang="en-GB" sz="3200" spc="-15" dirty="0">
                <a:solidFill>
                  <a:srgbClr val="555B65"/>
                </a:solidFill>
                <a:latin typeface="Trebuchet MS"/>
                <a:cs typeface="Trebuchet MS"/>
              </a:rPr>
              <a:t>Verification</a:t>
            </a:r>
          </a:p>
        </p:txBody>
      </p:sp>
      <p:sp>
        <p:nvSpPr>
          <p:cNvPr id="63" name="Elipse 29">
            <a:extLst>
              <a:ext uri="{FF2B5EF4-FFF2-40B4-BE49-F238E27FC236}">
                <a16:creationId xmlns:a16="http://schemas.microsoft.com/office/drawing/2014/main" id="{E062E7FD-AEBE-442E-9200-E30D67295D95}"/>
              </a:ext>
            </a:extLst>
          </p:cNvPr>
          <p:cNvSpPr/>
          <p:nvPr/>
        </p:nvSpPr>
        <p:spPr>
          <a:xfrm>
            <a:off x="50800" y="1356020"/>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cxnSp>
        <p:nvCxnSpPr>
          <p:cNvPr id="68" name="Conector recto 20">
            <a:extLst>
              <a:ext uri="{FF2B5EF4-FFF2-40B4-BE49-F238E27FC236}">
                <a16:creationId xmlns:a16="http://schemas.microsoft.com/office/drawing/2014/main" id="{5C7735BD-21EA-47C0-8406-62A678248776}"/>
              </a:ext>
            </a:extLst>
          </p:cNvPr>
          <p:cNvCxnSpPr>
            <a:cxnSpLocks/>
          </p:cNvCxnSpPr>
          <p:nvPr/>
        </p:nvCxnSpPr>
        <p:spPr>
          <a:xfrm flipV="1">
            <a:off x="2495345" y="2620539"/>
            <a:ext cx="3" cy="370406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6" name="Arco 56">
            <a:extLst>
              <a:ext uri="{FF2B5EF4-FFF2-40B4-BE49-F238E27FC236}">
                <a16:creationId xmlns:a16="http://schemas.microsoft.com/office/drawing/2014/main" id="{71B3D956-DA0E-45D6-9E3B-39D2E4D19C7B}"/>
              </a:ext>
            </a:extLst>
          </p:cNvPr>
          <p:cNvSpPr/>
          <p:nvPr/>
        </p:nvSpPr>
        <p:spPr>
          <a:xfrm>
            <a:off x="1881590" y="2286000"/>
            <a:ext cx="613755" cy="634790"/>
          </a:xfrm>
          <a:prstGeom prst="arc">
            <a:avLst>
              <a:gd name="adj1" fmla="val 16200000"/>
              <a:gd name="adj2" fmla="val 224152"/>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03" name="Elipse 33">
            <a:extLst>
              <a:ext uri="{FF2B5EF4-FFF2-40B4-BE49-F238E27FC236}">
                <a16:creationId xmlns:a16="http://schemas.microsoft.com/office/drawing/2014/main" id="{F865B8F9-BF3C-487E-B904-A275965F8945}"/>
              </a:ext>
            </a:extLst>
          </p:cNvPr>
          <p:cNvSpPr/>
          <p:nvPr/>
        </p:nvSpPr>
        <p:spPr>
          <a:xfrm>
            <a:off x="2277884" y="6096000"/>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104" name="Agrupar 34">
            <a:extLst>
              <a:ext uri="{FF2B5EF4-FFF2-40B4-BE49-F238E27FC236}">
                <a16:creationId xmlns:a16="http://schemas.microsoft.com/office/drawing/2014/main" id="{98B5361D-4E85-4B20-8DC0-028E9D98743F}"/>
              </a:ext>
            </a:extLst>
          </p:cNvPr>
          <p:cNvGrpSpPr/>
          <p:nvPr/>
        </p:nvGrpSpPr>
        <p:grpSpPr>
          <a:xfrm>
            <a:off x="2211508" y="6128435"/>
            <a:ext cx="592641" cy="378853"/>
            <a:chOff x="5344377" y="2992842"/>
            <a:chExt cx="761235" cy="486629"/>
          </a:xfrm>
        </p:grpSpPr>
        <p:grpSp>
          <p:nvGrpSpPr>
            <p:cNvPr id="105" name="Agrupar 35">
              <a:extLst>
                <a:ext uri="{FF2B5EF4-FFF2-40B4-BE49-F238E27FC236}">
                  <a16:creationId xmlns:a16="http://schemas.microsoft.com/office/drawing/2014/main" id="{5446F327-9562-4C30-A755-310EBB63F397}"/>
                </a:ext>
              </a:extLst>
            </p:cNvPr>
            <p:cNvGrpSpPr/>
            <p:nvPr/>
          </p:nvGrpSpPr>
          <p:grpSpPr>
            <a:xfrm>
              <a:off x="5344377" y="3135255"/>
              <a:ext cx="761235" cy="190500"/>
              <a:chOff x="7801834" y="2827872"/>
              <a:chExt cx="761235" cy="190500"/>
            </a:xfrm>
          </p:grpSpPr>
          <p:sp>
            <p:nvSpPr>
              <p:cNvPr id="108" name="Acorde 38">
                <a:extLst>
                  <a:ext uri="{FF2B5EF4-FFF2-40B4-BE49-F238E27FC236}">
                    <a16:creationId xmlns:a16="http://schemas.microsoft.com/office/drawing/2014/main" id="{1ADD44DA-E103-4216-A7A8-7DD04F34C53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9" name="Acorde 39">
                <a:extLst>
                  <a:ext uri="{FF2B5EF4-FFF2-40B4-BE49-F238E27FC236}">
                    <a16:creationId xmlns:a16="http://schemas.microsoft.com/office/drawing/2014/main" id="{3337C7A6-0272-46B1-9AD8-E6B5F3566FE1}"/>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0" name="Elipse 40">
                <a:extLst>
                  <a:ext uri="{FF2B5EF4-FFF2-40B4-BE49-F238E27FC236}">
                    <a16:creationId xmlns:a16="http://schemas.microsoft.com/office/drawing/2014/main" id="{E260F45C-5C67-4B9C-85B4-704058AC01BE}"/>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106" name="Arco 36">
              <a:extLst>
                <a:ext uri="{FF2B5EF4-FFF2-40B4-BE49-F238E27FC236}">
                  <a16:creationId xmlns:a16="http://schemas.microsoft.com/office/drawing/2014/main" id="{4E1C2E95-9905-46F6-BD3E-D46121826CA3}"/>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07" name="Arco 37">
              <a:extLst>
                <a:ext uri="{FF2B5EF4-FFF2-40B4-BE49-F238E27FC236}">
                  <a16:creationId xmlns:a16="http://schemas.microsoft.com/office/drawing/2014/main" id="{ADDEA8C7-5E13-49E3-8A54-4BE40D8FECA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24" name="Rectángulo 23"/>
          <p:cNvSpPr/>
          <p:nvPr/>
        </p:nvSpPr>
        <p:spPr>
          <a:xfrm>
            <a:off x="355875" y="1551148"/>
            <a:ext cx="1297151" cy="1323439"/>
          </a:xfrm>
          <a:prstGeom prst="rect">
            <a:avLst/>
          </a:prstGeom>
        </p:spPr>
        <p:txBody>
          <a:bodyPr wrap="none">
            <a:spAutoFit/>
          </a:bodyPr>
          <a:lstStyle/>
          <a:p>
            <a:pPr algn="ctr"/>
            <a:r>
              <a:rPr lang="en-US" sz="2000" b="1" dirty="0">
                <a:solidFill>
                  <a:schemeClr val="bg1"/>
                </a:solidFill>
                <a:latin typeface="Trebuchet MS" charset="0"/>
                <a:ea typeface="Trebuchet MS" charset="0"/>
                <a:cs typeface="Trebuchet MS" charset="0"/>
              </a:rPr>
              <a:t>4</a:t>
            </a:r>
          </a:p>
          <a:p>
            <a:pPr algn="ctr"/>
            <a:r>
              <a:rPr lang="en-US" sz="2000" b="1" dirty="0">
                <a:solidFill>
                  <a:schemeClr val="bg1"/>
                </a:solidFill>
                <a:latin typeface="Trebuchet MS" charset="0"/>
                <a:ea typeface="Trebuchet MS" charset="0"/>
                <a:cs typeface="Trebuchet MS" charset="0"/>
              </a:rPr>
              <a:t> reasons </a:t>
            </a:r>
          </a:p>
          <a:p>
            <a:pPr algn="ctr"/>
            <a:r>
              <a:rPr lang="en-US" sz="2000" b="1" dirty="0">
                <a:solidFill>
                  <a:schemeClr val="bg1"/>
                </a:solidFill>
                <a:latin typeface="Trebuchet MS" charset="0"/>
                <a:ea typeface="Trebuchet MS" charset="0"/>
                <a:cs typeface="Trebuchet MS" charset="0"/>
              </a:rPr>
              <a:t>to get </a:t>
            </a:r>
          </a:p>
          <a:p>
            <a:pPr algn="ctr"/>
            <a:r>
              <a:rPr lang="en-US" sz="2000" b="1" dirty="0">
                <a:solidFill>
                  <a:schemeClr val="bg1"/>
                </a:solidFill>
                <a:latin typeface="Trebuchet MS" charset="0"/>
                <a:ea typeface="Trebuchet MS" charset="0"/>
                <a:cs typeface="Trebuchet MS" charset="0"/>
              </a:rPr>
              <a:t>involved</a:t>
            </a:r>
            <a:endParaRPr lang="es-ES_tradnl" sz="2000" b="1" dirty="0">
              <a:solidFill>
                <a:schemeClr val="bg1"/>
              </a:solidFill>
              <a:latin typeface="Trebuchet MS" charset="0"/>
              <a:ea typeface="Trebuchet MS" charset="0"/>
              <a:cs typeface="Trebuchet MS" charset="0"/>
            </a:endParaRPr>
          </a:p>
        </p:txBody>
      </p:sp>
      <p:cxnSp>
        <p:nvCxnSpPr>
          <p:cNvPr id="111" name="Conector recto 57">
            <a:extLst>
              <a:ext uri="{FF2B5EF4-FFF2-40B4-BE49-F238E27FC236}">
                <a16:creationId xmlns:a16="http://schemas.microsoft.com/office/drawing/2014/main" id="{305BC4A2-C1CE-40C3-B649-7ADFEBC8DC2C}"/>
              </a:ext>
            </a:extLst>
          </p:cNvPr>
          <p:cNvCxnSpPr/>
          <p:nvPr/>
        </p:nvCxnSpPr>
        <p:spPr>
          <a:xfrm flipV="1">
            <a:off x="1980285" y="2286000"/>
            <a:ext cx="208494" cy="499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224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50" t="20914" r="261" b="9266"/>
          <a:stretch/>
        </p:blipFill>
        <p:spPr>
          <a:xfrm>
            <a:off x="-10160" y="3657600"/>
            <a:ext cx="10170160" cy="3962400"/>
          </a:xfrm>
          <a:prstGeom prst="rect">
            <a:avLst/>
          </a:prstGeom>
        </p:spPr>
      </p:pic>
      <p:sp>
        <p:nvSpPr>
          <p:cNvPr id="10" name="Title 3"/>
          <p:cNvSpPr txBox="1">
            <a:spLocks/>
          </p:cNvSpPr>
          <p:nvPr/>
        </p:nvSpPr>
        <p:spPr>
          <a:xfrm>
            <a:off x="3449879" y="1219200"/>
            <a:ext cx="3992321" cy="595684"/>
          </a:xfrm>
          <a:prstGeom prst="rect">
            <a:avLst/>
          </a:prstGeom>
        </p:spPr>
        <p:txBody>
          <a:bodyPr vert="horz"/>
          <a:lstStyle>
            <a:lvl1pPr>
              <a:defRPr sz="5000">
                <a:solidFill>
                  <a:srgbClr val="3A3E47"/>
                </a:solidFill>
                <a:latin typeface="Trebuchet MS"/>
                <a:ea typeface="+mj-ea"/>
                <a:cs typeface="Trebuchet MS"/>
              </a:defRPr>
            </a:lvl1pPr>
          </a:lstStyle>
          <a:p>
            <a:pPr defTabSz="914400"/>
            <a:r>
              <a:rPr lang="en-US" sz="1600" kern="0" dirty="0">
                <a:solidFill>
                  <a:schemeClr val="bg1">
                    <a:lumMod val="75000"/>
                  </a:schemeClr>
                </a:solidFill>
                <a:latin typeface="Trebuchet MS" charset="0"/>
                <a:ea typeface="Trebuchet MS" charset="0"/>
                <a:cs typeface="Trebuchet MS" charset="0"/>
              </a:rPr>
              <a:t>Technical Specifications</a:t>
            </a:r>
          </a:p>
          <a:p>
            <a:pPr defTabSz="914400"/>
            <a:r>
              <a:rPr lang="en-US" sz="1600" dirty="0">
                <a:solidFill>
                  <a:schemeClr val="bg1">
                    <a:lumMod val="75000"/>
                  </a:schemeClr>
                </a:solidFill>
                <a:latin typeface="Trebuchet MS" charset="0"/>
                <a:ea typeface="Trebuchet MS" charset="0"/>
                <a:cs typeface="Trebuchet MS" charset="0"/>
              </a:rPr>
              <a:t>IECTC114 </a:t>
            </a:r>
            <a:r>
              <a:rPr lang="en-US" sz="1600" dirty="0">
                <a:solidFill>
                  <a:schemeClr val="bg1">
                    <a:lumMod val="75000"/>
                  </a:schemeClr>
                </a:solidFill>
              </a:rPr>
              <a:t> </a:t>
            </a:r>
            <a:r>
              <a:rPr lang="en-US" sz="1600" dirty="0">
                <a:solidFill>
                  <a:schemeClr val="bg1">
                    <a:lumMod val="75000"/>
                  </a:schemeClr>
                </a:solidFill>
                <a:latin typeface="Trebuchet MS" charset="0"/>
                <a:ea typeface="Trebuchet MS" charset="0"/>
                <a:cs typeface="Trebuchet MS" charset="0"/>
              </a:rPr>
              <a:t>for Marine Energy Convertors</a:t>
            </a:r>
          </a:p>
          <a:p>
            <a:pPr defTabSz="914400"/>
            <a:endParaRPr lang="en-US" sz="1600" kern="0" dirty="0">
              <a:solidFill>
                <a:schemeClr val="bg1">
                  <a:lumMod val="75000"/>
                </a:schemeClr>
              </a:solidFill>
            </a:endParaRPr>
          </a:p>
        </p:txBody>
      </p:sp>
      <p:grpSp>
        <p:nvGrpSpPr>
          <p:cNvPr id="11" name="Agrupar 10"/>
          <p:cNvGrpSpPr/>
          <p:nvPr/>
        </p:nvGrpSpPr>
        <p:grpSpPr>
          <a:xfrm>
            <a:off x="3081293" y="2958092"/>
            <a:ext cx="7003411" cy="482827"/>
            <a:chOff x="5439742" y="5613342"/>
            <a:chExt cx="7448040" cy="680043"/>
          </a:xfrm>
        </p:grpSpPr>
        <p:sp>
          <p:nvSpPr>
            <p:cNvPr id="12" name="Arco 11"/>
            <p:cNvSpPr/>
            <p:nvPr/>
          </p:nvSpPr>
          <p:spPr>
            <a:xfrm rot="10800000">
              <a:off x="5439742" y="5613342"/>
              <a:ext cx="585700" cy="680042"/>
            </a:xfrm>
            <a:prstGeom prst="arc">
              <a:avLst>
                <a:gd name="adj1" fmla="val 16425096"/>
                <a:gd name="adj2" fmla="val 313019"/>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3" name="Conector recto 12"/>
            <p:cNvCxnSpPr/>
            <p:nvPr/>
          </p:nvCxnSpPr>
          <p:spPr>
            <a:xfrm>
              <a:off x="5708949" y="6293106"/>
              <a:ext cx="7178833" cy="279"/>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7" name="Elipse 16"/>
          <p:cNvSpPr/>
          <p:nvPr/>
        </p:nvSpPr>
        <p:spPr>
          <a:xfrm>
            <a:off x="2840620" y="2698031"/>
            <a:ext cx="487936" cy="487936"/>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9" name="Elipse 18"/>
          <p:cNvSpPr/>
          <p:nvPr/>
        </p:nvSpPr>
        <p:spPr>
          <a:xfrm>
            <a:off x="2703588" y="26670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a:solidFill>
                  <a:srgbClr val="A1A1A1"/>
                </a:solidFill>
                <a:latin typeface="Trebuchet MS" charset="0"/>
                <a:ea typeface="Trebuchet MS" charset="0"/>
                <a:cs typeface="Trebuchet MS" charset="0"/>
              </a:rPr>
              <a:t>4</a:t>
            </a:r>
          </a:p>
        </p:txBody>
      </p:sp>
      <p:sp>
        <p:nvSpPr>
          <p:cNvPr id="20" name="Elipse 19"/>
          <p:cNvSpPr/>
          <p:nvPr/>
        </p:nvSpPr>
        <p:spPr>
          <a:xfrm>
            <a:off x="2703588" y="735678"/>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22" name="Rectángulo 21"/>
          <p:cNvSpPr/>
          <p:nvPr/>
        </p:nvSpPr>
        <p:spPr>
          <a:xfrm>
            <a:off x="3427639" y="1789270"/>
            <a:ext cx="6181500" cy="938719"/>
          </a:xfrm>
          <a:prstGeom prst="rect">
            <a:avLst/>
          </a:prstGeom>
        </p:spPr>
        <p:txBody>
          <a:bodyPr wrap="none">
            <a:spAutoFit/>
          </a:bodyPr>
          <a:lstStyle/>
          <a:p>
            <a:r>
              <a:rPr lang="en-US" sz="3500" dirty="0">
                <a:solidFill>
                  <a:schemeClr val="tx1">
                    <a:lumMod val="65000"/>
                    <a:lumOff val="35000"/>
                  </a:schemeClr>
                </a:solidFill>
                <a:latin typeface="Trebuchet MS" charset="0"/>
                <a:ea typeface="Trebuchet MS" charset="0"/>
                <a:cs typeface="Trebuchet MS" charset="0"/>
              </a:rPr>
              <a:t>Development of Certification </a:t>
            </a:r>
          </a:p>
          <a:p>
            <a:r>
              <a:rPr lang="en-US" sz="2000" dirty="0">
                <a:solidFill>
                  <a:schemeClr val="tx1">
                    <a:lumMod val="65000"/>
                    <a:lumOff val="35000"/>
                  </a:schemeClr>
                </a:solidFill>
                <a:latin typeface="Trebuchet MS" charset="0"/>
                <a:ea typeface="Trebuchet MS" charset="0"/>
                <a:cs typeface="Trebuchet MS" charset="0"/>
              </a:rPr>
              <a:t>Schemes under IECRE ME OMC </a:t>
            </a:r>
          </a:p>
        </p:txBody>
      </p:sp>
      <p:sp>
        <p:nvSpPr>
          <p:cNvPr id="23" name="Rectángulo 22"/>
          <p:cNvSpPr/>
          <p:nvPr/>
        </p:nvSpPr>
        <p:spPr>
          <a:xfrm>
            <a:off x="3440976" y="2763139"/>
            <a:ext cx="4716155" cy="379591"/>
          </a:xfrm>
          <a:prstGeom prst="rect">
            <a:avLst/>
          </a:prstGeom>
        </p:spPr>
        <p:txBody>
          <a:bodyPr wrap="none">
            <a:spAutoFit/>
          </a:bodyPr>
          <a:lstStyle/>
          <a:p>
            <a:pPr>
              <a:lnSpc>
                <a:spcPct val="120000"/>
              </a:lnSpc>
            </a:pPr>
            <a:r>
              <a:rPr lang="en-US" sz="1600" dirty="0">
                <a:solidFill>
                  <a:schemeClr val="bg1">
                    <a:lumMod val="65000"/>
                  </a:schemeClr>
                </a:solidFill>
                <a:latin typeface="Trebuchet MS" charset="0"/>
                <a:ea typeface="Trebuchet MS" charset="0"/>
                <a:cs typeface="Trebuchet MS" charset="0"/>
              </a:rPr>
              <a:t>Your activities, Your needs &amp; How to get involved</a:t>
            </a:r>
          </a:p>
        </p:txBody>
      </p:sp>
      <p:sp>
        <p:nvSpPr>
          <p:cNvPr id="24" name="Rectángulo 23"/>
          <p:cNvSpPr/>
          <p:nvPr/>
        </p:nvSpPr>
        <p:spPr>
          <a:xfrm>
            <a:off x="3476742" y="762000"/>
            <a:ext cx="2156159" cy="379591"/>
          </a:xfrm>
          <a:prstGeom prst="rect">
            <a:avLst/>
          </a:prstGeom>
        </p:spPr>
        <p:txBody>
          <a:bodyPr wrap="none">
            <a:spAutoFit/>
          </a:bodyPr>
          <a:lstStyle/>
          <a:p>
            <a:pPr>
              <a:lnSpc>
                <a:spcPct val="120000"/>
              </a:lnSpc>
            </a:pPr>
            <a:r>
              <a:rPr lang="en-US" sz="1600" dirty="0">
                <a:solidFill>
                  <a:schemeClr val="bg1">
                    <a:lumMod val="75000"/>
                  </a:schemeClr>
                </a:solidFill>
                <a:latin typeface="Trebuchet MS" charset="0"/>
                <a:ea typeface="Trebuchet MS" charset="0"/>
                <a:cs typeface="Trebuchet MS" charset="0"/>
              </a:rPr>
              <a:t>MET-Certified Project</a:t>
            </a:r>
          </a:p>
        </p:txBody>
      </p:sp>
      <p:cxnSp>
        <p:nvCxnSpPr>
          <p:cNvPr id="25" name="Conector recto 24"/>
          <p:cNvCxnSpPr>
            <a:stCxn id="20" idx="4"/>
          </p:cNvCxnSpPr>
          <p:nvPr/>
        </p:nvCxnSpPr>
        <p:spPr>
          <a:xfrm flipV="1">
            <a:off x="3084588" y="1127854"/>
            <a:ext cx="624" cy="141224"/>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flipH="1" flipV="1">
            <a:off x="3083964" y="9849"/>
            <a:ext cx="1249" cy="625987"/>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8" name="Elipse 27"/>
          <p:cNvSpPr/>
          <p:nvPr/>
        </p:nvSpPr>
        <p:spPr>
          <a:xfrm>
            <a:off x="2900835" y="2068838"/>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Elipse 28"/>
          <p:cNvSpPr/>
          <p:nvPr/>
        </p:nvSpPr>
        <p:spPr>
          <a:xfrm>
            <a:off x="2703588" y="1976705"/>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i="1" dirty="0">
                <a:solidFill>
                  <a:schemeClr val="bg1"/>
                </a:solidFill>
                <a:latin typeface="Trebuchet MS" charset="0"/>
                <a:ea typeface="Trebuchet MS" charset="0"/>
                <a:cs typeface="Trebuchet MS" charset="0"/>
              </a:rPr>
              <a:t>3</a:t>
            </a:r>
          </a:p>
        </p:txBody>
      </p:sp>
      <p:sp>
        <p:nvSpPr>
          <p:cNvPr id="30" name="Elipse 29"/>
          <p:cNvSpPr/>
          <p:nvPr/>
        </p:nvSpPr>
        <p:spPr>
          <a:xfrm>
            <a:off x="2814321" y="1981322"/>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2" name="Elipse 31"/>
          <p:cNvSpPr/>
          <p:nvPr/>
        </p:nvSpPr>
        <p:spPr>
          <a:xfrm>
            <a:off x="2841521" y="639917"/>
            <a:ext cx="486135" cy="487936"/>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3" name="Elipse 32"/>
          <p:cNvSpPr/>
          <p:nvPr/>
        </p:nvSpPr>
        <p:spPr>
          <a:xfrm>
            <a:off x="2703588" y="616035"/>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a:solidFill>
                  <a:schemeClr val="bg1">
                    <a:lumMod val="85000"/>
                  </a:schemeClr>
                </a:solidFill>
                <a:latin typeface="Trebuchet MS" charset="0"/>
                <a:ea typeface="Trebuchet MS" charset="0"/>
                <a:cs typeface="Trebuchet MS" charset="0"/>
              </a:rPr>
              <a:t>1</a:t>
            </a:r>
          </a:p>
        </p:txBody>
      </p:sp>
      <p:cxnSp>
        <p:nvCxnSpPr>
          <p:cNvPr id="34" name="Conector recto 33"/>
          <p:cNvCxnSpPr>
            <a:endCxn id="41" idx="4"/>
          </p:cNvCxnSpPr>
          <p:nvPr/>
        </p:nvCxnSpPr>
        <p:spPr>
          <a:xfrm flipH="1" flipV="1">
            <a:off x="3084588" y="1791380"/>
            <a:ext cx="1854" cy="18146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8" name="Elipse 37"/>
          <p:cNvSpPr/>
          <p:nvPr/>
        </p:nvSpPr>
        <p:spPr>
          <a:xfrm>
            <a:off x="2703588" y="1377623"/>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40" name="Elipse 39"/>
          <p:cNvSpPr/>
          <p:nvPr/>
        </p:nvSpPr>
        <p:spPr>
          <a:xfrm>
            <a:off x="2841521" y="1281862"/>
            <a:ext cx="486135" cy="487936"/>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41" name="Elipse 40"/>
          <p:cNvSpPr/>
          <p:nvPr/>
        </p:nvSpPr>
        <p:spPr>
          <a:xfrm>
            <a:off x="2703588" y="125798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a:solidFill>
                  <a:schemeClr val="bg1">
                    <a:lumMod val="85000"/>
                  </a:schemeClr>
                </a:solidFill>
                <a:latin typeface="Trebuchet MS" charset="0"/>
                <a:ea typeface="Trebuchet MS" charset="0"/>
                <a:cs typeface="Trebuchet MS" charset="0"/>
              </a:rPr>
              <a:t>2</a:t>
            </a:r>
          </a:p>
        </p:txBody>
      </p:sp>
      <p:cxnSp>
        <p:nvCxnSpPr>
          <p:cNvPr id="43" name="Conector recto 42"/>
          <p:cNvCxnSpPr>
            <a:stCxn id="19" idx="0"/>
          </p:cNvCxnSpPr>
          <p:nvPr/>
        </p:nvCxnSpPr>
        <p:spPr>
          <a:xfrm flipH="1" flipV="1">
            <a:off x="3081293" y="2526045"/>
            <a:ext cx="3295" cy="140955"/>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9" name="Afbeelding 3"/>
          <p:cNvPicPr>
            <a:picLocks noChangeAspect="1"/>
          </p:cNvPicPr>
          <p:nvPr/>
        </p:nvPicPr>
        <p:blipFill>
          <a:blip r:embed="rId4" cstate="email">
            <a:lum contrast="20000"/>
            <a:extLst>
              <a:ext uri="{28A0092B-C50C-407E-A947-70E740481C1C}">
                <a14:useLocalDpi xmlns:a14="http://schemas.microsoft.com/office/drawing/2010/main"/>
              </a:ext>
            </a:extLst>
          </a:blip>
          <a:srcRect/>
          <a:stretch>
            <a:fillRect/>
          </a:stretch>
        </p:blipFill>
        <p:spPr bwMode="auto">
          <a:xfrm>
            <a:off x="513859" y="3657600"/>
            <a:ext cx="1510203" cy="20548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6" name="TextBox 5"/>
          <p:cNvSpPr txBox="1"/>
          <p:nvPr/>
        </p:nvSpPr>
        <p:spPr>
          <a:xfrm>
            <a:off x="3010140" y="7086600"/>
            <a:ext cx="7118598" cy="792268"/>
          </a:xfrm>
          <a:prstGeom prst="rect">
            <a:avLst/>
          </a:prstGeom>
        </p:spPr>
        <p:txBody>
          <a:bodyPr vert="horz" wrap="square" lIns="0" tIns="0" rIns="0" bIns="0" numCol="1" rtlCol="0">
            <a:spAutoFit/>
          </a:bodyPr>
          <a:lstStyle/>
          <a:p>
            <a:pPr marL="12700" marR="66675" indent="11430" algn="r">
              <a:lnSpc>
                <a:spcPct val="142900"/>
              </a:lnSpc>
            </a:pPr>
            <a:r>
              <a:rPr lang="nl-NL" b="1" spc="300" dirty="0">
                <a:solidFill>
                  <a:schemeClr val="bg1"/>
                </a:solidFill>
                <a:latin typeface="Trebuchet MS"/>
                <a:cs typeface="Trebuchet MS"/>
              </a:rPr>
              <a:t>Olivier Benyessaad, Bureau Veritas</a:t>
            </a:r>
          </a:p>
          <a:p>
            <a:pPr marL="12700" marR="66675" indent="11430" algn="l">
              <a:lnSpc>
                <a:spcPct val="142900"/>
              </a:lnSpc>
            </a:pPr>
            <a:endParaRPr lang="nl-BE" spc="300" dirty="0">
              <a:solidFill>
                <a:schemeClr val="bg1"/>
              </a:solidFill>
              <a:latin typeface="Trebuchet MS"/>
              <a:cs typeface="Trebuchet MS"/>
            </a:endParaRPr>
          </a:p>
        </p:txBody>
      </p:sp>
      <p:sp>
        <p:nvSpPr>
          <p:cNvPr id="31" name="Elipse 51"/>
          <p:cNvSpPr/>
          <p:nvPr/>
        </p:nvSpPr>
        <p:spPr>
          <a:xfrm>
            <a:off x="2814321" y="1981322"/>
            <a:ext cx="533400"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5" name="Elipse 57"/>
          <p:cNvSpPr/>
          <p:nvPr/>
        </p:nvSpPr>
        <p:spPr>
          <a:xfrm>
            <a:off x="2717800" y="19812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36" name="Afbeelding 6">
            <a:extLst>
              <a:ext uri="{FF2B5EF4-FFF2-40B4-BE49-F238E27FC236}">
                <a16:creationId xmlns:a16="http://schemas.microsoft.com/office/drawing/2014/main" id="{6EC026AF-4514-469C-8734-D7983245E3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825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0" y="1249743"/>
            <a:ext cx="10160000" cy="6446458"/>
          </a:xfrm>
          <a:prstGeom prst="rect">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4" name="Conector recto 3"/>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 name="Agrupar 4"/>
          <p:cNvGrpSpPr/>
          <p:nvPr/>
        </p:nvGrpSpPr>
        <p:grpSpPr>
          <a:xfrm>
            <a:off x="5069332" y="515426"/>
            <a:ext cx="5090668" cy="553998"/>
            <a:chOff x="5393761" y="5614117"/>
            <a:chExt cx="5413862" cy="726686"/>
          </a:xfrm>
        </p:grpSpPr>
        <p:sp>
          <p:nvSpPr>
            <p:cNvPr id="6" name="Arco 5"/>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7" name="Conector recto 6"/>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8" name="Elipse 7"/>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9" name="Elipse 8"/>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Elipse 9"/>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dirty="0">
                <a:solidFill>
                  <a:schemeClr val="bg1"/>
                </a:solidFill>
                <a:latin typeface="Trebuchet MS" charset="0"/>
                <a:ea typeface="Trebuchet MS" charset="0"/>
                <a:cs typeface="Trebuchet MS" charset="0"/>
              </a:rPr>
              <a:t>3</a:t>
            </a:r>
          </a:p>
        </p:txBody>
      </p:sp>
      <p:sp>
        <p:nvSpPr>
          <p:cNvPr id="11" name="Elipse 10"/>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2" name="Elipse 11"/>
          <p:cNvSpPr/>
          <p:nvPr/>
        </p:nvSpPr>
        <p:spPr>
          <a:xfrm>
            <a:off x="4878350" y="415811"/>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 name="Rectángulo 12"/>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25" name="Rectángulo redondeado 24"/>
          <p:cNvSpPr/>
          <p:nvPr/>
        </p:nvSpPr>
        <p:spPr>
          <a:xfrm>
            <a:off x="2717800" y="1654675"/>
            <a:ext cx="7010400" cy="631325"/>
          </a:xfrm>
          <a:prstGeom prst="roundRect">
            <a:avLst/>
          </a:prstGeom>
          <a:solidFill>
            <a:srgbClr val="99CA3C">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s-ES_tradnl" sz="1500" dirty="0">
                <a:solidFill>
                  <a:schemeClr val="bg1"/>
                </a:solidFill>
                <a:latin typeface="Trebuchet MS" charset="0"/>
                <a:ea typeface="Trebuchet MS" charset="0"/>
                <a:cs typeface="Trebuchet MS" charset="0"/>
              </a:rPr>
              <a:t>IEC  CONFORMITY  ASSESSMENT  BOARD,  CAB</a:t>
            </a:r>
            <a:br>
              <a:rPr lang="es-ES_tradnl" sz="1400" dirty="0">
                <a:solidFill>
                  <a:schemeClr val="bg1"/>
                </a:solidFill>
                <a:latin typeface="Trebuchet MS" charset="0"/>
                <a:ea typeface="Trebuchet MS" charset="0"/>
                <a:cs typeface="Trebuchet MS" charset="0"/>
              </a:rPr>
            </a:br>
            <a:r>
              <a:rPr lang="es-ES_tradnl" sz="1300" dirty="0" err="1">
                <a:solidFill>
                  <a:schemeClr val="bg1"/>
                </a:solidFill>
                <a:latin typeface="Trebuchet MS" charset="0"/>
                <a:ea typeface="Trebuchet MS" charset="0"/>
                <a:cs typeface="Trebuchet MS" charset="0"/>
              </a:rPr>
              <a:t>Oversees</a:t>
            </a:r>
            <a:r>
              <a:rPr lang="es-ES_tradnl" sz="1300" dirty="0">
                <a:solidFill>
                  <a:schemeClr val="bg1"/>
                </a:solidFill>
                <a:latin typeface="Trebuchet MS" charset="0"/>
                <a:ea typeface="Trebuchet MS" charset="0"/>
                <a:cs typeface="Trebuchet MS" charset="0"/>
              </a:rPr>
              <a:t> IEC </a:t>
            </a:r>
            <a:r>
              <a:rPr lang="es-ES_tradnl" sz="1300" dirty="0" err="1">
                <a:solidFill>
                  <a:schemeClr val="bg1"/>
                </a:solidFill>
                <a:latin typeface="Trebuchet MS" charset="0"/>
                <a:ea typeface="Trebuchet MS" charset="0"/>
                <a:cs typeface="Trebuchet MS" charset="0"/>
              </a:rPr>
              <a:t>Conformity</a:t>
            </a:r>
            <a:r>
              <a:rPr lang="es-ES_tradnl" sz="1300" dirty="0">
                <a:solidFill>
                  <a:schemeClr val="bg1"/>
                </a:solidFill>
                <a:latin typeface="Trebuchet MS" charset="0"/>
                <a:ea typeface="Trebuchet MS" charset="0"/>
                <a:cs typeface="Trebuchet MS" charset="0"/>
              </a:rPr>
              <a:t> </a:t>
            </a:r>
            <a:r>
              <a:rPr lang="es-ES_tradnl" sz="1300" dirty="0" err="1">
                <a:solidFill>
                  <a:schemeClr val="bg1"/>
                </a:solidFill>
                <a:latin typeface="Trebuchet MS" charset="0"/>
                <a:ea typeface="Trebuchet MS" charset="0"/>
                <a:cs typeface="Trebuchet MS" charset="0"/>
              </a:rPr>
              <a:t>Assessment</a:t>
            </a:r>
            <a:r>
              <a:rPr lang="es-ES_tradnl" sz="1300" dirty="0">
                <a:solidFill>
                  <a:schemeClr val="bg1"/>
                </a:solidFill>
                <a:latin typeface="Trebuchet MS" charset="0"/>
                <a:ea typeface="Trebuchet MS" charset="0"/>
                <a:cs typeface="Trebuchet MS" charset="0"/>
              </a:rPr>
              <a:t> </a:t>
            </a:r>
            <a:r>
              <a:rPr lang="es-ES_tradnl" sz="1300" dirty="0" err="1">
                <a:solidFill>
                  <a:schemeClr val="bg1"/>
                </a:solidFill>
                <a:latin typeface="Trebuchet MS" charset="0"/>
                <a:ea typeface="Trebuchet MS" charset="0"/>
                <a:cs typeface="Trebuchet MS" charset="0"/>
              </a:rPr>
              <a:t>Policy</a:t>
            </a:r>
            <a:r>
              <a:rPr lang="es-ES_tradnl" sz="1300" dirty="0">
                <a:solidFill>
                  <a:schemeClr val="bg1"/>
                </a:solidFill>
                <a:latin typeface="Trebuchet MS" charset="0"/>
                <a:ea typeface="Trebuchet MS" charset="0"/>
                <a:cs typeface="Trebuchet MS" charset="0"/>
              </a:rPr>
              <a:t> and </a:t>
            </a:r>
            <a:r>
              <a:rPr lang="es-ES_tradnl" sz="1300" dirty="0" err="1">
                <a:solidFill>
                  <a:schemeClr val="bg1"/>
                </a:solidFill>
                <a:latin typeface="Trebuchet MS" charset="0"/>
                <a:ea typeface="Trebuchet MS" charset="0"/>
                <a:cs typeface="Trebuchet MS" charset="0"/>
              </a:rPr>
              <a:t>Systems</a:t>
            </a:r>
            <a:r>
              <a:rPr lang="es-ES_tradnl" sz="1300" dirty="0">
                <a:solidFill>
                  <a:schemeClr val="bg1"/>
                </a:solidFill>
                <a:latin typeface="Trebuchet MS" charset="0"/>
                <a:ea typeface="Trebuchet MS" charset="0"/>
                <a:cs typeface="Trebuchet MS" charset="0"/>
              </a:rPr>
              <a:t>, </a:t>
            </a:r>
            <a:r>
              <a:rPr lang="es-ES_tradnl" sz="1300" dirty="0" err="1">
                <a:solidFill>
                  <a:schemeClr val="bg1"/>
                </a:solidFill>
                <a:latin typeface="Trebuchet MS" charset="0"/>
                <a:ea typeface="Trebuchet MS" charset="0"/>
                <a:cs typeface="Trebuchet MS" charset="0"/>
              </a:rPr>
              <a:t>Eg</a:t>
            </a:r>
            <a:r>
              <a:rPr lang="es-ES_tradnl" sz="1300" dirty="0">
                <a:solidFill>
                  <a:schemeClr val="bg1"/>
                </a:solidFill>
                <a:latin typeface="Trebuchet MS" charset="0"/>
                <a:ea typeface="Trebuchet MS" charset="0"/>
                <a:cs typeface="Trebuchet MS" charset="0"/>
              </a:rPr>
              <a:t> IECEE, </a:t>
            </a:r>
            <a:r>
              <a:rPr lang="es-ES_tradnl" sz="1300" dirty="0" err="1">
                <a:solidFill>
                  <a:schemeClr val="bg1"/>
                </a:solidFill>
                <a:latin typeface="Trebuchet MS" charset="0"/>
                <a:ea typeface="Trebuchet MS" charset="0"/>
                <a:cs typeface="Trebuchet MS" charset="0"/>
              </a:rPr>
              <a:t>IECEx</a:t>
            </a:r>
            <a:r>
              <a:rPr lang="es-ES_tradnl" sz="1300" dirty="0">
                <a:solidFill>
                  <a:schemeClr val="bg1"/>
                </a:solidFill>
                <a:latin typeface="Trebuchet MS" charset="0"/>
                <a:ea typeface="Trebuchet MS" charset="0"/>
                <a:cs typeface="Trebuchet MS" charset="0"/>
              </a:rPr>
              <a:t>, IECQ, IECRE</a:t>
            </a:r>
          </a:p>
        </p:txBody>
      </p:sp>
      <p:sp>
        <p:nvSpPr>
          <p:cNvPr id="27" name="Rectángulo redondeado 26"/>
          <p:cNvSpPr/>
          <p:nvPr/>
        </p:nvSpPr>
        <p:spPr>
          <a:xfrm>
            <a:off x="2717800" y="2429070"/>
            <a:ext cx="5562600" cy="2105786"/>
          </a:xfrm>
          <a:prstGeom prst="roundRect">
            <a:avLst/>
          </a:prstGeom>
          <a:solidFill>
            <a:srgbClr val="005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6" name="Rectángulo 25"/>
          <p:cNvSpPr/>
          <p:nvPr/>
        </p:nvSpPr>
        <p:spPr>
          <a:xfrm>
            <a:off x="2867507" y="2374326"/>
            <a:ext cx="5080000" cy="704745"/>
          </a:xfrm>
          <a:prstGeom prst="rect">
            <a:avLst/>
          </a:prstGeom>
          <a:ln>
            <a:noFill/>
          </a:ln>
        </p:spPr>
        <p:txBody>
          <a:bodyPr>
            <a:spAutoFit/>
          </a:bodyPr>
          <a:lstStyle/>
          <a:p>
            <a:pPr algn="ctr" defTabSz="691438">
              <a:lnSpc>
                <a:spcPct val="150000"/>
              </a:lnSpc>
              <a:spcAft>
                <a:spcPct val="35000"/>
              </a:spcAft>
              <a:defRPr/>
            </a:pPr>
            <a:r>
              <a:rPr lang="es-ES_tradnl" sz="1600" dirty="0">
                <a:solidFill>
                  <a:schemeClr val="bg1"/>
                </a:solidFill>
                <a:latin typeface="Trebuchet MS" charset="0"/>
                <a:ea typeface="Trebuchet MS" charset="0"/>
                <a:cs typeface="Trebuchet MS" charset="0"/>
              </a:rPr>
              <a:t>IECRE Management </a:t>
            </a:r>
            <a:r>
              <a:rPr lang="es-ES_tradnl" sz="1600" dirty="0" err="1">
                <a:solidFill>
                  <a:schemeClr val="bg1"/>
                </a:solidFill>
                <a:latin typeface="Trebuchet MS" charset="0"/>
                <a:ea typeface="Trebuchet MS" charset="0"/>
                <a:cs typeface="Trebuchet MS" charset="0"/>
              </a:rPr>
              <a:t>Committee</a:t>
            </a:r>
            <a:r>
              <a:rPr lang="es-ES_tradnl" sz="1600" dirty="0">
                <a:solidFill>
                  <a:schemeClr val="bg1"/>
                </a:solidFill>
                <a:latin typeface="Trebuchet MS" charset="0"/>
                <a:ea typeface="Trebuchet MS" charset="0"/>
                <a:cs typeface="Trebuchet MS" charset="0"/>
              </a:rPr>
              <a:t>, REMC</a:t>
            </a:r>
            <a:br>
              <a:rPr lang="es-ES_tradnl" b="1" dirty="0">
                <a:solidFill>
                  <a:schemeClr val="bg1"/>
                </a:solidFill>
                <a:latin typeface="Trebuchet MS" charset="0"/>
                <a:ea typeface="Trebuchet MS" charset="0"/>
                <a:cs typeface="Trebuchet MS" charset="0"/>
              </a:rPr>
            </a:br>
            <a:r>
              <a:rPr lang="es-ES_tradnl" sz="1100" dirty="0" err="1">
                <a:solidFill>
                  <a:schemeClr val="bg1">
                    <a:lumMod val="95000"/>
                  </a:schemeClr>
                </a:solidFill>
                <a:latin typeface="Trebuchet MS" charset="0"/>
                <a:ea typeface="Trebuchet MS" charset="0"/>
                <a:cs typeface="Trebuchet MS" charset="0"/>
              </a:rPr>
              <a:t>Overall</a:t>
            </a:r>
            <a:r>
              <a:rPr lang="es-ES_tradnl" sz="1100" dirty="0">
                <a:solidFill>
                  <a:schemeClr val="bg1">
                    <a:lumMod val="95000"/>
                  </a:schemeClr>
                </a:solidFill>
                <a:latin typeface="Trebuchet MS" charset="0"/>
                <a:ea typeface="Trebuchet MS" charset="0"/>
                <a:cs typeface="Trebuchet MS" charset="0"/>
              </a:rPr>
              <a:t> Management of </a:t>
            </a:r>
            <a:r>
              <a:rPr lang="es-ES_tradnl" sz="1100" dirty="0" err="1">
                <a:solidFill>
                  <a:schemeClr val="bg1">
                    <a:lumMod val="95000"/>
                  </a:schemeClr>
                </a:solidFill>
                <a:latin typeface="Trebuchet MS" charset="0"/>
                <a:ea typeface="Trebuchet MS" charset="0"/>
                <a:cs typeface="Trebuchet MS" charset="0"/>
              </a:rPr>
              <a:t>the</a:t>
            </a:r>
            <a:r>
              <a:rPr lang="es-ES_tradnl" sz="1100" dirty="0">
                <a:solidFill>
                  <a:schemeClr val="bg1">
                    <a:lumMod val="95000"/>
                  </a:schemeClr>
                </a:solidFill>
                <a:latin typeface="Trebuchet MS" charset="0"/>
                <a:ea typeface="Trebuchet MS" charset="0"/>
                <a:cs typeface="Trebuchet MS" charset="0"/>
              </a:rPr>
              <a:t> IECRE </a:t>
            </a:r>
            <a:r>
              <a:rPr lang="es-ES_tradnl" sz="1100" dirty="0" err="1">
                <a:solidFill>
                  <a:schemeClr val="bg1">
                    <a:lumMod val="95000"/>
                  </a:schemeClr>
                </a:solidFill>
                <a:latin typeface="Trebuchet MS" charset="0"/>
                <a:ea typeface="Trebuchet MS" charset="0"/>
                <a:cs typeface="Trebuchet MS" charset="0"/>
              </a:rPr>
              <a:t>System</a:t>
            </a:r>
            <a:endParaRPr lang="en-US" sz="1100" dirty="0">
              <a:solidFill>
                <a:schemeClr val="bg1">
                  <a:lumMod val="95000"/>
                </a:schemeClr>
              </a:solidFill>
              <a:latin typeface="Trebuchet MS" charset="0"/>
              <a:ea typeface="Trebuchet MS" charset="0"/>
              <a:cs typeface="Trebuchet MS" charset="0"/>
            </a:endParaRPr>
          </a:p>
        </p:txBody>
      </p:sp>
      <p:sp>
        <p:nvSpPr>
          <p:cNvPr id="31" name="Rectángulo redondeado 30"/>
          <p:cNvSpPr/>
          <p:nvPr/>
        </p:nvSpPr>
        <p:spPr>
          <a:xfrm>
            <a:off x="2867507" y="3211667"/>
            <a:ext cx="5263186" cy="360657"/>
          </a:xfrm>
          <a:prstGeom prst="round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dirty="0" err="1">
                <a:latin typeface="Trebuchet MS" charset="0"/>
                <a:ea typeface="Trebuchet MS" charset="0"/>
                <a:cs typeface="Trebuchet MS" charset="0"/>
              </a:rPr>
              <a:t>National</a:t>
            </a:r>
            <a:r>
              <a:rPr lang="es-ES_tradnl" sz="1500" dirty="0">
                <a:latin typeface="Trebuchet MS" charset="0"/>
                <a:ea typeface="Trebuchet MS" charset="0"/>
                <a:cs typeface="Trebuchet MS" charset="0"/>
              </a:rPr>
              <a:t> </a:t>
            </a:r>
            <a:r>
              <a:rPr lang="es-ES_tradnl" sz="1500" dirty="0" err="1">
                <a:latin typeface="Trebuchet MS" charset="0"/>
                <a:ea typeface="Trebuchet MS" charset="0"/>
                <a:cs typeface="Trebuchet MS" charset="0"/>
              </a:rPr>
              <a:t>Members</a:t>
            </a:r>
            <a:r>
              <a:rPr lang="es-ES_tradnl" sz="1500" dirty="0">
                <a:latin typeface="Trebuchet MS" charset="0"/>
                <a:ea typeface="Trebuchet MS" charset="0"/>
                <a:cs typeface="Trebuchet MS" charset="0"/>
              </a:rPr>
              <a:t> (</a:t>
            </a:r>
            <a:r>
              <a:rPr lang="es-ES_tradnl" sz="1500" dirty="0" err="1">
                <a:latin typeface="Trebuchet MS" charset="0"/>
                <a:ea typeface="Trebuchet MS" charset="0"/>
                <a:cs typeface="Trebuchet MS" charset="0"/>
              </a:rPr>
              <a:t>Countries</a:t>
            </a:r>
            <a:r>
              <a:rPr lang="es-ES_tradnl" sz="1500" dirty="0">
                <a:latin typeface="Trebuchet MS" charset="0"/>
                <a:ea typeface="Trebuchet MS" charset="0"/>
                <a:cs typeface="Trebuchet MS" charset="0"/>
              </a:rPr>
              <a:t>)</a:t>
            </a:r>
          </a:p>
        </p:txBody>
      </p:sp>
      <p:sp>
        <p:nvSpPr>
          <p:cNvPr id="32" name="Rectángulo redondeado 31"/>
          <p:cNvSpPr/>
          <p:nvPr/>
        </p:nvSpPr>
        <p:spPr>
          <a:xfrm>
            <a:off x="2867507" y="3611566"/>
            <a:ext cx="5263186" cy="360657"/>
          </a:xfrm>
          <a:prstGeom prst="roundRect">
            <a:avLst/>
          </a:prstGeom>
          <a:solidFill>
            <a:srgbClr val="FFFFFF">
              <a:alpha val="4549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dirty="0" err="1">
                <a:latin typeface="Trebuchet MS" charset="0"/>
                <a:ea typeface="Trebuchet MS" charset="0"/>
                <a:cs typeface="Trebuchet MS" charset="0"/>
              </a:rPr>
              <a:t>Officers</a:t>
            </a:r>
            <a:r>
              <a:rPr lang="es-ES_tradnl" sz="1500" dirty="0">
                <a:latin typeface="Trebuchet MS" charset="0"/>
                <a:ea typeface="Trebuchet MS" charset="0"/>
                <a:cs typeface="Trebuchet MS" charset="0"/>
              </a:rPr>
              <a:t> + </a:t>
            </a:r>
            <a:r>
              <a:rPr lang="es-ES_tradnl" sz="1500" dirty="0" err="1">
                <a:latin typeface="Trebuchet MS" charset="0"/>
                <a:ea typeface="Trebuchet MS" charset="0"/>
                <a:cs typeface="Trebuchet MS" charset="0"/>
              </a:rPr>
              <a:t>Executive</a:t>
            </a:r>
            <a:r>
              <a:rPr lang="es-ES_tradnl" sz="1500" dirty="0">
                <a:latin typeface="Trebuchet MS" charset="0"/>
                <a:ea typeface="Trebuchet MS" charset="0"/>
                <a:cs typeface="Trebuchet MS" charset="0"/>
              </a:rPr>
              <a:t>, </a:t>
            </a:r>
            <a:r>
              <a:rPr lang="es-ES_tradnl" sz="1500" dirty="0" err="1">
                <a:latin typeface="Trebuchet MS" charset="0"/>
                <a:ea typeface="Trebuchet MS" charset="0"/>
                <a:cs typeface="Trebuchet MS" charset="0"/>
              </a:rPr>
              <a:t>Scheme</a:t>
            </a:r>
            <a:r>
              <a:rPr lang="es-ES_tradnl" sz="1500" dirty="0">
                <a:latin typeface="Trebuchet MS" charset="0"/>
                <a:ea typeface="Trebuchet MS" charset="0"/>
                <a:cs typeface="Trebuchet MS" charset="0"/>
              </a:rPr>
              <a:t> </a:t>
            </a:r>
            <a:r>
              <a:rPr lang="es-ES_tradnl" sz="1500" dirty="0" err="1">
                <a:latin typeface="Trebuchet MS" charset="0"/>
                <a:ea typeface="Trebuchet MS" charset="0"/>
                <a:cs typeface="Trebuchet MS" charset="0"/>
              </a:rPr>
              <a:t>Chairs</a:t>
            </a:r>
            <a:r>
              <a:rPr lang="es-ES_tradnl" sz="1500" dirty="0">
                <a:latin typeface="Trebuchet MS" charset="0"/>
                <a:ea typeface="Trebuchet MS" charset="0"/>
                <a:cs typeface="Trebuchet MS" charset="0"/>
              </a:rPr>
              <a:t>, IEC Gen. </a:t>
            </a:r>
            <a:r>
              <a:rPr lang="es-ES_tradnl" sz="1500" dirty="0" err="1">
                <a:latin typeface="Trebuchet MS" charset="0"/>
                <a:ea typeface="Trebuchet MS" charset="0"/>
                <a:cs typeface="Trebuchet MS" charset="0"/>
              </a:rPr>
              <a:t>Sec</a:t>
            </a:r>
            <a:endParaRPr lang="es-ES_tradnl" sz="1500" dirty="0">
              <a:latin typeface="Trebuchet MS" charset="0"/>
              <a:ea typeface="Trebuchet MS" charset="0"/>
              <a:cs typeface="Trebuchet MS" charset="0"/>
            </a:endParaRPr>
          </a:p>
        </p:txBody>
      </p:sp>
      <p:sp>
        <p:nvSpPr>
          <p:cNvPr id="33" name="Rectángulo redondeado 32"/>
          <p:cNvSpPr/>
          <p:nvPr/>
        </p:nvSpPr>
        <p:spPr>
          <a:xfrm>
            <a:off x="2867507" y="4011465"/>
            <a:ext cx="5263186" cy="360657"/>
          </a:xfrm>
          <a:prstGeom prst="round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dirty="0" err="1">
                <a:latin typeface="Trebuchet MS" charset="0"/>
                <a:ea typeface="Trebuchet MS" charset="0"/>
                <a:cs typeface="Trebuchet MS" charset="0"/>
              </a:rPr>
              <a:t>Expert</a:t>
            </a:r>
            <a:r>
              <a:rPr lang="es-ES_tradnl" sz="1500" dirty="0">
                <a:latin typeface="Trebuchet MS" charset="0"/>
                <a:ea typeface="Trebuchet MS" charset="0"/>
                <a:cs typeface="Trebuchet MS" charset="0"/>
              </a:rPr>
              <a:t> </a:t>
            </a:r>
            <a:r>
              <a:rPr lang="es-ES_tradnl" sz="1500" dirty="0" err="1">
                <a:latin typeface="Trebuchet MS" charset="0"/>
                <a:ea typeface="Trebuchet MS" charset="0"/>
                <a:cs typeface="Trebuchet MS" charset="0"/>
              </a:rPr>
              <a:t>Working</a:t>
            </a:r>
            <a:r>
              <a:rPr lang="es-ES_tradnl" sz="1500" dirty="0">
                <a:latin typeface="Trebuchet MS" charset="0"/>
                <a:ea typeface="Trebuchet MS" charset="0"/>
                <a:cs typeface="Trebuchet MS" charset="0"/>
              </a:rPr>
              <a:t> </a:t>
            </a:r>
            <a:r>
              <a:rPr lang="es-ES_tradnl" sz="1500" dirty="0" err="1">
                <a:latin typeface="Trebuchet MS" charset="0"/>
                <a:ea typeface="Trebuchet MS" charset="0"/>
                <a:cs typeface="Trebuchet MS" charset="0"/>
              </a:rPr>
              <a:t>Groups</a:t>
            </a:r>
            <a:r>
              <a:rPr lang="es-ES_tradnl" sz="1500" dirty="0">
                <a:latin typeface="Trebuchet MS" charset="0"/>
                <a:ea typeface="Trebuchet MS" charset="0"/>
                <a:cs typeface="Trebuchet MS" charset="0"/>
              </a:rPr>
              <a:t> ( </a:t>
            </a:r>
            <a:r>
              <a:rPr lang="es-ES_tradnl" sz="1500" dirty="0" err="1">
                <a:latin typeface="Trebuchet MS" charset="0"/>
                <a:ea typeface="Trebuchet MS" charset="0"/>
                <a:cs typeface="Trebuchet MS" charset="0"/>
              </a:rPr>
              <a:t>WGs</a:t>
            </a:r>
            <a:r>
              <a:rPr lang="es-ES_tradnl" sz="1500" dirty="0">
                <a:latin typeface="Trebuchet MS" charset="0"/>
                <a:ea typeface="Trebuchet MS" charset="0"/>
                <a:cs typeface="Trebuchet MS" charset="0"/>
              </a:rPr>
              <a:t>) </a:t>
            </a:r>
            <a:r>
              <a:rPr lang="mr-IN" sz="1500" dirty="0">
                <a:latin typeface="Trebuchet MS" charset="0"/>
                <a:ea typeface="Trebuchet MS" charset="0"/>
                <a:cs typeface="Trebuchet MS" charset="0"/>
              </a:rPr>
              <a:t>–</a:t>
            </a:r>
            <a:r>
              <a:rPr lang="es-ES_tradnl" sz="1500" dirty="0">
                <a:latin typeface="Trebuchet MS" charset="0"/>
                <a:ea typeface="Trebuchet MS" charset="0"/>
                <a:cs typeface="Trebuchet MS" charset="0"/>
              </a:rPr>
              <a:t> as </a:t>
            </a:r>
            <a:r>
              <a:rPr lang="es-ES_tradnl" sz="1500" dirty="0" err="1">
                <a:latin typeface="Trebuchet MS" charset="0"/>
                <a:ea typeface="Trebuchet MS" charset="0"/>
                <a:cs typeface="Trebuchet MS" charset="0"/>
              </a:rPr>
              <a:t>Needed</a:t>
            </a:r>
            <a:endParaRPr lang="es-ES_tradnl" sz="1500" dirty="0">
              <a:latin typeface="Trebuchet MS" charset="0"/>
              <a:ea typeface="Trebuchet MS" charset="0"/>
              <a:cs typeface="Trebuchet MS" charset="0"/>
            </a:endParaRPr>
          </a:p>
        </p:txBody>
      </p:sp>
      <p:sp>
        <p:nvSpPr>
          <p:cNvPr id="34" name="Rectángulo redondeado 33"/>
          <p:cNvSpPr/>
          <p:nvPr/>
        </p:nvSpPr>
        <p:spPr>
          <a:xfrm>
            <a:off x="800438" y="4680154"/>
            <a:ext cx="2879468" cy="2632574"/>
          </a:xfrm>
          <a:prstGeom prst="roundRect">
            <a:avLst/>
          </a:prstGeom>
          <a:solidFill>
            <a:srgbClr val="99CA3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260000" rtlCol="0" anchor="ctr"/>
          <a:lstStyle/>
          <a:p>
            <a:pPr lvl="0" algn="ctr"/>
            <a:endParaRPr lang="en-GB" sz="1400" b="1" dirty="0">
              <a:latin typeface="Trebuchet MS" charset="0"/>
              <a:ea typeface="Trebuchet MS" charset="0"/>
              <a:cs typeface="Trebuchet MS" charset="0"/>
            </a:endParaRPr>
          </a:p>
          <a:p>
            <a:pPr lvl="0" algn="ctr"/>
            <a:r>
              <a:rPr lang="en-GB" sz="2000" b="1" dirty="0">
                <a:latin typeface="Trebuchet MS" charset="0"/>
                <a:ea typeface="Trebuchet MS" charset="0"/>
                <a:cs typeface="Trebuchet MS" charset="0"/>
              </a:rPr>
              <a:t>WE OMC</a:t>
            </a:r>
            <a:br>
              <a:rPr lang="en-GB" sz="2400" b="1" dirty="0">
                <a:latin typeface="Trebuchet MS" charset="0"/>
                <a:ea typeface="Trebuchet MS" charset="0"/>
                <a:cs typeface="Trebuchet MS" charset="0"/>
              </a:rPr>
            </a:br>
            <a:r>
              <a:rPr lang="en-GB" sz="1400" dirty="0">
                <a:latin typeface="Trebuchet MS" charset="0"/>
                <a:ea typeface="Trebuchet MS" charset="0"/>
                <a:cs typeface="Trebuchet MS" charset="0"/>
              </a:rPr>
              <a:t>Wind Energy Operational</a:t>
            </a:r>
            <a:br>
              <a:rPr lang="en-GB" sz="1400" dirty="0">
                <a:latin typeface="Trebuchet MS" charset="0"/>
                <a:ea typeface="Trebuchet MS" charset="0"/>
                <a:cs typeface="Trebuchet MS" charset="0"/>
              </a:rPr>
            </a:br>
            <a:r>
              <a:rPr lang="en-GB" sz="1400" dirty="0">
                <a:latin typeface="Trebuchet MS" charset="0"/>
                <a:ea typeface="Trebuchet MS" charset="0"/>
                <a:cs typeface="Trebuchet MS" charset="0"/>
              </a:rPr>
              <a:t>Management Committee</a:t>
            </a:r>
            <a:br>
              <a:rPr lang="en-GB" sz="1400" dirty="0">
                <a:latin typeface="Trebuchet MS" charset="0"/>
                <a:ea typeface="Trebuchet MS" charset="0"/>
                <a:cs typeface="Trebuchet MS" charset="0"/>
              </a:rPr>
            </a:br>
            <a:r>
              <a:rPr lang="en-GB" sz="1200" i="1" dirty="0">
                <a:solidFill>
                  <a:prstClr val="white">
                    <a:lumMod val="95000"/>
                  </a:prstClr>
                </a:solidFill>
                <a:latin typeface="Trebuchet MS" charset="0"/>
                <a:ea typeface="Trebuchet MS" charset="0"/>
                <a:cs typeface="Trebuchet MS" charset="0"/>
              </a:rPr>
              <a:t>Daily Management of WE Sector</a:t>
            </a:r>
            <a:endParaRPr lang="es-ES_tradnl" sz="1200" i="1" dirty="0">
              <a:solidFill>
                <a:prstClr val="white">
                  <a:lumMod val="95000"/>
                </a:prstClr>
              </a:solidFill>
              <a:latin typeface="Trebuchet MS" charset="0"/>
              <a:ea typeface="Trebuchet MS" charset="0"/>
              <a:cs typeface="Trebuchet MS" charset="0"/>
            </a:endParaRPr>
          </a:p>
          <a:p>
            <a:pPr algn="ctr"/>
            <a:endParaRPr lang="en-GB" sz="1400" dirty="0">
              <a:latin typeface="Trebuchet MS" charset="0"/>
              <a:ea typeface="Trebuchet MS" charset="0"/>
              <a:cs typeface="Trebuchet MS" charset="0"/>
            </a:endParaRPr>
          </a:p>
        </p:txBody>
      </p:sp>
      <p:sp>
        <p:nvSpPr>
          <p:cNvPr id="37" name="Rectángulo redondeado 36"/>
          <p:cNvSpPr/>
          <p:nvPr/>
        </p:nvSpPr>
        <p:spPr>
          <a:xfrm>
            <a:off x="3851294" y="4680154"/>
            <a:ext cx="2828906" cy="2632574"/>
          </a:xfrm>
          <a:prstGeom prst="roundRect">
            <a:avLst/>
          </a:prstGeom>
          <a:solidFill>
            <a:srgbClr val="A1A1A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224000" rtlCol="0" anchor="ctr"/>
          <a:lstStyle/>
          <a:p>
            <a:pPr algn="ctr"/>
            <a:r>
              <a:rPr lang="en-GB" dirty="0">
                <a:latin typeface="Trebuchet MS" charset="0"/>
                <a:ea typeface="Trebuchet MS" charset="0"/>
                <a:cs typeface="Trebuchet MS" charset="0"/>
              </a:rPr>
              <a:t> </a:t>
            </a:r>
            <a:r>
              <a:rPr lang="en-GB" sz="2000" b="1" dirty="0">
                <a:latin typeface="Trebuchet MS" charset="0"/>
                <a:ea typeface="Trebuchet MS" charset="0"/>
                <a:cs typeface="Trebuchet MS" charset="0"/>
              </a:rPr>
              <a:t>ME OMC</a:t>
            </a:r>
            <a:br>
              <a:rPr lang="en-GB" sz="1600" dirty="0">
                <a:latin typeface="Trebuchet MS" charset="0"/>
                <a:ea typeface="Trebuchet MS" charset="0"/>
                <a:cs typeface="Trebuchet MS" charset="0"/>
              </a:rPr>
            </a:br>
            <a:r>
              <a:rPr lang="en-GB" sz="1400" dirty="0">
                <a:latin typeface="Trebuchet MS" charset="0"/>
                <a:ea typeface="Trebuchet MS" charset="0"/>
                <a:cs typeface="Trebuchet MS" charset="0"/>
              </a:rPr>
              <a:t>Marine Energy Operational</a:t>
            </a:r>
            <a:br>
              <a:rPr lang="en-GB" sz="1400" dirty="0">
                <a:latin typeface="Trebuchet MS" charset="0"/>
                <a:ea typeface="Trebuchet MS" charset="0"/>
                <a:cs typeface="Trebuchet MS" charset="0"/>
              </a:rPr>
            </a:br>
            <a:r>
              <a:rPr lang="en-GB" sz="1400" dirty="0">
                <a:latin typeface="Trebuchet MS" charset="0"/>
                <a:ea typeface="Trebuchet MS" charset="0"/>
                <a:cs typeface="Trebuchet MS" charset="0"/>
              </a:rPr>
              <a:t>Management Committee</a:t>
            </a:r>
            <a:br>
              <a:rPr lang="en-GB" sz="1400" dirty="0">
                <a:latin typeface="Trebuchet MS" charset="0"/>
                <a:ea typeface="Trebuchet MS" charset="0"/>
                <a:cs typeface="Trebuchet MS" charset="0"/>
              </a:rPr>
            </a:br>
            <a:r>
              <a:rPr lang="en-GB" sz="1200" i="1" dirty="0">
                <a:solidFill>
                  <a:schemeClr val="bg1">
                    <a:lumMod val="95000"/>
                  </a:schemeClr>
                </a:solidFill>
                <a:latin typeface="Trebuchet MS" charset="0"/>
                <a:ea typeface="Trebuchet MS" charset="0"/>
                <a:cs typeface="Trebuchet MS" charset="0"/>
              </a:rPr>
              <a:t>Daily Management of ME Sector</a:t>
            </a:r>
            <a:endParaRPr lang="es-ES_tradnl" sz="1200" i="1" dirty="0">
              <a:solidFill>
                <a:schemeClr val="bg1">
                  <a:lumMod val="95000"/>
                </a:schemeClr>
              </a:solidFill>
              <a:latin typeface="Trebuchet MS" charset="0"/>
              <a:ea typeface="Trebuchet MS" charset="0"/>
              <a:cs typeface="Trebuchet MS" charset="0"/>
            </a:endParaRPr>
          </a:p>
        </p:txBody>
      </p:sp>
      <p:sp>
        <p:nvSpPr>
          <p:cNvPr id="38" name="Rectángulo redondeado 37"/>
          <p:cNvSpPr/>
          <p:nvPr/>
        </p:nvSpPr>
        <p:spPr>
          <a:xfrm>
            <a:off x="6813925" y="4677926"/>
            <a:ext cx="2909959" cy="2664528"/>
          </a:xfrm>
          <a:prstGeom prst="roundRect">
            <a:avLst/>
          </a:prstGeom>
          <a:solidFill>
            <a:srgbClr val="005B9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260000" rtlCol="0" anchor="ctr"/>
          <a:lstStyle/>
          <a:p>
            <a:pPr algn="ctr"/>
            <a:r>
              <a:rPr lang="en-GB" sz="2000" b="1" dirty="0">
                <a:latin typeface="Trebuchet MS" charset="0"/>
                <a:ea typeface="Trebuchet MS" charset="0"/>
                <a:cs typeface="Trebuchet MS" charset="0"/>
              </a:rPr>
              <a:t>PV OMC</a:t>
            </a:r>
            <a:br>
              <a:rPr lang="en-GB" sz="2400" b="1" dirty="0">
                <a:latin typeface="Trebuchet MS" charset="0"/>
                <a:ea typeface="Trebuchet MS" charset="0"/>
                <a:cs typeface="Trebuchet MS" charset="0"/>
              </a:rPr>
            </a:br>
            <a:r>
              <a:rPr lang="en-GB" sz="1400" dirty="0">
                <a:latin typeface="Trebuchet MS" charset="0"/>
                <a:ea typeface="Trebuchet MS" charset="0"/>
                <a:cs typeface="Trebuchet MS" charset="0"/>
              </a:rPr>
              <a:t>PV Solar Operational</a:t>
            </a:r>
            <a:br>
              <a:rPr lang="en-GB" sz="1400" dirty="0">
                <a:latin typeface="Trebuchet MS" charset="0"/>
                <a:ea typeface="Trebuchet MS" charset="0"/>
                <a:cs typeface="Trebuchet MS" charset="0"/>
              </a:rPr>
            </a:br>
            <a:r>
              <a:rPr lang="en-GB" sz="1400" dirty="0">
                <a:latin typeface="Trebuchet MS" charset="0"/>
                <a:ea typeface="Trebuchet MS" charset="0"/>
                <a:cs typeface="Trebuchet MS" charset="0"/>
              </a:rPr>
              <a:t>Management Committee</a:t>
            </a:r>
            <a:br>
              <a:rPr lang="en-GB" sz="1400" dirty="0">
                <a:latin typeface="Trebuchet MS" charset="0"/>
                <a:ea typeface="Trebuchet MS" charset="0"/>
                <a:cs typeface="Trebuchet MS" charset="0"/>
              </a:rPr>
            </a:br>
            <a:r>
              <a:rPr lang="en-GB" sz="1200" i="1" dirty="0">
                <a:latin typeface="Trebuchet MS" charset="0"/>
                <a:ea typeface="Trebuchet MS" charset="0"/>
                <a:cs typeface="Trebuchet MS" charset="0"/>
              </a:rPr>
              <a:t>Daily Management of WE Sector</a:t>
            </a:r>
            <a:endParaRPr lang="es-ES_tradnl" sz="1200" i="1" dirty="0">
              <a:latin typeface="Trebuchet MS" charset="0"/>
              <a:ea typeface="Trebuchet MS" charset="0"/>
              <a:cs typeface="Trebuchet MS" charset="0"/>
            </a:endParaRPr>
          </a:p>
        </p:txBody>
      </p:sp>
      <p:sp>
        <p:nvSpPr>
          <p:cNvPr id="39" name="Rectángulo redondeado 38"/>
          <p:cNvSpPr/>
          <p:nvPr/>
        </p:nvSpPr>
        <p:spPr>
          <a:xfrm>
            <a:off x="965200" y="6017328"/>
            <a:ext cx="2552825" cy="360657"/>
          </a:xfrm>
          <a:prstGeom prst="round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lumMod val="75000"/>
                    <a:lumOff val="25000"/>
                  </a:schemeClr>
                </a:solidFill>
                <a:latin typeface="Trebuchet MS" charset="0"/>
                <a:ea typeface="Trebuchet MS" charset="0"/>
                <a:cs typeface="Trebuchet MS" charset="0"/>
              </a:rPr>
              <a:t>National Members </a:t>
            </a:r>
            <a:endParaRPr lang="es-ES_tradnl" sz="1400" dirty="0">
              <a:solidFill>
                <a:schemeClr val="tx1">
                  <a:lumMod val="75000"/>
                  <a:lumOff val="25000"/>
                </a:schemeClr>
              </a:solidFill>
              <a:latin typeface="Trebuchet MS" charset="0"/>
              <a:ea typeface="Trebuchet MS" charset="0"/>
              <a:cs typeface="Trebuchet MS" charset="0"/>
            </a:endParaRPr>
          </a:p>
        </p:txBody>
      </p:sp>
      <p:sp>
        <p:nvSpPr>
          <p:cNvPr id="40" name="Rectángulo redondeado 39"/>
          <p:cNvSpPr/>
          <p:nvPr/>
        </p:nvSpPr>
        <p:spPr>
          <a:xfrm>
            <a:off x="965200" y="6417227"/>
            <a:ext cx="2552825" cy="360657"/>
          </a:xfrm>
          <a:prstGeom prst="roundRect">
            <a:avLst/>
          </a:prstGeom>
          <a:solidFill>
            <a:srgbClr val="FFFFFF">
              <a:alpha val="4549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lumMod val="75000"/>
                    <a:lumOff val="25000"/>
                  </a:schemeClr>
                </a:solidFill>
                <a:latin typeface="Trebuchet MS" charset="0"/>
                <a:ea typeface="Trebuchet MS" charset="0"/>
                <a:cs typeface="Trebuchet MS" charset="0"/>
              </a:rPr>
              <a:t>TC 88 + SC Liaison</a:t>
            </a:r>
            <a:endParaRPr lang="es-ES_tradnl" sz="1400" dirty="0">
              <a:solidFill>
                <a:schemeClr val="tx1">
                  <a:lumMod val="75000"/>
                  <a:lumOff val="25000"/>
                </a:schemeClr>
              </a:solidFill>
              <a:latin typeface="Trebuchet MS" charset="0"/>
              <a:ea typeface="Trebuchet MS" charset="0"/>
              <a:cs typeface="Trebuchet MS" charset="0"/>
            </a:endParaRPr>
          </a:p>
        </p:txBody>
      </p:sp>
      <p:sp>
        <p:nvSpPr>
          <p:cNvPr id="41" name="Rectángulo redondeado 40"/>
          <p:cNvSpPr/>
          <p:nvPr/>
        </p:nvSpPr>
        <p:spPr>
          <a:xfrm>
            <a:off x="965200" y="6817126"/>
            <a:ext cx="2552825" cy="360657"/>
          </a:xfrm>
          <a:prstGeom prst="round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lumMod val="75000"/>
                    <a:lumOff val="25000"/>
                  </a:schemeClr>
                </a:solidFill>
                <a:latin typeface="Trebuchet MS" charset="0"/>
                <a:ea typeface="Trebuchet MS" charset="0"/>
                <a:cs typeface="Trebuchet MS" charset="0"/>
              </a:rPr>
              <a:t>Committees + WGs</a:t>
            </a:r>
            <a:endParaRPr lang="es-ES_tradnl" sz="1400" dirty="0">
              <a:solidFill>
                <a:schemeClr val="tx1">
                  <a:lumMod val="75000"/>
                  <a:lumOff val="25000"/>
                </a:schemeClr>
              </a:solidFill>
              <a:latin typeface="Trebuchet MS" charset="0"/>
              <a:ea typeface="Trebuchet MS" charset="0"/>
              <a:cs typeface="Trebuchet MS" charset="0"/>
            </a:endParaRPr>
          </a:p>
        </p:txBody>
      </p:sp>
      <p:sp>
        <p:nvSpPr>
          <p:cNvPr id="43" name="Rectángulo redondeado 42"/>
          <p:cNvSpPr/>
          <p:nvPr/>
        </p:nvSpPr>
        <p:spPr>
          <a:xfrm>
            <a:off x="3989335" y="6017328"/>
            <a:ext cx="2552825" cy="360657"/>
          </a:xfrm>
          <a:prstGeom prst="round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lumMod val="75000"/>
                    <a:lumOff val="25000"/>
                  </a:schemeClr>
                </a:solidFill>
                <a:latin typeface="Trebuchet MS" charset="0"/>
                <a:ea typeface="Trebuchet MS" charset="0"/>
                <a:cs typeface="Trebuchet MS" charset="0"/>
              </a:rPr>
              <a:t>National Members </a:t>
            </a:r>
            <a:endParaRPr lang="es-ES_tradnl" sz="1400" dirty="0">
              <a:solidFill>
                <a:schemeClr val="tx1">
                  <a:lumMod val="75000"/>
                  <a:lumOff val="25000"/>
                </a:schemeClr>
              </a:solidFill>
              <a:latin typeface="Trebuchet MS" charset="0"/>
              <a:ea typeface="Trebuchet MS" charset="0"/>
              <a:cs typeface="Trebuchet MS" charset="0"/>
            </a:endParaRPr>
          </a:p>
        </p:txBody>
      </p:sp>
      <p:sp>
        <p:nvSpPr>
          <p:cNvPr id="44" name="Rectángulo redondeado 43"/>
          <p:cNvSpPr/>
          <p:nvPr/>
        </p:nvSpPr>
        <p:spPr>
          <a:xfrm>
            <a:off x="3989335" y="6417227"/>
            <a:ext cx="2552825" cy="360657"/>
          </a:xfrm>
          <a:prstGeom prst="roundRect">
            <a:avLst/>
          </a:prstGeom>
          <a:solidFill>
            <a:srgbClr val="FFFFFF">
              <a:alpha val="4549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lumMod val="75000"/>
                    <a:lumOff val="25000"/>
                  </a:schemeClr>
                </a:solidFill>
                <a:latin typeface="Trebuchet MS" charset="0"/>
                <a:ea typeface="Trebuchet MS" charset="0"/>
                <a:cs typeface="Trebuchet MS" charset="0"/>
              </a:rPr>
              <a:t>TC 114 + SC Liaison</a:t>
            </a:r>
            <a:endParaRPr lang="es-ES_tradnl" sz="1400" dirty="0">
              <a:solidFill>
                <a:schemeClr val="tx1">
                  <a:lumMod val="75000"/>
                  <a:lumOff val="25000"/>
                </a:schemeClr>
              </a:solidFill>
              <a:latin typeface="Trebuchet MS" charset="0"/>
              <a:ea typeface="Trebuchet MS" charset="0"/>
              <a:cs typeface="Trebuchet MS" charset="0"/>
            </a:endParaRPr>
          </a:p>
        </p:txBody>
      </p:sp>
      <p:sp>
        <p:nvSpPr>
          <p:cNvPr id="45" name="Rectángulo redondeado 44"/>
          <p:cNvSpPr/>
          <p:nvPr/>
        </p:nvSpPr>
        <p:spPr>
          <a:xfrm>
            <a:off x="3989335" y="6817126"/>
            <a:ext cx="2552825" cy="360657"/>
          </a:xfrm>
          <a:prstGeom prst="round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lumMod val="75000"/>
                    <a:lumOff val="25000"/>
                  </a:schemeClr>
                </a:solidFill>
                <a:latin typeface="Trebuchet MS" charset="0"/>
                <a:ea typeface="Trebuchet MS" charset="0"/>
                <a:cs typeface="Trebuchet MS" charset="0"/>
              </a:rPr>
              <a:t>Committees + WGs</a:t>
            </a:r>
            <a:endParaRPr lang="es-ES_tradnl" sz="1400" dirty="0">
              <a:solidFill>
                <a:schemeClr val="tx1">
                  <a:lumMod val="75000"/>
                  <a:lumOff val="25000"/>
                </a:schemeClr>
              </a:solidFill>
              <a:latin typeface="Trebuchet MS" charset="0"/>
              <a:ea typeface="Trebuchet MS" charset="0"/>
              <a:cs typeface="Trebuchet MS" charset="0"/>
            </a:endParaRPr>
          </a:p>
        </p:txBody>
      </p:sp>
      <p:sp>
        <p:nvSpPr>
          <p:cNvPr id="46" name="Rectángulo redondeado 45"/>
          <p:cNvSpPr/>
          <p:nvPr/>
        </p:nvSpPr>
        <p:spPr>
          <a:xfrm>
            <a:off x="7003987" y="6017328"/>
            <a:ext cx="2552825" cy="360657"/>
          </a:xfrm>
          <a:prstGeom prst="round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lumMod val="75000"/>
                    <a:lumOff val="25000"/>
                  </a:schemeClr>
                </a:solidFill>
                <a:latin typeface="Trebuchet MS" charset="0"/>
                <a:ea typeface="Trebuchet MS" charset="0"/>
                <a:cs typeface="Trebuchet MS" charset="0"/>
              </a:rPr>
              <a:t>National Members </a:t>
            </a:r>
            <a:endParaRPr lang="es-ES_tradnl" sz="1400" dirty="0">
              <a:solidFill>
                <a:schemeClr val="tx1">
                  <a:lumMod val="75000"/>
                  <a:lumOff val="25000"/>
                </a:schemeClr>
              </a:solidFill>
              <a:latin typeface="Trebuchet MS" charset="0"/>
              <a:ea typeface="Trebuchet MS" charset="0"/>
              <a:cs typeface="Trebuchet MS" charset="0"/>
            </a:endParaRPr>
          </a:p>
        </p:txBody>
      </p:sp>
      <p:sp>
        <p:nvSpPr>
          <p:cNvPr id="47" name="Rectángulo redondeado 46"/>
          <p:cNvSpPr/>
          <p:nvPr/>
        </p:nvSpPr>
        <p:spPr>
          <a:xfrm>
            <a:off x="7003987" y="6417227"/>
            <a:ext cx="2552825" cy="360657"/>
          </a:xfrm>
          <a:prstGeom prst="roundRect">
            <a:avLst/>
          </a:prstGeom>
          <a:solidFill>
            <a:srgbClr val="FFFFFF">
              <a:alpha val="4549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lumMod val="75000"/>
                    <a:lumOff val="25000"/>
                  </a:schemeClr>
                </a:solidFill>
                <a:latin typeface="Trebuchet MS" charset="0"/>
                <a:ea typeface="Trebuchet MS" charset="0"/>
                <a:cs typeface="Trebuchet MS" charset="0"/>
              </a:rPr>
              <a:t>TC 82 + SC Liaison</a:t>
            </a:r>
            <a:endParaRPr lang="es-ES_tradnl" sz="1400" dirty="0">
              <a:solidFill>
                <a:schemeClr val="tx1">
                  <a:lumMod val="75000"/>
                  <a:lumOff val="25000"/>
                </a:schemeClr>
              </a:solidFill>
              <a:latin typeface="Trebuchet MS" charset="0"/>
              <a:ea typeface="Trebuchet MS" charset="0"/>
              <a:cs typeface="Trebuchet MS" charset="0"/>
            </a:endParaRPr>
          </a:p>
        </p:txBody>
      </p:sp>
      <p:sp>
        <p:nvSpPr>
          <p:cNvPr id="48" name="Rectángulo redondeado 47"/>
          <p:cNvSpPr/>
          <p:nvPr/>
        </p:nvSpPr>
        <p:spPr>
          <a:xfrm>
            <a:off x="7003987" y="6817126"/>
            <a:ext cx="2552825" cy="360657"/>
          </a:xfrm>
          <a:prstGeom prst="round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lumMod val="75000"/>
                    <a:lumOff val="25000"/>
                  </a:schemeClr>
                </a:solidFill>
                <a:latin typeface="Trebuchet MS" charset="0"/>
                <a:ea typeface="Trebuchet MS" charset="0"/>
                <a:cs typeface="Trebuchet MS" charset="0"/>
              </a:rPr>
              <a:t>Committees + WGs</a:t>
            </a:r>
            <a:endParaRPr lang="es-ES_tradnl" sz="1400" dirty="0">
              <a:solidFill>
                <a:schemeClr val="tx1">
                  <a:lumMod val="75000"/>
                  <a:lumOff val="25000"/>
                </a:schemeClr>
              </a:solidFill>
              <a:latin typeface="Trebuchet MS" charset="0"/>
              <a:ea typeface="Trebuchet MS" charset="0"/>
              <a:cs typeface="Trebuchet MS" charset="0"/>
            </a:endParaRPr>
          </a:p>
        </p:txBody>
      </p:sp>
      <p:sp>
        <p:nvSpPr>
          <p:cNvPr id="49" name="Rectángulo redondeado 48"/>
          <p:cNvSpPr/>
          <p:nvPr/>
        </p:nvSpPr>
        <p:spPr>
          <a:xfrm>
            <a:off x="8353907" y="3011398"/>
            <a:ext cx="1374293" cy="1525583"/>
          </a:xfrm>
          <a:prstGeom prst="round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1007999" rtlCol="0" anchor="ctr"/>
          <a:lstStyle/>
          <a:p>
            <a:pPr algn="ctr"/>
            <a:r>
              <a:rPr lang="en-GB" sz="1300" dirty="0">
                <a:latin typeface="Trebuchet MS" charset="0"/>
                <a:ea typeface="Trebuchet MS" charset="0"/>
                <a:cs typeface="Trebuchet MS" charset="0"/>
              </a:rPr>
              <a:t>IECRE Secretariat</a:t>
            </a:r>
            <a:endParaRPr lang="es-ES_tradnl" sz="1300" dirty="0">
              <a:solidFill>
                <a:schemeClr val="tx1">
                  <a:lumMod val="75000"/>
                  <a:lumOff val="25000"/>
                </a:schemeClr>
              </a:solidFill>
              <a:latin typeface="Trebuchet MS" charset="0"/>
              <a:ea typeface="Trebuchet MS" charset="0"/>
              <a:cs typeface="Trebuchet MS" charset="0"/>
            </a:endParaRPr>
          </a:p>
        </p:txBody>
      </p:sp>
      <p:sp>
        <p:nvSpPr>
          <p:cNvPr id="51" name="Rectángulo redondeado 50"/>
          <p:cNvSpPr/>
          <p:nvPr/>
        </p:nvSpPr>
        <p:spPr>
          <a:xfrm>
            <a:off x="8389059" y="3592824"/>
            <a:ext cx="1298093" cy="359704"/>
          </a:xfrm>
          <a:prstGeom prst="round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200" dirty="0">
                <a:latin typeface="Trebuchet MS" charset="0"/>
                <a:ea typeface="Trebuchet MS" charset="0"/>
                <a:cs typeface="Trebuchet MS" charset="0"/>
              </a:rPr>
              <a:t>Technical Support</a:t>
            </a:r>
            <a:endParaRPr lang="es-ES_tradnl" sz="1200" dirty="0">
              <a:solidFill>
                <a:schemeClr val="tx1">
                  <a:lumMod val="75000"/>
                  <a:lumOff val="25000"/>
                </a:schemeClr>
              </a:solidFill>
              <a:latin typeface="Trebuchet MS" charset="0"/>
              <a:ea typeface="Trebuchet MS" charset="0"/>
              <a:cs typeface="Trebuchet MS" charset="0"/>
            </a:endParaRPr>
          </a:p>
        </p:txBody>
      </p:sp>
      <p:sp>
        <p:nvSpPr>
          <p:cNvPr id="53" name="Rectángulo redondeado 52"/>
          <p:cNvSpPr/>
          <p:nvPr/>
        </p:nvSpPr>
        <p:spPr>
          <a:xfrm>
            <a:off x="8389059" y="4011748"/>
            <a:ext cx="1298093" cy="360374"/>
          </a:xfrm>
          <a:prstGeom prst="round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200" dirty="0">
                <a:latin typeface="Trebuchet MS" charset="0"/>
                <a:ea typeface="Trebuchet MS" charset="0"/>
                <a:cs typeface="Trebuchet MS" charset="0"/>
              </a:rPr>
              <a:t>Administration</a:t>
            </a:r>
            <a:endParaRPr lang="es-ES_tradnl" sz="1200" dirty="0">
              <a:solidFill>
                <a:schemeClr val="tx1">
                  <a:lumMod val="75000"/>
                  <a:lumOff val="25000"/>
                </a:schemeClr>
              </a:solidFill>
              <a:latin typeface="Trebuchet MS" charset="0"/>
              <a:ea typeface="Trebuchet MS" charset="0"/>
              <a:cs typeface="Trebuchet MS" charset="0"/>
            </a:endParaRPr>
          </a:p>
        </p:txBody>
      </p:sp>
      <p:cxnSp>
        <p:nvCxnSpPr>
          <p:cNvPr id="55" name="Conector recto 54"/>
          <p:cNvCxnSpPr/>
          <p:nvPr/>
        </p:nvCxnSpPr>
        <p:spPr>
          <a:xfrm>
            <a:off x="5994400" y="2286000"/>
            <a:ext cx="0" cy="14307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Conector recto 55"/>
          <p:cNvCxnSpPr/>
          <p:nvPr/>
        </p:nvCxnSpPr>
        <p:spPr>
          <a:xfrm>
            <a:off x="5363529" y="4534856"/>
            <a:ext cx="0" cy="14307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Conector recto 56"/>
          <p:cNvCxnSpPr/>
          <p:nvPr/>
        </p:nvCxnSpPr>
        <p:spPr>
          <a:xfrm>
            <a:off x="7953590" y="4534856"/>
            <a:ext cx="0" cy="14307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Conector recto 58"/>
          <p:cNvCxnSpPr/>
          <p:nvPr/>
        </p:nvCxnSpPr>
        <p:spPr>
          <a:xfrm>
            <a:off x="3098800" y="4534856"/>
            <a:ext cx="0" cy="14307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Conector recto 61"/>
          <p:cNvCxnSpPr/>
          <p:nvPr/>
        </p:nvCxnSpPr>
        <p:spPr>
          <a:xfrm>
            <a:off x="8280399" y="3733800"/>
            <a:ext cx="7350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63" name="Elipse 62"/>
          <p:cNvSpPr/>
          <p:nvPr/>
        </p:nvSpPr>
        <p:spPr>
          <a:xfrm>
            <a:off x="389553" y="1581437"/>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4" name="Rectángulo 23"/>
          <p:cNvSpPr/>
          <p:nvPr/>
        </p:nvSpPr>
        <p:spPr>
          <a:xfrm>
            <a:off x="521038" y="1928503"/>
            <a:ext cx="1662724" cy="1600438"/>
          </a:xfrm>
          <a:prstGeom prst="rect">
            <a:avLst/>
          </a:prstGeom>
        </p:spPr>
        <p:txBody>
          <a:bodyPr wrap="square">
            <a:spAutoFit/>
          </a:bodyPr>
          <a:lstStyle/>
          <a:p>
            <a:pPr algn="ctr"/>
            <a:r>
              <a:rPr lang="en-US" b="1" dirty="0">
                <a:solidFill>
                  <a:schemeClr val="bg1"/>
                </a:solidFill>
                <a:latin typeface="Trebuchet MS" charset="0"/>
                <a:ea typeface="Trebuchet MS" charset="0"/>
                <a:cs typeface="Trebuchet MS" charset="0"/>
              </a:rPr>
              <a:t>Operational Structure of IECRE </a:t>
            </a:r>
          </a:p>
          <a:p>
            <a:pPr algn="ctr"/>
            <a:r>
              <a:rPr lang="en-US" b="1" dirty="0">
                <a:solidFill>
                  <a:schemeClr val="bg1"/>
                </a:solidFill>
                <a:latin typeface="Trebuchet MS" charset="0"/>
                <a:ea typeface="Trebuchet MS" charset="0"/>
                <a:cs typeface="Trebuchet MS" charset="0"/>
              </a:rPr>
              <a:t>System</a:t>
            </a:r>
            <a:br>
              <a:rPr lang="en-US" sz="2800" b="1" dirty="0">
                <a:latin typeface="Arial" charset="0"/>
              </a:rPr>
            </a:br>
            <a:br>
              <a:rPr lang="en-US" sz="800" dirty="0">
                <a:latin typeface="Arial" charset="0"/>
              </a:rPr>
            </a:br>
            <a:endParaRPr lang="en-US" dirty="0">
              <a:solidFill>
                <a:schemeClr val="tx1">
                  <a:lumMod val="75000"/>
                  <a:lumOff val="25000"/>
                </a:schemeClr>
              </a:solidFill>
              <a:latin typeface="Trebuchet MS" charset="0"/>
              <a:ea typeface="Trebuchet MS" charset="0"/>
              <a:cs typeface="Trebuchet MS" charset="0"/>
            </a:endParaRPr>
          </a:p>
        </p:txBody>
      </p:sp>
      <p:sp>
        <p:nvSpPr>
          <p:cNvPr id="50" name="Rectángulo 49"/>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52"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54"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58" name="Afbeelding 6">
            <a:extLst>
              <a:ext uri="{FF2B5EF4-FFF2-40B4-BE49-F238E27FC236}">
                <a16:creationId xmlns:a16="http://schemas.microsoft.com/office/drawing/2014/main" id="{5EABA175-FB6E-4A10-A9A0-1AB4C51FB4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0988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1193" t="-162" r="44178" b="1"/>
          <a:stretch/>
        </p:blipFill>
        <p:spPr>
          <a:xfrm>
            <a:off x="-10161" y="1242615"/>
            <a:ext cx="5135321" cy="6377385"/>
          </a:xfrm>
          <a:prstGeom prst="rect">
            <a:avLst/>
          </a:prstGeom>
          <a:ln>
            <a:noFill/>
          </a:ln>
        </p:spPr>
      </p:pic>
      <p:sp>
        <p:nvSpPr>
          <p:cNvPr id="48" name="Elipse 47"/>
          <p:cNvSpPr/>
          <p:nvPr/>
        </p:nvSpPr>
        <p:spPr>
          <a:xfrm>
            <a:off x="390644" y="1587121"/>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44" name="Rectángulo 43"/>
          <p:cNvSpPr/>
          <p:nvPr/>
        </p:nvSpPr>
        <p:spPr>
          <a:xfrm>
            <a:off x="5689600" y="6858000"/>
            <a:ext cx="4293494" cy="480600"/>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pc="300" dirty="0">
                <a:solidFill>
                  <a:schemeClr val="bg1"/>
                </a:solidFill>
                <a:latin typeface="Trebuchet MS" charset="0"/>
                <a:ea typeface="Trebuchet MS" charset="0"/>
                <a:cs typeface="Trebuchet MS" charset="0"/>
              </a:rPr>
              <a:t>     </a:t>
            </a:r>
            <a:r>
              <a:rPr lang="en-US" sz="1600" spc="300" dirty="0">
                <a:solidFill>
                  <a:schemeClr val="bg1"/>
                </a:solidFill>
                <a:latin typeface="Trebuchet MS" charset="0"/>
                <a:ea typeface="Trebuchet MS" charset="0"/>
                <a:cs typeface="Trebuchet MS" charset="0"/>
              </a:rPr>
              <a:t>Website: </a:t>
            </a:r>
            <a:r>
              <a:rPr lang="en-US" sz="1600" spc="300" dirty="0">
                <a:solidFill>
                  <a:schemeClr val="bg1"/>
                </a:solidFill>
                <a:latin typeface="Trebuchet MS" charset="0"/>
                <a:ea typeface="Trebuchet MS" charset="0"/>
                <a:cs typeface="Trebuchet MS" charset="0"/>
                <a:hlinkClick r:id="rId4"/>
              </a:rPr>
              <a:t>www.iecre.org</a:t>
            </a:r>
            <a:r>
              <a:rPr lang="en-US" spc="300" dirty="0">
                <a:solidFill>
                  <a:schemeClr val="bg1"/>
                </a:solidFill>
                <a:latin typeface="Trebuchet MS" charset="0"/>
                <a:ea typeface="Trebuchet MS" charset="0"/>
                <a:cs typeface="Trebuchet MS" charset="0"/>
              </a:rPr>
              <a:t> </a:t>
            </a:r>
            <a:endParaRPr lang="es-ES_tradnl" spc="300" dirty="0">
              <a:solidFill>
                <a:schemeClr val="bg1"/>
              </a:solidFill>
              <a:latin typeface="Trebuchet MS" charset="0"/>
              <a:ea typeface="Trebuchet MS" charset="0"/>
              <a:cs typeface="Trebuchet MS" charset="0"/>
            </a:endParaRPr>
          </a:p>
        </p:txBody>
      </p:sp>
      <p:cxnSp>
        <p:nvCxnSpPr>
          <p:cNvPr id="3" name="Conector recto 2"/>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Agrupar 3"/>
          <p:cNvGrpSpPr/>
          <p:nvPr/>
        </p:nvGrpSpPr>
        <p:grpSpPr>
          <a:xfrm>
            <a:off x="5069332" y="515426"/>
            <a:ext cx="5090668" cy="553998"/>
            <a:chOff x="5393761" y="5614117"/>
            <a:chExt cx="5413862" cy="726686"/>
          </a:xfrm>
        </p:grpSpPr>
        <p:sp>
          <p:nvSpPr>
            <p:cNvPr id="5" name="Arco 4"/>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6" name="Conector recto 5"/>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7" name="Elipse 6"/>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8" name="Elipse 7"/>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Elipse 8"/>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dirty="0">
                <a:solidFill>
                  <a:schemeClr val="bg1"/>
                </a:solidFill>
                <a:latin typeface="Trebuchet MS" charset="0"/>
                <a:ea typeface="Trebuchet MS" charset="0"/>
                <a:cs typeface="Trebuchet MS" charset="0"/>
              </a:rPr>
              <a:t>3</a:t>
            </a:r>
          </a:p>
        </p:txBody>
      </p:sp>
      <p:sp>
        <p:nvSpPr>
          <p:cNvPr id="10" name="Elipse 9"/>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1" name="Elipse 10"/>
          <p:cNvSpPr/>
          <p:nvPr/>
        </p:nvSpPr>
        <p:spPr>
          <a:xfrm>
            <a:off x="4878350" y="415811"/>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Rectángulo 11"/>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20" name="Rectángulo 19"/>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24" name="Rectángulo 23"/>
          <p:cNvSpPr/>
          <p:nvPr/>
        </p:nvSpPr>
        <p:spPr>
          <a:xfrm>
            <a:off x="5924839" y="3202144"/>
            <a:ext cx="4172664" cy="2165145"/>
          </a:xfrm>
          <a:prstGeom prst="rect">
            <a:avLst/>
          </a:prstGeom>
        </p:spPr>
        <p:txBody>
          <a:bodyPr wrap="square">
            <a:spAutoFit/>
          </a:bodyPr>
          <a:lstStyle/>
          <a:p>
            <a:pPr>
              <a:lnSpc>
                <a:spcPct val="150000"/>
              </a:lnSpc>
            </a:pPr>
            <a:r>
              <a:rPr lang="en-US" sz="2000" b="1" dirty="0">
                <a:solidFill>
                  <a:schemeClr val="bg1"/>
                </a:solidFill>
                <a:latin typeface="Trebuchet MS" charset="0"/>
                <a:ea typeface="Trebuchet MS" charset="0"/>
                <a:cs typeface="Trebuchet MS" charset="0"/>
              </a:rPr>
              <a:t>   </a:t>
            </a:r>
            <a:r>
              <a:rPr lang="en-US" b="1" dirty="0">
                <a:solidFill>
                  <a:schemeClr val="bg1"/>
                </a:solidFill>
                <a:latin typeface="Trebuchet MS" charset="0"/>
                <a:ea typeface="Trebuchet MS" charset="0"/>
                <a:cs typeface="Trebuchet MS" charset="0"/>
              </a:rPr>
              <a:t>IEC System for Certification </a:t>
            </a:r>
          </a:p>
          <a:p>
            <a:pPr>
              <a:lnSpc>
                <a:spcPct val="150000"/>
              </a:lnSpc>
            </a:pPr>
            <a:r>
              <a:rPr lang="en-US" b="1" dirty="0">
                <a:solidFill>
                  <a:schemeClr val="bg1"/>
                </a:solidFill>
                <a:latin typeface="Trebuchet MS" charset="0"/>
                <a:ea typeface="Trebuchet MS" charset="0"/>
                <a:cs typeface="Trebuchet MS" charset="0"/>
              </a:rPr>
              <a:t>to Standards Relating to Equipment for Use in Renewable Energy Applications (IECRE)</a:t>
            </a:r>
            <a:br>
              <a:rPr lang="en-US" dirty="0">
                <a:solidFill>
                  <a:schemeClr val="bg1"/>
                </a:solidFill>
                <a:latin typeface="Trebuchet MS" charset="0"/>
                <a:ea typeface="Trebuchet MS" charset="0"/>
                <a:cs typeface="Trebuchet MS" charset="0"/>
              </a:rPr>
            </a:br>
            <a:endParaRPr lang="es-ES_tradnl" dirty="0">
              <a:solidFill>
                <a:schemeClr val="bg1"/>
              </a:solidFill>
              <a:latin typeface="Trebuchet MS" charset="0"/>
              <a:ea typeface="Trebuchet MS" charset="0"/>
              <a:cs typeface="Trebuchet MS" charset="0"/>
            </a:endParaRPr>
          </a:p>
        </p:txBody>
      </p:sp>
      <p:cxnSp>
        <p:nvCxnSpPr>
          <p:cNvPr id="27" name="Conector recto 26"/>
          <p:cNvCxnSpPr>
            <a:endCxn id="29" idx="2"/>
          </p:cNvCxnSpPr>
          <p:nvPr/>
        </p:nvCxnSpPr>
        <p:spPr>
          <a:xfrm flipH="1" flipV="1">
            <a:off x="5531069" y="2696041"/>
            <a:ext cx="8596" cy="492396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ector recto 27"/>
          <p:cNvCxnSpPr>
            <a:stCxn id="29" idx="0"/>
          </p:cNvCxnSpPr>
          <p:nvPr/>
        </p:nvCxnSpPr>
        <p:spPr>
          <a:xfrm flipH="1">
            <a:off x="2320130" y="2362200"/>
            <a:ext cx="289853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Arco 28"/>
          <p:cNvSpPr/>
          <p:nvPr/>
        </p:nvSpPr>
        <p:spPr>
          <a:xfrm>
            <a:off x="4905600" y="2362200"/>
            <a:ext cx="626133"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3" name="Rectángulo 22"/>
          <p:cNvSpPr/>
          <p:nvPr/>
        </p:nvSpPr>
        <p:spPr>
          <a:xfrm>
            <a:off x="5689600" y="2362200"/>
            <a:ext cx="1555234" cy="523220"/>
          </a:xfrm>
          <a:prstGeom prst="rect">
            <a:avLst/>
          </a:prstGeom>
        </p:spPr>
        <p:txBody>
          <a:bodyPr wrap="none">
            <a:spAutoFit/>
          </a:bodyPr>
          <a:lstStyle/>
          <a:p>
            <a:r>
              <a:rPr lang="en-US" sz="2800" spc="300" dirty="0">
                <a:solidFill>
                  <a:schemeClr val="tx1">
                    <a:lumMod val="75000"/>
                    <a:lumOff val="25000"/>
                  </a:schemeClr>
                </a:solidFill>
                <a:latin typeface="Trebuchet MS" charset="0"/>
                <a:ea typeface="Trebuchet MS" charset="0"/>
                <a:cs typeface="Trebuchet MS" charset="0"/>
              </a:rPr>
              <a:t>Details</a:t>
            </a:r>
            <a:endParaRPr lang="es-ES_tradnl" sz="2800" spc="300" dirty="0">
              <a:solidFill>
                <a:schemeClr val="tx1">
                  <a:lumMod val="75000"/>
                  <a:lumOff val="25000"/>
                </a:schemeClr>
              </a:solidFill>
              <a:latin typeface="Trebuchet MS" charset="0"/>
              <a:ea typeface="Trebuchet MS" charset="0"/>
              <a:cs typeface="Trebuchet MS" charset="0"/>
            </a:endParaRPr>
          </a:p>
        </p:txBody>
      </p:sp>
      <p:sp>
        <p:nvSpPr>
          <p:cNvPr id="33" name="CuadroTexto 32"/>
          <p:cNvSpPr txBox="1"/>
          <p:nvPr/>
        </p:nvSpPr>
        <p:spPr>
          <a:xfrm rot="10800000">
            <a:off x="7975600" y="3886200"/>
            <a:ext cx="873847" cy="1873013"/>
          </a:xfrm>
          <a:prstGeom prst="rect">
            <a:avLst/>
          </a:prstGeom>
        </p:spPr>
        <p:txBody>
          <a:bodyPr vert="horz" wrap="square" lIns="0" tIns="0" rIns="0" bIns="0" numCol="2" rtlCol="0">
            <a:spAutoFit/>
          </a:bodyPr>
          <a:lstStyle/>
          <a:p>
            <a:pPr marL="12700" marR="66675" indent="11430">
              <a:lnSpc>
                <a:spcPct val="142900"/>
              </a:lnSpc>
            </a:pPr>
            <a:r>
              <a:rPr lang="es-ES_tradnl" sz="9600" spc="-15" dirty="0">
                <a:solidFill>
                  <a:schemeClr val="bg1">
                    <a:alpha val="39000"/>
                  </a:schemeClr>
                </a:solidFill>
                <a:latin typeface="Times New Roman" charset="0"/>
                <a:ea typeface="Times New Roman" charset="0"/>
                <a:cs typeface="Times New Roman" charset="0"/>
              </a:rPr>
              <a:t>“</a:t>
            </a:r>
          </a:p>
        </p:txBody>
      </p:sp>
      <p:sp>
        <p:nvSpPr>
          <p:cNvPr id="34" name="CuadroTexto 33"/>
          <p:cNvSpPr txBox="1"/>
          <p:nvPr/>
        </p:nvSpPr>
        <p:spPr>
          <a:xfrm>
            <a:off x="5630372" y="2484269"/>
            <a:ext cx="547492" cy="1873013"/>
          </a:xfrm>
          <a:prstGeom prst="rect">
            <a:avLst/>
          </a:prstGeom>
        </p:spPr>
        <p:txBody>
          <a:bodyPr vert="horz" wrap="square" lIns="0" tIns="0" rIns="0" bIns="0" numCol="2" rtlCol="0">
            <a:spAutoFit/>
          </a:bodyPr>
          <a:lstStyle/>
          <a:p>
            <a:pPr marL="12700" marR="66675" indent="11430">
              <a:lnSpc>
                <a:spcPct val="142900"/>
              </a:lnSpc>
            </a:pPr>
            <a:r>
              <a:rPr lang="es-ES_tradnl" sz="9600" spc="-150" dirty="0">
                <a:solidFill>
                  <a:schemeClr val="bg1">
                    <a:alpha val="39000"/>
                  </a:schemeClr>
                </a:solidFill>
                <a:latin typeface="Times New Roman" charset="0"/>
                <a:ea typeface="Times New Roman" charset="0"/>
                <a:cs typeface="Times New Roman" charset="0"/>
              </a:rPr>
              <a:t>“</a:t>
            </a:r>
          </a:p>
        </p:txBody>
      </p:sp>
      <p:sp>
        <p:nvSpPr>
          <p:cNvPr id="35" name="Rectángulo 34"/>
          <p:cNvSpPr/>
          <p:nvPr/>
        </p:nvSpPr>
        <p:spPr>
          <a:xfrm>
            <a:off x="6299200" y="5334000"/>
            <a:ext cx="4296953" cy="1668598"/>
          </a:xfrm>
          <a:prstGeom prst="rect">
            <a:avLst/>
          </a:prstGeom>
        </p:spPr>
        <p:txBody>
          <a:bodyPr wrap="square">
            <a:spAutoFit/>
          </a:bodyPr>
          <a:lstStyle/>
          <a:p>
            <a:pPr>
              <a:lnSpc>
                <a:spcPct val="150000"/>
              </a:lnSpc>
            </a:pPr>
            <a:r>
              <a:rPr lang="en-US" sz="1400" dirty="0">
                <a:solidFill>
                  <a:schemeClr val="tx1">
                    <a:lumMod val="75000"/>
                    <a:lumOff val="25000"/>
                  </a:schemeClr>
                </a:solidFill>
                <a:latin typeface="Trebuchet MS" charset="0"/>
                <a:ea typeface="Trebuchet MS" charset="0"/>
                <a:cs typeface="Trebuchet MS" charset="0"/>
              </a:rPr>
              <a:t> Marine Energy</a:t>
            </a:r>
            <a:br>
              <a:rPr lang="en-US" sz="1400" dirty="0">
                <a:solidFill>
                  <a:schemeClr val="tx1">
                    <a:lumMod val="75000"/>
                    <a:lumOff val="25000"/>
                  </a:schemeClr>
                </a:solidFill>
                <a:latin typeface="Trebuchet MS" charset="0"/>
                <a:ea typeface="Trebuchet MS" charset="0"/>
                <a:cs typeface="Trebuchet MS" charset="0"/>
              </a:rPr>
            </a:br>
            <a:br>
              <a:rPr lang="en-US" sz="1400" dirty="0">
                <a:solidFill>
                  <a:schemeClr val="tx1">
                    <a:lumMod val="75000"/>
                    <a:lumOff val="25000"/>
                  </a:schemeClr>
                </a:solidFill>
                <a:latin typeface="Trebuchet MS" charset="0"/>
                <a:ea typeface="Trebuchet MS" charset="0"/>
                <a:cs typeface="Trebuchet MS" charset="0"/>
              </a:rPr>
            </a:br>
            <a:r>
              <a:rPr lang="en-US" sz="1400" dirty="0">
                <a:solidFill>
                  <a:schemeClr val="tx1">
                    <a:lumMod val="75000"/>
                    <a:lumOff val="25000"/>
                  </a:schemeClr>
                </a:solidFill>
                <a:latin typeface="Trebuchet MS" charset="0"/>
                <a:ea typeface="Trebuchet MS" charset="0"/>
                <a:cs typeface="Trebuchet MS" charset="0"/>
              </a:rPr>
              <a:t> Operational Management Committee</a:t>
            </a:r>
            <a:br>
              <a:rPr lang="en-US" sz="1400" dirty="0">
                <a:solidFill>
                  <a:schemeClr val="tx1">
                    <a:lumMod val="75000"/>
                    <a:lumOff val="25000"/>
                  </a:schemeClr>
                </a:solidFill>
                <a:latin typeface="Trebuchet MS" charset="0"/>
                <a:ea typeface="Trebuchet MS" charset="0"/>
                <a:cs typeface="Trebuchet MS" charset="0"/>
              </a:rPr>
            </a:br>
            <a:br>
              <a:rPr lang="en-US" sz="1400" dirty="0">
                <a:solidFill>
                  <a:schemeClr val="tx1">
                    <a:lumMod val="75000"/>
                    <a:lumOff val="25000"/>
                  </a:schemeClr>
                </a:solidFill>
                <a:latin typeface="Trebuchet MS" charset="0"/>
                <a:ea typeface="Trebuchet MS" charset="0"/>
                <a:cs typeface="Trebuchet MS" charset="0"/>
              </a:rPr>
            </a:br>
            <a:endParaRPr lang="es-ES_tradnl" sz="1400" dirty="0">
              <a:solidFill>
                <a:schemeClr val="tx1">
                  <a:lumMod val="75000"/>
                  <a:lumOff val="25000"/>
                </a:schemeClr>
              </a:solidFill>
              <a:latin typeface="Trebuchet MS" charset="0"/>
              <a:ea typeface="Trebuchet MS" charset="0"/>
              <a:cs typeface="Trebuchet MS" charset="0"/>
            </a:endParaRPr>
          </a:p>
        </p:txBody>
      </p:sp>
      <p:sp>
        <p:nvSpPr>
          <p:cNvPr id="36" name="Elipse 35"/>
          <p:cNvSpPr/>
          <p:nvPr/>
        </p:nvSpPr>
        <p:spPr>
          <a:xfrm>
            <a:off x="5624936" y="5237247"/>
            <a:ext cx="598064" cy="59215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bg1"/>
                </a:solidFill>
                <a:latin typeface="Trebuchet MS" charset="0"/>
                <a:ea typeface="Trebuchet MS" charset="0"/>
                <a:cs typeface="Trebuchet MS" charset="0"/>
              </a:rPr>
              <a:t>ME</a:t>
            </a:r>
            <a:endParaRPr lang="es-ES_tradnl" sz="2000" dirty="0">
              <a:solidFill>
                <a:schemeClr val="bg1"/>
              </a:solidFill>
              <a:latin typeface="Trebuchet MS" charset="0"/>
              <a:ea typeface="Trebuchet MS" charset="0"/>
              <a:cs typeface="Trebuchet MS" charset="0"/>
            </a:endParaRPr>
          </a:p>
        </p:txBody>
      </p:sp>
      <p:sp>
        <p:nvSpPr>
          <p:cNvPr id="37" name="Elipse 36"/>
          <p:cNvSpPr/>
          <p:nvPr/>
        </p:nvSpPr>
        <p:spPr>
          <a:xfrm>
            <a:off x="5624936" y="5893316"/>
            <a:ext cx="598064" cy="59215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solidFill>
                  <a:schemeClr val="bg1"/>
                </a:solidFill>
                <a:latin typeface="Trebuchet MS" charset="0"/>
                <a:ea typeface="Trebuchet MS" charset="0"/>
                <a:cs typeface="Trebuchet MS" charset="0"/>
              </a:rPr>
              <a:t>OMC</a:t>
            </a:r>
            <a:endParaRPr lang="es-ES_tradnl" sz="1600" dirty="0">
              <a:solidFill>
                <a:schemeClr val="bg1"/>
              </a:solidFill>
              <a:latin typeface="Trebuchet MS" charset="0"/>
              <a:ea typeface="Trebuchet MS" charset="0"/>
              <a:cs typeface="Trebuchet MS" charset="0"/>
            </a:endParaRPr>
          </a:p>
        </p:txBody>
      </p:sp>
      <p:sp>
        <p:nvSpPr>
          <p:cNvPr id="42" name="Rectángulo 41"/>
          <p:cNvSpPr/>
          <p:nvPr/>
        </p:nvSpPr>
        <p:spPr>
          <a:xfrm>
            <a:off x="508000" y="2066553"/>
            <a:ext cx="1662724" cy="892552"/>
          </a:xfrm>
          <a:prstGeom prst="rect">
            <a:avLst/>
          </a:prstGeom>
        </p:spPr>
        <p:txBody>
          <a:bodyPr wrap="square">
            <a:spAutoFit/>
          </a:bodyPr>
          <a:lstStyle/>
          <a:p>
            <a:pPr algn="ctr"/>
            <a:r>
              <a:rPr lang="en-GB" sz="2800" b="1" dirty="0">
                <a:solidFill>
                  <a:schemeClr val="bg1"/>
                </a:solidFill>
                <a:latin typeface="Trebuchet MS" charset="0"/>
                <a:ea typeface="Trebuchet MS" charset="0"/>
                <a:cs typeface="Trebuchet MS" charset="0"/>
              </a:rPr>
              <a:t>IECRE</a:t>
            </a:r>
          </a:p>
          <a:p>
            <a:pPr algn="ctr"/>
            <a:r>
              <a:rPr lang="en-US" sz="2400" dirty="0">
                <a:solidFill>
                  <a:schemeClr val="bg1"/>
                </a:solidFill>
                <a:latin typeface="Trebuchet MS" charset="0"/>
                <a:ea typeface="Trebuchet MS" charset="0"/>
                <a:cs typeface="Trebuchet MS" charset="0"/>
              </a:rPr>
              <a:t>System</a:t>
            </a:r>
            <a:endParaRPr lang="en-US" sz="2000" dirty="0">
              <a:solidFill>
                <a:schemeClr val="bg1"/>
              </a:solidFill>
              <a:latin typeface="Trebuchet MS" charset="0"/>
              <a:ea typeface="Trebuchet MS" charset="0"/>
              <a:cs typeface="Trebuchet MS" charset="0"/>
            </a:endParaRPr>
          </a:p>
        </p:txBody>
      </p:sp>
      <p:sp>
        <p:nvSpPr>
          <p:cNvPr id="30"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2"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38" name="Afbeelding 6">
            <a:extLst>
              <a:ext uri="{FF2B5EF4-FFF2-40B4-BE49-F238E27FC236}">
                <a16:creationId xmlns:a16="http://schemas.microsoft.com/office/drawing/2014/main" id="{124D5BB8-DEC7-4F66-9C0A-290B3C93D3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676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Imagen 44"/>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1193" t="-162" r="44178" b="1"/>
          <a:stretch/>
        </p:blipFill>
        <p:spPr>
          <a:xfrm>
            <a:off x="-10161" y="1242615"/>
            <a:ext cx="5135321" cy="6377385"/>
          </a:xfrm>
          <a:prstGeom prst="rect">
            <a:avLst/>
          </a:prstGeom>
        </p:spPr>
      </p:pic>
      <p:sp>
        <p:nvSpPr>
          <p:cNvPr id="88" name="Elipse 87"/>
          <p:cNvSpPr/>
          <p:nvPr/>
        </p:nvSpPr>
        <p:spPr>
          <a:xfrm>
            <a:off x="390644" y="1587121"/>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cxnSp>
        <p:nvCxnSpPr>
          <p:cNvPr id="23" name="Conector recto 22"/>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4" name="Agrupar 23"/>
          <p:cNvGrpSpPr/>
          <p:nvPr/>
        </p:nvGrpSpPr>
        <p:grpSpPr>
          <a:xfrm>
            <a:off x="5069332" y="515426"/>
            <a:ext cx="5090668" cy="553998"/>
            <a:chOff x="5393761" y="5614117"/>
            <a:chExt cx="5413862" cy="726686"/>
          </a:xfrm>
        </p:grpSpPr>
        <p:sp>
          <p:nvSpPr>
            <p:cNvPr id="25" name="Arco 24"/>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26" name="Conector recto 25"/>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7" name="Elipse 26"/>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28" name="Elipse 27"/>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Elipse 28"/>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dirty="0">
                <a:solidFill>
                  <a:schemeClr val="bg1"/>
                </a:solidFill>
                <a:latin typeface="Trebuchet MS" charset="0"/>
                <a:ea typeface="Trebuchet MS" charset="0"/>
                <a:cs typeface="Trebuchet MS" charset="0"/>
              </a:rPr>
              <a:t>3</a:t>
            </a:r>
          </a:p>
        </p:txBody>
      </p:sp>
      <p:sp>
        <p:nvSpPr>
          <p:cNvPr id="30" name="Elipse 29"/>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1" name="Elipse 30"/>
          <p:cNvSpPr/>
          <p:nvPr/>
        </p:nvSpPr>
        <p:spPr>
          <a:xfrm>
            <a:off x="4878350" y="415811"/>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2" name="Rectángulo 31"/>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38" name="Rectángulo 37"/>
          <p:cNvSpPr/>
          <p:nvPr/>
        </p:nvSpPr>
        <p:spPr>
          <a:xfrm>
            <a:off x="508000" y="2066553"/>
            <a:ext cx="1662724" cy="830997"/>
          </a:xfrm>
          <a:prstGeom prst="rect">
            <a:avLst/>
          </a:prstGeom>
        </p:spPr>
        <p:txBody>
          <a:bodyPr wrap="square">
            <a:spAutoFit/>
          </a:bodyPr>
          <a:lstStyle/>
          <a:p>
            <a:pPr algn="ctr"/>
            <a:r>
              <a:rPr lang="en-GB" sz="2800" b="1" dirty="0">
                <a:solidFill>
                  <a:schemeClr val="bg1"/>
                </a:solidFill>
                <a:latin typeface="Trebuchet MS" charset="0"/>
                <a:ea typeface="Trebuchet MS" charset="0"/>
                <a:cs typeface="Trebuchet MS" charset="0"/>
              </a:rPr>
              <a:t>IECRE</a:t>
            </a:r>
          </a:p>
          <a:p>
            <a:pPr algn="ctr"/>
            <a:r>
              <a:rPr lang="en-US" sz="2000" dirty="0">
                <a:solidFill>
                  <a:schemeClr val="bg1"/>
                </a:solidFill>
                <a:latin typeface="Trebuchet MS" charset="0"/>
                <a:ea typeface="Trebuchet MS" charset="0"/>
                <a:cs typeface="Trebuchet MS" charset="0"/>
              </a:rPr>
              <a:t>Membership</a:t>
            </a:r>
            <a:endParaRPr lang="en-US" dirty="0">
              <a:solidFill>
                <a:schemeClr val="bg1"/>
              </a:solidFill>
              <a:latin typeface="Trebuchet MS" charset="0"/>
              <a:ea typeface="Trebuchet MS" charset="0"/>
              <a:cs typeface="Trebuchet MS" charset="0"/>
            </a:endParaRPr>
          </a:p>
        </p:txBody>
      </p:sp>
      <p:cxnSp>
        <p:nvCxnSpPr>
          <p:cNvPr id="39" name="Conector recto 38"/>
          <p:cNvCxnSpPr/>
          <p:nvPr/>
        </p:nvCxnSpPr>
        <p:spPr>
          <a:xfrm flipH="1" flipV="1">
            <a:off x="5383677" y="2675642"/>
            <a:ext cx="7930" cy="494435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Conector recto 39"/>
          <p:cNvCxnSpPr>
            <a:stCxn id="41" idx="0"/>
          </p:cNvCxnSpPr>
          <p:nvPr/>
        </p:nvCxnSpPr>
        <p:spPr>
          <a:xfrm flipH="1">
            <a:off x="2320129" y="2362200"/>
            <a:ext cx="275930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Arco 40"/>
          <p:cNvSpPr/>
          <p:nvPr/>
        </p:nvSpPr>
        <p:spPr>
          <a:xfrm>
            <a:off x="4775200" y="2362200"/>
            <a:ext cx="608477"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43" name="Rectángulo 42"/>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46" name="Rectángulo 45"/>
          <p:cNvSpPr/>
          <p:nvPr/>
        </p:nvSpPr>
        <p:spPr>
          <a:xfrm>
            <a:off x="5541544" y="2286000"/>
            <a:ext cx="3238387" cy="523220"/>
          </a:xfrm>
          <a:prstGeom prst="rect">
            <a:avLst/>
          </a:prstGeom>
        </p:spPr>
        <p:txBody>
          <a:bodyPr wrap="none">
            <a:spAutoFit/>
          </a:bodyPr>
          <a:lstStyle/>
          <a:p>
            <a:r>
              <a:rPr lang="en-US" sz="2800" spc="300" dirty="0">
                <a:solidFill>
                  <a:schemeClr val="tx1">
                    <a:lumMod val="75000"/>
                    <a:lumOff val="25000"/>
                  </a:schemeClr>
                </a:solidFill>
                <a:latin typeface="Trebuchet MS" charset="0"/>
                <a:ea typeface="Trebuchet MS" charset="0"/>
                <a:cs typeface="Trebuchet MS" charset="0"/>
              </a:rPr>
              <a:t>Member Bodies</a:t>
            </a:r>
            <a:endParaRPr lang="es-ES_tradnl" sz="2800" spc="300" dirty="0">
              <a:solidFill>
                <a:schemeClr val="tx1">
                  <a:lumMod val="75000"/>
                  <a:lumOff val="25000"/>
                </a:schemeClr>
              </a:solidFill>
              <a:latin typeface="Trebuchet MS" charset="0"/>
              <a:ea typeface="Trebuchet MS" charset="0"/>
              <a:cs typeface="Trebuchet MS" charset="0"/>
            </a:endParaRPr>
          </a:p>
        </p:txBody>
      </p:sp>
      <p:sp>
        <p:nvSpPr>
          <p:cNvPr id="49" name="Rectángulo 48"/>
          <p:cNvSpPr/>
          <p:nvPr/>
        </p:nvSpPr>
        <p:spPr>
          <a:xfrm>
            <a:off x="6170101" y="6213075"/>
            <a:ext cx="3558099" cy="1131079"/>
          </a:xfrm>
          <a:prstGeom prst="rect">
            <a:avLst/>
          </a:prstGeom>
        </p:spPr>
        <p:txBody>
          <a:bodyPr wrap="square">
            <a:spAutoFit/>
          </a:bodyPr>
          <a:lstStyle/>
          <a:p>
            <a:pPr>
              <a:lnSpc>
                <a:spcPct val="150000"/>
              </a:lnSpc>
            </a:pPr>
            <a:r>
              <a:rPr lang="en-US" sz="1500" dirty="0">
                <a:solidFill>
                  <a:schemeClr val="bg1"/>
                </a:solidFill>
                <a:latin typeface="Trebuchet MS" charset="0"/>
                <a:ea typeface="Trebuchet MS" charset="0"/>
                <a:cs typeface="Trebuchet MS" charset="0"/>
              </a:rPr>
              <a:t>Renewable Energy Certification Bodies </a:t>
            </a:r>
            <a:br>
              <a:rPr lang="en-US" sz="1500" dirty="0">
                <a:solidFill>
                  <a:schemeClr val="bg1"/>
                </a:solidFill>
                <a:latin typeface="Trebuchet MS" charset="0"/>
                <a:ea typeface="Trebuchet MS" charset="0"/>
                <a:cs typeface="Trebuchet MS" charset="0"/>
              </a:rPr>
            </a:br>
            <a:r>
              <a:rPr lang="en-US" sz="1500" dirty="0">
                <a:solidFill>
                  <a:schemeClr val="bg1"/>
                </a:solidFill>
                <a:latin typeface="Trebuchet MS" charset="0"/>
                <a:ea typeface="Trebuchet MS" charset="0"/>
                <a:cs typeface="Trebuchet MS" charset="0"/>
              </a:rPr>
              <a:t>Renewable Energy Inspection Bodies </a:t>
            </a:r>
          </a:p>
          <a:p>
            <a:pPr>
              <a:lnSpc>
                <a:spcPct val="150000"/>
              </a:lnSpc>
            </a:pPr>
            <a:r>
              <a:rPr lang="en-US" sz="1500" dirty="0">
                <a:solidFill>
                  <a:schemeClr val="bg1"/>
                </a:solidFill>
                <a:latin typeface="Trebuchet MS" charset="0"/>
                <a:ea typeface="Trebuchet MS" charset="0"/>
                <a:cs typeface="Trebuchet MS" charset="0"/>
              </a:rPr>
              <a:t>Renewable Energy Test Laboratories </a:t>
            </a:r>
            <a:endParaRPr lang="es-ES_tradnl" sz="1500" dirty="0">
              <a:solidFill>
                <a:schemeClr val="bg1"/>
              </a:solidFill>
              <a:latin typeface="Trebuchet MS" charset="0"/>
              <a:ea typeface="Trebuchet MS" charset="0"/>
              <a:cs typeface="Trebuchet MS" charset="0"/>
            </a:endParaRPr>
          </a:p>
        </p:txBody>
      </p:sp>
      <p:sp>
        <p:nvSpPr>
          <p:cNvPr id="57" name="Rectángulo 56"/>
          <p:cNvSpPr/>
          <p:nvPr/>
        </p:nvSpPr>
        <p:spPr>
          <a:xfrm>
            <a:off x="5389144" y="3071471"/>
            <a:ext cx="3632654" cy="288272"/>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8" name="Rectángulo 57"/>
          <p:cNvSpPr/>
          <p:nvPr/>
        </p:nvSpPr>
        <p:spPr>
          <a:xfrm>
            <a:off x="7161827" y="3071471"/>
            <a:ext cx="1859971" cy="290994"/>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9" name="Rectángulo 58"/>
          <p:cNvSpPr/>
          <p:nvPr/>
        </p:nvSpPr>
        <p:spPr>
          <a:xfrm>
            <a:off x="5389144" y="3440407"/>
            <a:ext cx="3632654" cy="288272"/>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0" name="Rectángulo 59"/>
          <p:cNvSpPr/>
          <p:nvPr/>
        </p:nvSpPr>
        <p:spPr>
          <a:xfrm>
            <a:off x="7161827" y="3437685"/>
            <a:ext cx="1859971" cy="290858"/>
          </a:xfrm>
          <a:prstGeom prst="rect">
            <a:avLst/>
          </a:prstGeom>
          <a:solidFill>
            <a:srgbClr val="F2F2F2">
              <a:alpha val="23137"/>
            </a:srgb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1" name="Rectángulo 60"/>
          <p:cNvSpPr/>
          <p:nvPr/>
        </p:nvSpPr>
        <p:spPr>
          <a:xfrm>
            <a:off x="5389144" y="3816267"/>
            <a:ext cx="3632654" cy="288272"/>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2" name="Rectángulo 61"/>
          <p:cNvSpPr/>
          <p:nvPr/>
        </p:nvSpPr>
        <p:spPr>
          <a:xfrm>
            <a:off x="7161827" y="3815529"/>
            <a:ext cx="1859971" cy="289010"/>
          </a:xfrm>
          <a:prstGeom prst="rect">
            <a:avLst/>
          </a:prstGeom>
          <a:solidFill>
            <a:srgbClr val="F2F2F2">
              <a:alpha val="23137"/>
            </a:srgb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4" name="Rectángulo 63"/>
          <p:cNvSpPr/>
          <p:nvPr/>
        </p:nvSpPr>
        <p:spPr>
          <a:xfrm>
            <a:off x="5391013" y="4176056"/>
            <a:ext cx="3632654" cy="288272"/>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5" name="Rectángulo 64"/>
          <p:cNvSpPr/>
          <p:nvPr/>
        </p:nvSpPr>
        <p:spPr>
          <a:xfrm>
            <a:off x="7163696" y="4175318"/>
            <a:ext cx="1859971" cy="289010"/>
          </a:xfrm>
          <a:prstGeom prst="rect">
            <a:avLst/>
          </a:prstGeom>
          <a:solidFill>
            <a:srgbClr val="F2F2F2">
              <a:alpha val="23137"/>
            </a:srgb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6" name="Rectángulo 65"/>
          <p:cNvSpPr/>
          <p:nvPr/>
        </p:nvSpPr>
        <p:spPr>
          <a:xfrm>
            <a:off x="5389144" y="4541532"/>
            <a:ext cx="3632654" cy="288272"/>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7" name="Rectángulo 66"/>
          <p:cNvSpPr/>
          <p:nvPr/>
        </p:nvSpPr>
        <p:spPr>
          <a:xfrm>
            <a:off x="7161827" y="4540794"/>
            <a:ext cx="1859971" cy="284356"/>
          </a:xfrm>
          <a:prstGeom prst="rect">
            <a:avLst/>
          </a:prstGeom>
          <a:solidFill>
            <a:srgbClr val="F2F2F2">
              <a:alpha val="23137"/>
            </a:srgb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8" name="Rectángulo 67"/>
          <p:cNvSpPr/>
          <p:nvPr/>
        </p:nvSpPr>
        <p:spPr>
          <a:xfrm>
            <a:off x="5389144" y="4911103"/>
            <a:ext cx="3632654" cy="288272"/>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9" name="Rectángulo 68"/>
          <p:cNvSpPr/>
          <p:nvPr/>
        </p:nvSpPr>
        <p:spPr>
          <a:xfrm>
            <a:off x="7161827" y="4910365"/>
            <a:ext cx="1859971" cy="289010"/>
          </a:xfrm>
          <a:prstGeom prst="rect">
            <a:avLst/>
          </a:prstGeom>
          <a:solidFill>
            <a:srgbClr val="F2F2F2">
              <a:alpha val="23137"/>
            </a:srgb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0" name="Rectángulo 69"/>
          <p:cNvSpPr/>
          <p:nvPr/>
        </p:nvSpPr>
        <p:spPr>
          <a:xfrm>
            <a:off x="5381412" y="5290318"/>
            <a:ext cx="3640386" cy="321508"/>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2" name="Rectángulo 71"/>
          <p:cNvSpPr/>
          <p:nvPr/>
        </p:nvSpPr>
        <p:spPr>
          <a:xfrm>
            <a:off x="7169296" y="5284591"/>
            <a:ext cx="1852502" cy="322082"/>
          </a:xfrm>
          <a:prstGeom prst="rect">
            <a:avLst/>
          </a:prstGeom>
          <a:solidFill>
            <a:srgbClr val="F2F2F2">
              <a:alpha val="23137"/>
            </a:srgb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8" name="Rectángulo 47"/>
          <p:cNvSpPr/>
          <p:nvPr/>
        </p:nvSpPr>
        <p:spPr>
          <a:xfrm>
            <a:off x="7346825" y="2971800"/>
            <a:ext cx="2536470" cy="2677656"/>
          </a:xfrm>
          <a:prstGeom prst="rect">
            <a:avLst/>
          </a:prstGeom>
        </p:spPr>
        <p:txBody>
          <a:bodyPr wrap="square">
            <a:spAutoFit/>
          </a:bodyPr>
          <a:lstStyle/>
          <a:p>
            <a:pPr>
              <a:lnSpc>
                <a:spcPct val="150000"/>
              </a:lnSpc>
            </a:pPr>
            <a:r>
              <a:rPr lang="en-US" sz="1600" dirty="0">
                <a:solidFill>
                  <a:schemeClr val="tx1">
                    <a:lumMod val="75000"/>
                    <a:lumOff val="25000"/>
                  </a:schemeClr>
                </a:solidFill>
                <a:latin typeface="Trebuchet MS" charset="0"/>
                <a:ea typeface="Trebuchet MS" charset="0"/>
                <a:cs typeface="Trebuchet MS" charset="0"/>
              </a:rPr>
              <a:t>Denmark </a:t>
            </a:r>
          </a:p>
          <a:p>
            <a:pPr>
              <a:lnSpc>
                <a:spcPct val="150000"/>
              </a:lnSpc>
            </a:pPr>
            <a:r>
              <a:rPr lang="en-US" sz="1600" dirty="0">
                <a:solidFill>
                  <a:schemeClr val="tx1">
                    <a:lumMod val="75000"/>
                    <a:lumOff val="25000"/>
                  </a:schemeClr>
                </a:solidFill>
                <a:latin typeface="Trebuchet MS" charset="0"/>
                <a:ea typeface="Trebuchet MS" charset="0"/>
                <a:cs typeface="Trebuchet MS" charset="0"/>
              </a:rPr>
              <a:t>France</a:t>
            </a:r>
          </a:p>
          <a:p>
            <a:pPr>
              <a:lnSpc>
                <a:spcPct val="150000"/>
              </a:lnSpc>
            </a:pPr>
            <a:r>
              <a:rPr lang="en-US" sz="1600" dirty="0">
                <a:solidFill>
                  <a:schemeClr val="tx1">
                    <a:lumMod val="75000"/>
                    <a:lumOff val="25000"/>
                  </a:schemeClr>
                </a:solidFill>
                <a:latin typeface="Trebuchet MS" charset="0"/>
                <a:ea typeface="Trebuchet MS" charset="0"/>
                <a:cs typeface="Trebuchet MS" charset="0"/>
              </a:rPr>
              <a:t>Germany </a:t>
            </a:r>
          </a:p>
          <a:p>
            <a:pPr>
              <a:lnSpc>
                <a:spcPct val="150000"/>
              </a:lnSpc>
            </a:pPr>
            <a:r>
              <a:rPr lang="en-US" sz="1600" dirty="0">
                <a:solidFill>
                  <a:schemeClr val="tx1">
                    <a:lumMod val="75000"/>
                    <a:lumOff val="25000"/>
                  </a:schemeClr>
                </a:solidFill>
                <a:latin typeface="Trebuchet MS" charset="0"/>
                <a:ea typeface="Trebuchet MS" charset="0"/>
                <a:cs typeface="Trebuchet MS" charset="0"/>
              </a:rPr>
              <a:t>Hungary </a:t>
            </a:r>
          </a:p>
          <a:p>
            <a:pPr>
              <a:lnSpc>
                <a:spcPct val="150000"/>
              </a:lnSpc>
            </a:pPr>
            <a:r>
              <a:rPr lang="en-US" sz="1600" dirty="0">
                <a:solidFill>
                  <a:schemeClr val="tx1">
                    <a:lumMod val="75000"/>
                    <a:lumOff val="25000"/>
                  </a:schemeClr>
                </a:solidFill>
                <a:latin typeface="Trebuchet MS" charset="0"/>
                <a:ea typeface="Trebuchet MS" charset="0"/>
                <a:cs typeface="Trebuchet MS" charset="0"/>
              </a:rPr>
              <a:t>Netherlands </a:t>
            </a:r>
          </a:p>
          <a:p>
            <a:pPr>
              <a:lnSpc>
                <a:spcPct val="150000"/>
              </a:lnSpc>
            </a:pPr>
            <a:r>
              <a:rPr lang="en-US" sz="1600" dirty="0">
                <a:solidFill>
                  <a:schemeClr val="tx1">
                    <a:lumMod val="75000"/>
                    <a:lumOff val="25000"/>
                  </a:schemeClr>
                </a:solidFill>
                <a:latin typeface="Trebuchet MS" charset="0"/>
                <a:ea typeface="Trebuchet MS" charset="0"/>
                <a:cs typeface="Trebuchet MS" charset="0"/>
              </a:rPr>
              <a:t>Spain</a:t>
            </a:r>
          </a:p>
          <a:p>
            <a:pPr>
              <a:lnSpc>
                <a:spcPct val="150000"/>
              </a:lnSpc>
            </a:pPr>
            <a:r>
              <a:rPr lang="en-US" sz="1600" dirty="0">
                <a:solidFill>
                  <a:schemeClr val="tx1">
                    <a:lumMod val="75000"/>
                    <a:lumOff val="25000"/>
                  </a:schemeClr>
                </a:solidFill>
                <a:latin typeface="Trebuchet MS" charset="0"/>
                <a:ea typeface="Trebuchet MS" charset="0"/>
                <a:cs typeface="Trebuchet MS" charset="0"/>
              </a:rPr>
              <a:t>UK</a:t>
            </a:r>
            <a:endParaRPr lang="es-ES_tradnl" sz="1600" dirty="0">
              <a:solidFill>
                <a:schemeClr val="tx1">
                  <a:lumMod val="75000"/>
                  <a:lumOff val="25000"/>
                </a:schemeClr>
              </a:solidFill>
            </a:endParaRPr>
          </a:p>
        </p:txBody>
      </p:sp>
      <p:sp>
        <p:nvSpPr>
          <p:cNvPr id="73" name="Rectángulo 72"/>
          <p:cNvSpPr/>
          <p:nvPr/>
        </p:nvSpPr>
        <p:spPr>
          <a:xfrm>
            <a:off x="5393791" y="5684596"/>
            <a:ext cx="1775506" cy="288272"/>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7" name="Rectángulo 46"/>
          <p:cNvSpPr/>
          <p:nvPr/>
        </p:nvSpPr>
        <p:spPr>
          <a:xfrm>
            <a:off x="5677216" y="2971800"/>
            <a:ext cx="1524508" cy="4247317"/>
          </a:xfrm>
          <a:prstGeom prst="rect">
            <a:avLst/>
          </a:prstGeom>
        </p:spPr>
        <p:txBody>
          <a:bodyPr wrap="square" lIns="0" rIns="0">
            <a:spAutoFit/>
          </a:bodyPr>
          <a:lstStyle/>
          <a:p>
            <a:pPr>
              <a:lnSpc>
                <a:spcPct val="150000"/>
              </a:lnSpc>
            </a:pPr>
            <a:r>
              <a:rPr lang="en-US" sz="1600" dirty="0">
                <a:solidFill>
                  <a:schemeClr val="tx1">
                    <a:lumMod val="75000"/>
                    <a:lumOff val="25000"/>
                  </a:schemeClr>
                </a:solidFill>
                <a:latin typeface="Trebuchet MS" charset="0"/>
                <a:ea typeface="Trebuchet MS" charset="0"/>
                <a:cs typeface="Trebuchet MS" charset="0"/>
              </a:rPr>
              <a:t>China </a:t>
            </a:r>
          </a:p>
          <a:p>
            <a:pPr>
              <a:lnSpc>
                <a:spcPct val="150000"/>
              </a:lnSpc>
            </a:pPr>
            <a:r>
              <a:rPr lang="en-US" sz="1600" dirty="0">
                <a:solidFill>
                  <a:schemeClr val="tx1">
                    <a:lumMod val="75000"/>
                    <a:lumOff val="25000"/>
                  </a:schemeClr>
                </a:solidFill>
                <a:latin typeface="Trebuchet MS" charset="0"/>
                <a:ea typeface="Trebuchet MS" charset="0"/>
                <a:cs typeface="Trebuchet MS" charset="0"/>
              </a:rPr>
              <a:t>India </a:t>
            </a:r>
          </a:p>
          <a:p>
            <a:pPr>
              <a:lnSpc>
                <a:spcPct val="150000"/>
              </a:lnSpc>
            </a:pPr>
            <a:r>
              <a:rPr lang="en-US" sz="1600" dirty="0">
                <a:solidFill>
                  <a:schemeClr val="tx1">
                    <a:lumMod val="75000"/>
                    <a:lumOff val="25000"/>
                  </a:schemeClr>
                </a:solidFill>
                <a:latin typeface="Trebuchet MS" charset="0"/>
                <a:ea typeface="Trebuchet MS" charset="0"/>
                <a:cs typeface="Trebuchet MS" charset="0"/>
              </a:rPr>
              <a:t>Japan </a:t>
            </a:r>
          </a:p>
          <a:p>
            <a:pPr>
              <a:lnSpc>
                <a:spcPct val="150000"/>
              </a:lnSpc>
            </a:pPr>
            <a:r>
              <a:rPr lang="en-US" sz="1600" dirty="0">
                <a:solidFill>
                  <a:schemeClr val="tx1">
                    <a:lumMod val="75000"/>
                    <a:lumOff val="25000"/>
                  </a:schemeClr>
                </a:solidFill>
                <a:latin typeface="Trebuchet MS" charset="0"/>
                <a:ea typeface="Trebuchet MS" charset="0"/>
                <a:cs typeface="Trebuchet MS" charset="0"/>
              </a:rPr>
              <a:t>Rep. of Korea</a:t>
            </a:r>
            <a:br>
              <a:rPr lang="en-US" sz="1600" dirty="0">
                <a:solidFill>
                  <a:schemeClr val="tx1">
                    <a:lumMod val="75000"/>
                    <a:lumOff val="25000"/>
                  </a:schemeClr>
                </a:solidFill>
                <a:latin typeface="Trebuchet MS" charset="0"/>
                <a:ea typeface="Trebuchet MS" charset="0"/>
                <a:cs typeface="Trebuchet MS" charset="0"/>
              </a:rPr>
            </a:br>
            <a:r>
              <a:rPr lang="en-US" sz="1600" dirty="0">
                <a:solidFill>
                  <a:schemeClr val="tx1">
                    <a:lumMod val="75000"/>
                    <a:lumOff val="25000"/>
                  </a:schemeClr>
                </a:solidFill>
                <a:latin typeface="Trebuchet MS" charset="0"/>
                <a:ea typeface="Trebuchet MS" charset="0"/>
                <a:cs typeface="Trebuchet MS" charset="0"/>
              </a:rPr>
              <a:t>Egypt</a:t>
            </a:r>
            <a:br>
              <a:rPr lang="en-US" sz="1600" dirty="0">
                <a:solidFill>
                  <a:schemeClr val="tx1">
                    <a:lumMod val="75000"/>
                    <a:lumOff val="25000"/>
                  </a:schemeClr>
                </a:solidFill>
                <a:latin typeface="Trebuchet MS" charset="0"/>
                <a:ea typeface="Trebuchet MS" charset="0"/>
                <a:cs typeface="Trebuchet MS" charset="0"/>
              </a:rPr>
            </a:br>
            <a:r>
              <a:rPr lang="en-US" sz="1600" dirty="0">
                <a:solidFill>
                  <a:schemeClr val="tx1">
                    <a:lumMod val="75000"/>
                    <a:lumOff val="25000"/>
                  </a:schemeClr>
                </a:solidFill>
                <a:latin typeface="Trebuchet MS" charset="0"/>
                <a:ea typeface="Trebuchet MS" charset="0"/>
                <a:cs typeface="Trebuchet MS" charset="0"/>
              </a:rPr>
              <a:t>Canada </a:t>
            </a:r>
          </a:p>
          <a:p>
            <a:pPr>
              <a:lnSpc>
                <a:spcPct val="150000"/>
              </a:lnSpc>
            </a:pPr>
            <a:r>
              <a:rPr lang="en-US" sz="1600" dirty="0">
                <a:solidFill>
                  <a:schemeClr val="tx1">
                    <a:lumMod val="75000"/>
                    <a:lumOff val="25000"/>
                  </a:schemeClr>
                </a:solidFill>
                <a:latin typeface="Trebuchet MS" charset="0"/>
                <a:ea typeface="Trebuchet MS" charset="0"/>
                <a:cs typeface="Trebuchet MS" charset="0"/>
              </a:rPr>
              <a:t>US</a:t>
            </a:r>
          </a:p>
          <a:p>
            <a:pPr>
              <a:lnSpc>
                <a:spcPct val="150000"/>
              </a:lnSpc>
            </a:pPr>
            <a:r>
              <a:rPr lang="en-US" sz="1600" dirty="0">
                <a:solidFill>
                  <a:schemeClr val="tx1">
                    <a:lumMod val="75000"/>
                    <a:lumOff val="25000"/>
                  </a:schemeClr>
                </a:solidFill>
                <a:latin typeface="Trebuchet MS" charset="0"/>
                <a:ea typeface="Trebuchet MS" charset="0"/>
                <a:cs typeface="Trebuchet MS" charset="0"/>
              </a:rPr>
              <a:t>Austria</a:t>
            </a:r>
          </a:p>
          <a:p>
            <a:pPr>
              <a:lnSpc>
                <a:spcPct val="150000"/>
              </a:lnSpc>
            </a:pPr>
            <a:endParaRPr lang="en-US" sz="1600" dirty="0">
              <a:solidFill>
                <a:schemeClr val="tx1">
                  <a:lumMod val="75000"/>
                  <a:lumOff val="25000"/>
                </a:schemeClr>
              </a:solidFill>
              <a:latin typeface="Trebuchet MS" charset="0"/>
              <a:ea typeface="Trebuchet MS" charset="0"/>
              <a:cs typeface="Trebuchet MS" charset="0"/>
            </a:endParaRPr>
          </a:p>
          <a:p>
            <a:pPr>
              <a:lnSpc>
                <a:spcPct val="150000"/>
              </a:lnSpc>
            </a:pPr>
            <a:br>
              <a:rPr lang="en-US" dirty="0">
                <a:solidFill>
                  <a:schemeClr val="tx1">
                    <a:lumMod val="75000"/>
                    <a:lumOff val="25000"/>
                  </a:schemeClr>
                </a:solidFill>
                <a:latin typeface="Arial" charset="0"/>
              </a:rPr>
            </a:br>
            <a:endParaRPr lang="es-ES_tradnl" dirty="0">
              <a:solidFill>
                <a:schemeClr val="tx1">
                  <a:lumMod val="75000"/>
                  <a:lumOff val="25000"/>
                </a:schemeClr>
              </a:solidFill>
            </a:endParaRPr>
          </a:p>
        </p:txBody>
      </p:sp>
      <p:sp>
        <p:nvSpPr>
          <p:cNvPr id="78" name="Rectángulo redondeado 77"/>
          <p:cNvSpPr/>
          <p:nvPr/>
        </p:nvSpPr>
        <p:spPr>
          <a:xfrm>
            <a:off x="5484076" y="6293536"/>
            <a:ext cx="662723" cy="288559"/>
          </a:xfrm>
          <a:prstGeom prst="roundRect">
            <a:avLst/>
          </a:prstGeom>
          <a:solidFill>
            <a:srgbClr val="FFFFFF">
              <a:alpha val="29804"/>
            </a:srgbClr>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Trebuchet MS" charset="0"/>
                <a:ea typeface="Trebuchet MS" charset="0"/>
                <a:cs typeface="Trebuchet MS" charset="0"/>
              </a:rPr>
              <a:t>RECBs</a:t>
            </a:r>
            <a:endParaRPr lang="es-ES_tradnl" sz="1200" b="1" dirty="0"/>
          </a:p>
        </p:txBody>
      </p:sp>
      <p:sp>
        <p:nvSpPr>
          <p:cNvPr id="79" name="Rectángulo redondeado 78"/>
          <p:cNvSpPr/>
          <p:nvPr/>
        </p:nvSpPr>
        <p:spPr>
          <a:xfrm>
            <a:off x="5484076" y="6645641"/>
            <a:ext cx="662723" cy="288559"/>
          </a:xfrm>
          <a:prstGeom prst="roundRect">
            <a:avLst/>
          </a:prstGeom>
          <a:solidFill>
            <a:srgbClr val="FFFFFF">
              <a:alpha val="29804"/>
            </a:srgbClr>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Trebuchet MS" charset="0"/>
                <a:ea typeface="Trebuchet MS" charset="0"/>
                <a:cs typeface="Trebuchet MS" charset="0"/>
              </a:rPr>
              <a:t>REIBs</a:t>
            </a:r>
            <a:endParaRPr lang="es-ES_tradnl" sz="1200" b="1" dirty="0"/>
          </a:p>
        </p:txBody>
      </p:sp>
      <p:sp>
        <p:nvSpPr>
          <p:cNvPr id="80" name="Rectángulo redondeado 79"/>
          <p:cNvSpPr/>
          <p:nvPr/>
        </p:nvSpPr>
        <p:spPr>
          <a:xfrm>
            <a:off x="5484076" y="6995763"/>
            <a:ext cx="662723" cy="288559"/>
          </a:xfrm>
          <a:prstGeom prst="roundRect">
            <a:avLst/>
          </a:prstGeom>
          <a:solidFill>
            <a:srgbClr val="FFFFFF">
              <a:alpha val="29804"/>
            </a:srgbClr>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Trebuchet MS" charset="0"/>
                <a:ea typeface="Trebuchet MS" charset="0"/>
                <a:cs typeface="Trebuchet MS" charset="0"/>
              </a:rPr>
              <a:t>RETLs</a:t>
            </a:r>
            <a:endParaRPr lang="es-ES_tradnl" sz="1200" b="1" dirty="0"/>
          </a:p>
        </p:txBody>
      </p:sp>
      <p:sp>
        <p:nvSpPr>
          <p:cNvPr id="42"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44"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50" name="Afbeelding 6">
            <a:extLst>
              <a:ext uri="{FF2B5EF4-FFF2-40B4-BE49-F238E27FC236}">
                <a16:creationId xmlns:a16="http://schemas.microsoft.com/office/drawing/2014/main" id="{DC1D78D8-7F19-4C21-AB03-A62B415325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9177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1193" t="-162" r="44178" b="1"/>
          <a:stretch/>
        </p:blipFill>
        <p:spPr>
          <a:xfrm>
            <a:off x="-10161" y="1242615"/>
            <a:ext cx="5135321" cy="6377385"/>
          </a:xfrm>
          <a:prstGeom prst="rect">
            <a:avLst/>
          </a:prstGeom>
        </p:spPr>
      </p:pic>
      <p:sp>
        <p:nvSpPr>
          <p:cNvPr id="24" name="Rectángulo 23"/>
          <p:cNvSpPr/>
          <p:nvPr/>
        </p:nvSpPr>
        <p:spPr>
          <a:xfrm>
            <a:off x="5541012" y="2296180"/>
            <a:ext cx="1441420" cy="523220"/>
          </a:xfrm>
          <a:prstGeom prst="rect">
            <a:avLst/>
          </a:prstGeom>
        </p:spPr>
        <p:txBody>
          <a:bodyPr wrap="none">
            <a:spAutoFit/>
          </a:bodyPr>
          <a:lstStyle/>
          <a:p>
            <a:pPr algn="ctr"/>
            <a:r>
              <a:rPr lang="en-US" sz="2800" spc="300" dirty="0">
                <a:solidFill>
                  <a:schemeClr val="tx1">
                    <a:lumMod val="75000"/>
                    <a:lumOff val="25000"/>
                  </a:schemeClr>
                </a:solidFill>
                <a:latin typeface="Trebuchet MS" charset="0"/>
                <a:ea typeface="Trebuchet MS" charset="0"/>
                <a:cs typeface="Trebuchet MS" charset="0"/>
              </a:rPr>
              <a:t>Status</a:t>
            </a:r>
          </a:p>
        </p:txBody>
      </p:sp>
      <p:cxnSp>
        <p:nvCxnSpPr>
          <p:cNvPr id="3" name="Conector recto 2"/>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Agrupar 3"/>
          <p:cNvGrpSpPr/>
          <p:nvPr/>
        </p:nvGrpSpPr>
        <p:grpSpPr>
          <a:xfrm>
            <a:off x="5069332" y="515426"/>
            <a:ext cx="5090668" cy="553998"/>
            <a:chOff x="5393761" y="5614117"/>
            <a:chExt cx="5413862" cy="726686"/>
          </a:xfrm>
        </p:grpSpPr>
        <p:sp>
          <p:nvSpPr>
            <p:cNvPr id="5" name="Arco 4"/>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6" name="Conector recto 5"/>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7" name="Elipse 6"/>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8" name="Elipse 7"/>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Elipse 8"/>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dirty="0">
                <a:solidFill>
                  <a:schemeClr val="bg1"/>
                </a:solidFill>
                <a:latin typeface="Trebuchet MS" charset="0"/>
                <a:ea typeface="Trebuchet MS" charset="0"/>
                <a:cs typeface="Trebuchet MS" charset="0"/>
              </a:rPr>
              <a:t>3</a:t>
            </a:r>
          </a:p>
        </p:txBody>
      </p:sp>
      <p:sp>
        <p:nvSpPr>
          <p:cNvPr id="10" name="Elipse 9"/>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1" name="Elipse 10"/>
          <p:cNvSpPr/>
          <p:nvPr/>
        </p:nvSpPr>
        <p:spPr>
          <a:xfrm>
            <a:off x="4878350" y="415811"/>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Rectángulo 11"/>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19" name="Conector recto 18"/>
          <p:cNvCxnSpPr/>
          <p:nvPr/>
        </p:nvCxnSpPr>
        <p:spPr>
          <a:xfrm flipH="1" flipV="1">
            <a:off x="5383677" y="2667000"/>
            <a:ext cx="7930" cy="494435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flipH="1">
            <a:off x="2260601" y="2362200"/>
            <a:ext cx="280873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Arco 20"/>
          <p:cNvSpPr/>
          <p:nvPr/>
        </p:nvSpPr>
        <p:spPr>
          <a:xfrm>
            <a:off x="4775200" y="2362200"/>
            <a:ext cx="608477"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2" name="Rectángulo 21"/>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25" name="Elipse 24"/>
          <p:cNvSpPr/>
          <p:nvPr/>
        </p:nvSpPr>
        <p:spPr>
          <a:xfrm>
            <a:off x="5253985" y="2892893"/>
            <a:ext cx="259384" cy="349330"/>
          </a:xfrm>
          <a:prstGeom prst="ellipse">
            <a:avLst/>
          </a:prstGeom>
          <a:solidFill>
            <a:srgbClr val="FFFFFF">
              <a:alpha val="40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6" name="Elipse 25"/>
          <p:cNvSpPr/>
          <p:nvPr/>
        </p:nvSpPr>
        <p:spPr>
          <a:xfrm>
            <a:off x="5254580" y="4171916"/>
            <a:ext cx="259384" cy="320358"/>
          </a:xfrm>
          <a:prstGeom prst="ellipse">
            <a:avLst/>
          </a:prstGeom>
          <a:solidFill>
            <a:srgbClr val="FFFFFF">
              <a:alpha val="40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s-ES_tradnl" sz="1600" dirty="0">
              <a:solidFill>
                <a:srgbClr val="99CA3C"/>
              </a:solidFill>
              <a:latin typeface="Trebuchet MS" charset="0"/>
              <a:ea typeface="Trebuchet MS" charset="0"/>
              <a:cs typeface="Trebuchet MS" charset="0"/>
            </a:endParaRPr>
          </a:p>
        </p:txBody>
      </p:sp>
      <p:sp>
        <p:nvSpPr>
          <p:cNvPr id="28" name="Rectángulo 27"/>
          <p:cNvSpPr/>
          <p:nvPr/>
        </p:nvSpPr>
        <p:spPr>
          <a:xfrm>
            <a:off x="5389144" y="2890852"/>
            <a:ext cx="4267200" cy="351372"/>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r>
              <a:rPr lang="en-US" sz="1700" b="1" dirty="0">
                <a:latin typeface="Trebuchet MS" charset="0"/>
                <a:ea typeface="Trebuchet MS" charset="0"/>
                <a:cs typeface="Trebuchet MS" charset="0"/>
              </a:rPr>
              <a:t>IECRE Management Committee (REMC)</a:t>
            </a:r>
            <a:endParaRPr lang="es-ES_tradnl" sz="1700" b="1" dirty="0">
              <a:latin typeface="Trebuchet MS" charset="0"/>
              <a:ea typeface="Trebuchet MS" charset="0"/>
              <a:cs typeface="Trebuchet MS" charset="0"/>
            </a:endParaRPr>
          </a:p>
        </p:txBody>
      </p:sp>
      <p:sp>
        <p:nvSpPr>
          <p:cNvPr id="34" name="Rectángulo 33"/>
          <p:cNvSpPr/>
          <p:nvPr/>
        </p:nvSpPr>
        <p:spPr>
          <a:xfrm>
            <a:off x="5383677" y="4171916"/>
            <a:ext cx="4265331" cy="323884"/>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dirty="0">
                <a:solidFill>
                  <a:schemeClr val="bg1"/>
                </a:solidFill>
                <a:latin typeface="Trebuchet MS" charset="0"/>
                <a:ea typeface="Trebuchet MS" charset="0"/>
                <a:cs typeface="Trebuchet MS" charset="0"/>
              </a:rPr>
              <a:t>   </a:t>
            </a:r>
            <a:r>
              <a:rPr lang="en-US" sz="1700" b="1" dirty="0">
                <a:solidFill>
                  <a:schemeClr val="bg1"/>
                </a:solidFill>
                <a:latin typeface="Trebuchet MS" charset="0"/>
                <a:ea typeface="Trebuchet MS" charset="0"/>
                <a:cs typeface="Trebuchet MS" charset="0"/>
              </a:rPr>
              <a:t>Officers</a:t>
            </a:r>
            <a:endParaRPr lang="es-ES_tradnl" sz="1700" b="1" dirty="0">
              <a:solidFill>
                <a:schemeClr val="bg1"/>
              </a:solidFill>
              <a:latin typeface="Trebuchet MS" charset="0"/>
              <a:ea typeface="Trebuchet MS" charset="0"/>
              <a:cs typeface="Trebuchet MS" charset="0"/>
            </a:endParaRPr>
          </a:p>
        </p:txBody>
      </p:sp>
      <p:sp>
        <p:nvSpPr>
          <p:cNvPr id="47" name="Rectángulo 46"/>
          <p:cNvSpPr/>
          <p:nvPr/>
        </p:nvSpPr>
        <p:spPr>
          <a:xfrm>
            <a:off x="5520704" y="3260094"/>
            <a:ext cx="5080000" cy="1015663"/>
          </a:xfrm>
          <a:prstGeom prst="rect">
            <a:avLst/>
          </a:prstGeom>
        </p:spPr>
        <p:txBody>
          <a:bodyPr>
            <a:spAutoFit/>
          </a:bodyPr>
          <a:lstStyle/>
          <a:p>
            <a:r>
              <a:rPr lang="en-US" sz="1500" dirty="0">
                <a:solidFill>
                  <a:schemeClr val="tx1">
                    <a:lumMod val="75000"/>
                    <a:lumOff val="25000"/>
                  </a:schemeClr>
                </a:solidFill>
                <a:latin typeface="Trebuchet MS" charset="0"/>
                <a:ea typeface="Trebuchet MS" charset="0"/>
                <a:cs typeface="Trebuchet MS" charset="0"/>
              </a:rPr>
              <a:t>System level issues </a:t>
            </a:r>
          </a:p>
          <a:p>
            <a:r>
              <a:rPr lang="en-US" sz="1500" dirty="0">
                <a:solidFill>
                  <a:schemeClr val="tx1">
                    <a:lumMod val="75000"/>
                    <a:lumOff val="25000"/>
                  </a:schemeClr>
                </a:solidFill>
                <a:latin typeface="Trebuchet MS" charset="0"/>
                <a:ea typeface="Trebuchet MS" charset="0"/>
                <a:cs typeface="Trebuchet MS" charset="0"/>
              </a:rPr>
              <a:t>(Basic Rules, Rules of Procedure, </a:t>
            </a:r>
          </a:p>
          <a:p>
            <a:r>
              <a:rPr lang="en-US" sz="1500" dirty="0">
                <a:solidFill>
                  <a:schemeClr val="tx1">
                    <a:lumMod val="75000"/>
                    <a:lumOff val="25000"/>
                  </a:schemeClr>
                </a:solidFill>
                <a:latin typeface="Trebuchet MS" charset="0"/>
                <a:ea typeface="Trebuchet MS" charset="0"/>
                <a:cs typeface="Trebuchet MS" charset="0"/>
              </a:rPr>
              <a:t>Peer, Assessment, Budget, etc.) </a:t>
            </a:r>
            <a:br>
              <a:rPr lang="en-US" sz="1500" dirty="0">
                <a:solidFill>
                  <a:schemeClr val="tx1">
                    <a:lumMod val="75000"/>
                    <a:lumOff val="25000"/>
                  </a:schemeClr>
                </a:solidFill>
                <a:latin typeface="Arial" charset="0"/>
              </a:rPr>
            </a:br>
            <a:endParaRPr lang="es-ES_tradnl" sz="1500" dirty="0">
              <a:solidFill>
                <a:schemeClr val="tx1">
                  <a:lumMod val="75000"/>
                  <a:lumOff val="25000"/>
                </a:schemeClr>
              </a:solidFill>
            </a:endParaRPr>
          </a:p>
        </p:txBody>
      </p:sp>
      <p:sp>
        <p:nvSpPr>
          <p:cNvPr id="48" name="CuadroTexto 47"/>
          <p:cNvSpPr txBox="1"/>
          <p:nvPr/>
        </p:nvSpPr>
        <p:spPr>
          <a:xfrm>
            <a:off x="5641775" y="4542494"/>
            <a:ext cx="4575004" cy="1154162"/>
          </a:xfrm>
          <a:prstGeom prst="rect">
            <a:avLst/>
          </a:prstGeom>
        </p:spPr>
        <p:txBody>
          <a:bodyPr vert="horz" wrap="square" lIns="0" tIns="0" rIns="0" bIns="0" numCol="1" rtlCol="0">
            <a:spAutoFit/>
          </a:bodyPr>
          <a:lstStyle/>
          <a:p>
            <a:pPr marL="12700" marR="66675" indent="11430"/>
            <a:r>
              <a:rPr lang="en-US" sz="1500" dirty="0">
                <a:solidFill>
                  <a:schemeClr val="bg1"/>
                </a:solidFill>
                <a:latin typeface="Trebuchet MS" charset="0"/>
                <a:ea typeface="Trebuchet MS" charset="0"/>
                <a:cs typeface="Trebuchet MS" charset="0"/>
              </a:rPr>
              <a:t>Chairman:  </a:t>
            </a:r>
            <a:r>
              <a:rPr lang="en-US" sz="1500" dirty="0">
                <a:solidFill>
                  <a:schemeClr val="tx1">
                    <a:lumMod val="75000"/>
                    <a:lumOff val="25000"/>
                  </a:schemeClr>
                </a:solidFill>
                <a:latin typeface="Trebuchet MS" charset="0"/>
                <a:ea typeface="Trebuchet MS" charset="0"/>
                <a:cs typeface="Trebuchet MS" charset="0"/>
              </a:rPr>
              <a:t>	 Mr. Sandy Butterfield (US, BWC)</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bg1"/>
                </a:solidFill>
                <a:latin typeface="Trebuchet MS" charset="0"/>
                <a:ea typeface="Trebuchet MS" charset="0"/>
                <a:cs typeface="Trebuchet MS" charset="0"/>
              </a:rPr>
              <a:t>Vice-Chair: </a:t>
            </a:r>
            <a:r>
              <a:rPr lang="en-US" sz="1500" dirty="0">
                <a:solidFill>
                  <a:schemeClr val="tx1">
                    <a:lumMod val="75000"/>
                    <a:lumOff val="25000"/>
                  </a:schemeClr>
                </a:solidFill>
                <a:latin typeface="Trebuchet MS" charset="0"/>
                <a:ea typeface="Trebuchet MS" charset="0"/>
                <a:cs typeface="Trebuchet MS" charset="0"/>
              </a:rPr>
              <a:t>	 Mr. Qin Haiyan (China, CGC)</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bg1"/>
                </a:solidFill>
                <a:latin typeface="Trebuchet MS" charset="0"/>
                <a:ea typeface="Trebuchet MS" charset="0"/>
                <a:cs typeface="Trebuchet MS" charset="0"/>
              </a:rPr>
              <a:t>Treasurer: </a:t>
            </a:r>
            <a:r>
              <a:rPr lang="en-US" sz="1500" dirty="0">
                <a:solidFill>
                  <a:schemeClr val="tx1">
                    <a:lumMod val="75000"/>
                    <a:lumOff val="25000"/>
                  </a:schemeClr>
                </a:solidFill>
                <a:latin typeface="Trebuchet MS" charset="0"/>
                <a:ea typeface="Trebuchet MS" charset="0"/>
                <a:cs typeface="Trebuchet MS" charset="0"/>
              </a:rPr>
              <a:t>	 Dr. Lars </a:t>
            </a:r>
            <a:r>
              <a:rPr lang="en-US" sz="1500" dirty="0" err="1">
                <a:solidFill>
                  <a:schemeClr val="tx1">
                    <a:lumMod val="75000"/>
                    <a:lumOff val="25000"/>
                  </a:schemeClr>
                </a:solidFill>
                <a:latin typeface="Trebuchet MS" charset="0"/>
                <a:ea typeface="Trebuchet MS" charset="0"/>
                <a:cs typeface="Trebuchet MS" charset="0"/>
              </a:rPr>
              <a:t>Sitzki</a:t>
            </a:r>
            <a:r>
              <a:rPr lang="en-US" sz="1500" dirty="0">
                <a:solidFill>
                  <a:schemeClr val="tx1">
                    <a:lumMod val="75000"/>
                    <a:lumOff val="25000"/>
                  </a:schemeClr>
                </a:solidFill>
                <a:latin typeface="Trebuchet MS" charset="0"/>
                <a:ea typeface="Trebuchet MS" charset="0"/>
                <a:cs typeface="Trebuchet MS" charset="0"/>
              </a:rPr>
              <a:t> (</a:t>
            </a:r>
            <a:r>
              <a:rPr lang="en-US" sz="1500" spc="-150" dirty="0">
                <a:solidFill>
                  <a:schemeClr val="tx1">
                    <a:lumMod val="75000"/>
                    <a:lumOff val="25000"/>
                  </a:schemeClr>
                </a:solidFill>
                <a:latin typeface="Trebuchet MS" charset="0"/>
                <a:ea typeface="Trebuchet MS" charset="0"/>
                <a:cs typeface="Trebuchet MS" charset="0"/>
              </a:rPr>
              <a:t>Germany, TUV Nord</a:t>
            </a:r>
            <a:r>
              <a:rPr lang="en-US" sz="1500" dirty="0">
                <a:solidFill>
                  <a:schemeClr val="tx1">
                    <a:lumMod val="75000"/>
                    <a:lumOff val="25000"/>
                  </a:schemeClr>
                </a:solidFill>
                <a:latin typeface="Trebuchet MS" charset="0"/>
                <a:ea typeface="Trebuchet MS" charset="0"/>
                <a:cs typeface="Trebuchet MS" charset="0"/>
              </a:rPr>
              <a:t>)</a:t>
            </a:r>
            <a:br>
              <a:rPr lang="en-US" sz="1500" dirty="0">
                <a:solidFill>
                  <a:schemeClr val="tx1">
                    <a:lumMod val="75000"/>
                    <a:lumOff val="25000"/>
                  </a:schemeClr>
                </a:solidFill>
                <a:latin typeface="Trebuchet MS" charset="0"/>
                <a:ea typeface="Trebuchet MS" charset="0"/>
                <a:cs typeface="Trebuchet MS" charset="0"/>
              </a:rPr>
            </a:br>
            <a:r>
              <a:rPr lang="en-US" sz="1500" spc="-150" dirty="0" err="1">
                <a:solidFill>
                  <a:schemeClr val="bg1"/>
                </a:solidFill>
                <a:latin typeface="Trebuchet MS" charset="0"/>
                <a:ea typeface="Trebuchet MS" charset="0"/>
                <a:cs typeface="Trebuchet MS" charset="0"/>
              </a:rPr>
              <a:t>Exec.Secretary</a:t>
            </a:r>
            <a:r>
              <a:rPr lang="en-US" sz="1500" spc="-150" dirty="0">
                <a:solidFill>
                  <a:schemeClr val="bg1"/>
                </a:solidFill>
                <a:latin typeface="Trebuchet MS" charset="0"/>
                <a:ea typeface="Trebuchet MS" charset="0"/>
                <a:cs typeface="Trebuchet MS" charset="0"/>
              </a:rPr>
              <a:t>:</a:t>
            </a:r>
            <a:r>
              <a:rPr lang="en-US" sz="1500" dirty="0">
                <a:solidFill>
                  <a:schemeClr val="bg1"/>
                </a:solidFill>
                <a:latin typeface="Trebuchet MS" charset="0"/>
                <a:ea typeface="Trebuchet MS" charset="0"/>
                <a:cs typeface="Trebuchet MS" charset="0"/>
              </a:rPr>
              <a:t>      </a:t>
            </a:r>
            <a:r>
              <a:rPr lang="en-US" sz="1500" dirty="0">
                <a:solidFill>
                  <a:schemeClr val="tx1">
                    <a:lumMod val="75000"/>
                    <a:lumOff val="25000"/>
                  </a:schemeClr>
                </a:solidFill>
                <a:latin typeface="Trebuchet MS" charset="0"/>
                <a:ea typeface="Trebuchet MS" charset="0"/>
                <a:cs typeface="Trebuchet MS" charset="0"/>
              </a:rPr>
              <a:t>Kerry </a:t>
            </a:r>
            <a:r>
              <a:rPr lang="en-US" sz="1500" dirty="0" err="1">
                <a:solidFill>
                  <a:schemeClr val="tx1">
                    <a:lumMod val="75000"/>
                    <a:lumOff val="25000"/>
                  </a:schemeClr>
                </a:solidFill>
                <a:latin typeface="Trebuchet MS" charset="0"/>
                <a:ea typeface="Trebuchet MS" charset="0"/>
                <a:cs typeface="Trebuchet MS" charset="0"/>
              </a:rPr>
              <a:t>McManama</a:t>
            </a:r>
            <a:r>
              <a:rPr lang="en-US" sz="1500" dirty="0">
                <a:solidFill>
                  <a:schemeClr val="tx1">
                    <a:lumMod val="75000"/>
                    <a:lumOff val="25000"/>
                  </a:schemeClr>
                </a:solidFill>
                <a:latin typeface="Trebuchet MS" charset="0"/>
                <a:ea typeface="Trebuchet MS" charset="0"/>
                <a:cs typeface="Trebuchet MS" charset="0"/>
              </a:rPr>
              <a:t> (IEC CO)</a:t>
            </a:r>
            <a:br>
              <a:rPr lang="en-US" sz="1500" dirty="0">
                <a:solidFill>
                  <a:schemeClr val="tx1">
                    <a:lumMod val="75000"/>
                    <a:lumOff val="25000"/>
                  </a:schemeClr>
                </a:solidFill>
                <a:latin typeface="Trebuchet MS" charset="0"/>
                <a:ea typeface="Trebuchet MS" charset="0"/>
                <a:cs typeface="Trebuchet MS" charset="0"/>
              </a:rPr>
            </a:br>
            <a:endParaRPr lang="es-ES_tradnl" sz="1500" spc="-15" dirty="0">
              <a:solidFill>
                <a:schemeClr val="tx1">
                  <a:lumMod val="75000"/>
                  <a:lumOff val="25000"/>
                </a:schemeClr>
              </a:solidFill>
              <a:latin typeface="Trebuchet MS" charset="0"/>
              <a:ea typeface="Trebuchet MS" charset="0"/>
              <a:cs typeface="Trebuchet MS" charset="0"/>
            </a:endParaRPr>
          </a:p>
        </p:txBody>
      </p:sp>
      <p:sp>
        <p:nvSpPr>
          <p:cNvPr id="49" name="Elipse 48"/>
          <p:cNvSpPr/>
          <p:nvPr/>
        </p:nvSpPr>
        <p:spPr>
          <a:xfrm>
            <a:off x="5261916" y="5689913"/>
            <a:ext cx="259384" cy="329887"/>
          </a:xfrm>
          <a:prstGeom prst="ellipse">
            <a:avLst/>
          </a:prstGeom>
          <a:solidFill>
            <a:srgbClr val="FFFFFF">
              <a:alpha val="40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s-ES_tradnl" sz="1600" dirty="0">
              <a:solidFill>
                <a:srgbClr val="99CA3C"/>
              </a:solidFill>
              <a:latin typeface="Trebuchet MS" charset="0"/>
              <a:ea typeface="Trebuchet MS" charset="0"/>
              <a:cs typeface="Trebuchet MS" charset="0"/>
            </a:endParaRPr>
          </a:p>
        </p:txBody>
      </p:sp>
      <p:sp>
        <p:nvSpPr>
          <p:cNvPr id="50" name="Rectángulo 49"/>
          <p:cNvSpPr/>
          <p:nvPr/>
        </p:nvSpPr>
        <p:spPr>
          <a:xfrm>
            <a:off x="5391014" y="5689913"/>
            <a:ext cx="4265330" cy="329887"/>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251999" rIns="251999" bIns="0" rtlCol="0" anchor="ctr"/>
          <a:lstStyle/>
          <a:p>
            <a:r>
              <a:rPr lang="en-US" sz="1700" dirty="0">
                <a:solidFill>
                  <a:schemeClr val="bg1"/>
                </a:solidFill>
                <a:latin typeface="Trebuchet MS" charset="0"/>
                <a:ea typeface="Trebuchet MS" charset="0"/>
                <a:cs typeface="Trebuchet MS" charset="0"/>
              </a:rPr>
              <a:t>   </a:t>
            </a:r>
            <a:r>
              <a:rPr lang="en-US" sz="1700" b="1" dirty="0">
                <a:solidFill>
                  <a:schemeClr val="bg1"/>
                </a:solidFill>
                <a:latin typeface="Trebuchet MS" charset="0"/>
                <a:ea typeface="Trebuchet MS" charset="0"/>
                <a:cs typeface="Trebuchet MS" charset="0"/>
              </a:rPr>
              <a:t>WGs</a:t>
            </a:r>
            <a:endParaRPr lang="es-ES_tradnl" sz="1700" b="1" dirty="0">
              <a:solidFill>
                <a:schemeClr val="bg1"/>
              </a:solidFill>
              <a:latin typeface="Trebuchet MS" charset="0"/>
              <a:ea typeface="Trebuchet MS" charset="0"/>
              <a:cs typeface="Trebuchet MS" charset="0"/>
            </a:endParaRPr>
          </a:p>
          <a:p>
            <a:endParaRPr lang="es-ES_tradnl" sz="1600" dirty="0">
              <a:solidFill>
                <a:schemeClr val="bg1"/>
              </a:solidFill>
              <a:latin typeface="Trebuchet MS" charset="0"/>
              <a:ea typeface="Trebuchet MS" charset="0"/>
              <a:cs typeface="Trebuchet MS" charset="0"/>
            </a:endParaRPr>
          </a:p>
        </p:txBody>
      </p:sp>
      <p:sp>
        <p:nvSpPr>
          <p:cNvPr id="51" name="Rectángulo 50"/>
          <p:cNvSpPr/>
          <p:nvPr/>
        </p:nvSpPr>
        <p:spPr>
          <a:xfrm>
            <a:off x="5541012" y="6097659"/>
            <a:ext cx="5080000" cy="1246495"/>
          </a:xfrm>
          <a:prstGeom prst="rect">
            <a:avLst/>
          </a:prstGeom>
        </p:spPr>
        <p:txBody>
          <a:bodyPr>
            <a:spAutoFit/>
          </a:bodyPr>
          <a:lstStyle/>
          <a:p>
            <a:r>
              <a:rPr lang="en-US" sz="1500" dirty="0">
                <a:solidFill>
                  <a:schemeClr val="bg1"/>
                </a:solidFill>
                <a:latin typeface="Trebuchet MS" charset="0"/>
                <a:ea typeface="Trebuchet MS" charset="0"/>
                <a:cs typeface="Trebuchet MS" charset="0"/>
              </a:rPr>
              <a:t>WG001:</a:t>
            </a:r>
            <a:r>
              <a:rPr lang="en-US" sz="1500" dirty="0">
                <a:solidFill>
                  <a:schemeClr val="tx1">
                    <a:lumMod val="75000"/>
                    <a:lumOff val="25000"/>
                  </a:schemeClr>
                </a:solidFill>
                <a:latin typeface="Trebuchet MS" charset="0"/>
                <a:ea typeface="Trebuchet MS" charset="0"/>
                <a:cs typeface="Trebuchet MS" charset="0"/>
              </a:rPr>
              <a:t>	Rules</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bg1"/>
                </a:solidFill>
                <a:latin typeface="Trebuchet MS" charset="0"/>
                <a:ea typeface="Trebuchet MS" charset="0"/>
                <a:cs typeface="Trebuchet MS" charset="0"/>
              </a:rPr>
              <a:t>WG003:</a:t>
            </a:r>
            <a:r>
              <a:rPr lang="en-US" sz="1500" dirty="0">
                <a:solidFill>
                  <a:schemeClr val="tx1">
                    <a:lumMod val="75000"/>
                    <a:lumOff val="25000"/>
                  </a:schemeClr>
                </a:solidFill>
                <a:latin typeface="Trebuchet MS" charset="0"/>
                <a:ea typeface="Trebuchet MS" charset="0"/>
                <a:cs typeface="Trebuchet MS" charset="0"/>
              </a:rPr>
              <a:t>	Customer Testing Laboratories</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bg1"/>
                </a:solidFill>
                <a:latin typeface="Trebuchet MS" charset="0"/>
                <a:ea typeface="Trebuchet MS" charset="0"/>
                <a:cs typeface="Trebuchet MS" charset="0"/>
              </a:rPr>
              <a:t>WG004:</a:t>
            </a:r>
            <a:r>
              <a:rPr lang="en-US" sz="1500" dirty="0">
                <a:solidFill>
                  <a:schemeClr val="tx1">
                    <a:lumMod val="75000"/>
                    <a:lumOff val="25000"/>
                  </a:schemeClr>
                </a:solidFill>
                <a:latin typeface="Trebuchet MS" charset="0"/>
                <a:ea typeface="Trebuchet MS" charset="0"/>
                <a:cs typeface="Trebuchet MS" charset="0"/>
              </a:rPr>
              <a:t>	Promotion &amp; Marketing</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bg1"/>
                </a:solidFill>
                <a:latin typeface="Trebuchet MS" charset="0"/>
                <a:ea typeface="Trebuchet MS" charset="0"/>
                <a:cs typeface="Trebuchet MS" charset="0"/>
              </a:rPr>
              <a:t>WG006:</a:t>
            </a:r>
            <a:r>
              <a:rPr lang="en-US" sz="1500" dirty="0">
                <a:solidFill>
                  <a:schemeClr val="tx1">
                    <a:lumMod val="75000"/>
                    <a:lumOff val="25000"/>
                  </a:schemeClr>
                </a:solidFill>
                <a:latin typeface="Trebuchet MS" charset="0"/>
                <a:ea typeface="Trebuchet MS" charset="0"/>
                <a:cs typeface="Trebuchet MS" charset="0"/>
              </a:rPr>
              <a:t>	Finances</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bg1"/>
                </a:solidFill>
                <a:latin typeface="Trebuchet MS" charset="0"/>
                <a:ea typeface="Trebuchet MS" charset="0"/>
                <a:cs typeface="Trebuchet MS" charset="0"/>
              </a:rPr>
              <a:t>WG007:</a:t>
            </a:r>
            <a:r>
              <a:rPr lang="en-US" sz="1500" dirty="0">
                <a:solidFill>
                  <a:schemeClr val="tx1">
                    <a:lumMod val="75000"/>
                    <a:lumOff val="25000"/>
                  </a:schemeClr>
                </a:solidFill>
                <a:latin typeface="Trebuchet MS" charset="0"/>
                <a:ea typeface="Trebuchet MS" charset="0"/>
                <a:cs typeface="Trebuchet MS" charset="0"/>
              </a:rPr>
              <a:t>	Personnel Certification </a:t>
            </a:r>
            <a:endParaRPr lang="es-ES_tradnl" sz="1500" dirty="0">
              <a:solidFill>
                <a:schemeClr val="tx1">
                  <a:lumMod val="75000"/>
                  <a:lumOff val="25000"/>
                </a:schemeClr>
              </a:solidFill>
              <a:latin typeface="Trebuchet MS" charset="0"/>
              <a:ea typeface="Trebuchet MS" charset="0"/>
              <a:cs typeface="Trebuchet MS" charset="0"/>
            </a:endParaRPr>
          </a:p>
        </p:txBody>
      </p:sp>
      <p:sp>
        <p:nvSpPr>
          <p:cNvPr id="57" name="Elipse 56"/>
          <p:cNvSpPr/>
          <p:nvPr/>
        </p:nvSpPr>
        <p:spPr>
          <a:xfrm>
            <a:off x="390644" y="1587121"/>
            <a:ext cx="1869957" cy="1869957"/>
          </a:xfrm>
          <a:prstGeom prst="ellipse">
            <a:avLst/>
          </a:prstGeom>
          <a:solidFill>
            <a:srgbClr val="00308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59" name="Rectángulo 58"/>
          <p:cNvSpPr/>
          <p:nvPr/>
        </p:nvSpPr>
        <p:spPr>
          <a:xfrm>
            <a:off x="496596" y="2142291"/>
            <a:ext cx="1662724" cy="830997"/>
          </a:xfrm>
          <a:prstGeom prst="rect">
            <a:avLst/>
          </a:prstGeom>
        </p:spPr>
        <p:txBody>
          <a:bodyPr wrap="square">
            <a:spAutoFit/>
          </a:bodyPr>
          <a:lstStyle/>
          <a:p>
            <a:pPr algn="ctr"/>
            <a:r>
              <a:rPr lang="en-GB" sz="2800" b="1" dirty="0">
                <a:solidFill>
                  <a:schemeClr val="bg1"/>
                </a:solidFill>
                <a:latin typeface="Trebuchet MS" charset="0"/>
                <a:ea typeface="Trebuchet MS" charset="0"/>
                <a:cs typeface="Trebuchet MS" charset="0"/>
              </a:rPr>
              <a:t>IECRE</a:t>
            </a:r>
          </a:p>
          <a:p>
            <a:pPr algn="ctr"/>
            <a:r>
              <a:rPr lang="en-US" sz="2000" dirty="0">
                <a:solidFill>
                  <a:schemeClr val="bg1"/>
                </a:solidFill>
                <a:latin typeface="Trebuchet MS" charset="0"/>
                <a:ea typeface="Trebuchet MS" charset="0"/>
                <a:cs typeface="Trebuchet MS" charset="0"/>
              </a:rPr>
              <a:t>System</a:t>
            </a:r>
            <a:endParaRPr lang="en-US" dirty="0">
              <a:solidFill>
                <a:schemeClr val="bg1"/>
              </a:solidFill>
              <a:latin typeface="Trebuchet MS" charset="0"/>
              <a:ea typeface="Trebuchet MS" charset="0"/>
              <a:cs typeface="Trebuchet MS" charset="0"/>
            </a:endParaRPr>
          </a:p>
        </p:txBody>
      </p:sp>
      <p:sp>
        <p:nvSpPr>
          <p:cNvPr id="30"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1"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33" name="Afbeelding 6">
            <a:extLst>
              <a:ext uri="{FF2B5EF4-FFF2-40B4-BE49-F238E27FC236}">
                <a16:creationId xmlns:a16="http://schemas.microsoft.com/office/drawing/2014/main" id="{31771BC6-84EB-418B-A93D-EF69662E23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74942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n 32"/>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1193" t="-162" r="44178" b="1"/>
          <a:stretch/>
        </p:blipFill>
        <p:spPr>
          <a:xfrm>
            <a:off x="-10161" y="1242615"/>
            <a:ext cx="5135321" cy="6377385"/>
          </a:xfrm>
          <a:prstGeom prst="rect">
            <a:avLst/>
          </a:prstGeom>
        </p:spPr>
      </p:pic>
      <p:sp>
        <p:nvSpPr>
          <p:cNvPr id="40" name="Elipse 39"/>
          <p:cNvSpPr/>
          <p:nvPr/>
        </p:nvSpPr>
        <p:spPr>
          <a:xfrm>
            <a:off x="390644" y="1587121"/>
            <a:ext cx="1869957" cy="1869957"/>
          </a:xfrm>
          <a:prstGeom prst="ellipse">
            <a:avLst/>
          </a:prstGeom>
          <a:solidFill>
            <a:srgbClr val="00308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3" name="Rectángulo 2"/>
          <p:cNvSpPr/>
          <p:nvPr/>
        </p:nvSpPr>
        <p:spPr>
          <a:xfrm>
            <a:off x="5497486" y="2342346"/>
            <a:ext cx="1568058" cy="477054"/>
          </a:xfrm>
          <a:prstGeom prst="rect">
            <a:avLst/>
          </a:prstGeom>
        </p:spPr>
        <p:txBody>
          <a:bodyPr wrap="none">
            <a:spAutoFit/>
          </a:bodyPr>
          <a:lstStyle/>
          <a:p>
            <a:pPr algn="ctr"/>
            <a:r>
              <a:rPr lang="en-US" sz="2500" spc="300" dirty="0">
                <a:solidFill>
                  <a:schemeClr val="tx1">
                    <a:lumMod val="75000"/>
                    <a:lumOff val="25000"/>
                  </a:schemeClr>
                </a:solidFill>
                <a:latin typeface="Trebuchet MS" charset="0"/>
                <a:ea typeface="Trebuchet MS" charset="0"/>
                <a:cs typeface="Trebuchet MS" charset="0"/>
              </a:rPr>
              <a:t>ME-OMC</a:t>
            </a:r>
          </a:p>
        </p:txBody>
      </p:sp>
      <p:cxnSp>
        <p:nvCxnSpPr>
          <p:cNvPr id="4" name="Conector recto 3"/>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 name="Agrupar 4"/>
          <p:cNvGrpSpPr/>
          <p:nvPr/>
        </p:nvGrpSpPr>
        <p:grpSpPr>
          <a:xfrm>
            <a:off x="5069332" y="515426"/>
            <a:ext cx="5090668" cy="553998"/>
            <a:chOff x="5393761" y="5614117"/>
            <a:chExt cx="5413862" cy="726686"/>
          </a:xfrm>
        </p:grpSpPr>
        <p:sp>
          <p:nvSpPr>
            <p:cNvPr id="6" name="Arco 5"/>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7" name="Conector recto 6"/>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8" name="Elipse 7"/>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9" name="Elipse 8"/>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Elipse 9"/>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dirty="0">
                <a:solidFill>
                  <a:schemeClr val="bg1"/>
                </a:solidFill>
                <a:latin typeface="Trebuchet MS" charset="0"/>
                <a:ea typeface="Trebuchet MS" charset="0"/>
                <a:cs typeface="Trebuchet MS" charset="0"/>
              </a:rPr>
              <a:t>3</a:t>
            </a:r>
          </a:p>
        </p:txBody>
      </p:sp>
      <p:sp>
        <p:nvSpPr>
          <p:cNvPr id="11" name="Elipse 10"/>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2" name="Elipse 11"/>
          <p:cNvSpPr/>
          <p:nvPr/>
        </p:nvSpPr>
        <p:spPr>
          <a:xfrm>
            <a:off x="4878350" y="415811"/>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 name="Rectángulo 12"/>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20" name="Conector recto 19"/>
          <p:cNvCxnSpPr/>
          <p:nvPr/>
        </p:nvCxnSpPr>
        <p:spPr>
          <a:xfrm flipH="1" flipV="1">
            <a:off x="5383677" y="2667000"/>
            <a:ext cx="7930" cy="494435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H="1">
            <a:off x="2260601" y="2362200"/>
            <a:ext cx="289559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Arco 21"/>
          <p:cNvSpPr/>
          <p:nvPr/>
        </p:nvSpPr>
        <p:spPr>
          <a:xfrm>
            <a:off x="4775200" y="2362200"/>
            <a:ext cx="608477"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3" name="Rectángulo 22"/>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24" name="Elipse 23"/>
          <p:cNvSpPr/>
          <p:nvPr/>
        </p:nvSpPr>
        <p:spPr>
          <a:xfrm>
            <a:off x="5253985" y="3039537"/>
            <a:ext cx="246952" cy="344673"/>
          </a:xfrm>
          <a:prstGeom prst="ellipse">
            <a:avLst/>
          </a:prstGeom>
          <a:solidFill>
            <a:srgbClr val="FFFFFF">
              <a:alpha val="40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5" name="Elipse 24"/>
          <p:cNvSpPr/>
          <p:nvPr/>
        </p:nvSpPr>
        <p:spPr>
          <a:xfrm>
            <a:off x="5254580" y="3999525"/>
            <a:ext cx="259384" cy="320358"/>
          </a:xfrm>
          <a:prstGeom prst="ellipse">
            <a:avLst/>
          </a:prstGeom>
          <a:solidFill>
            <a:srgbClr val="FFFFFF">
              <a:alpha val="40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s-ES_tradnl" sz="1600" dirty="0">
              <a:solidFill>
                <a:srgbClr val="99CA3C"/>
              </a:solidFill>
              <a:latin typeface="Trebuchet MS" charset="0"/>
              <a:ea typeface="Trebuchet MS" charset="0"/>
              <a:cs typeface="Trebuchet MS" charset="0"/>
            </a:endParaRPr>
          </a:p>
        </p:txBody>
      </p:sp>
      <p:sp>
        <p:nvSpPr>
          <p:cNvPr id="26" name="Rectángulo 25"/>
          <p:cNvSpPr/>
          <p:nvPr/>
        </p:nvSpPr>
        <p:spPr>
          <a:xfrm>
            <a:off x="5389144" y="3039537"/>
            <a:ext cx="4427006" cy="340921"/>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gn="ctr"/>
            <a:r>
              <a:rPr lang="en-US" sz="1600" b="1" dirty="0">
                <a:solidFill>
                  <a:schemeClr val="bg1"/>
                </a:solidFill>
                <a:latin typeface="Trebuchet MS" charset="0"/>
                <a:ea typeface="Trebuchet MS" charset="0"/>
                <a:cs typeface="Trebuchet MS" charset="0"/>
              </a:rPr>
              <a:t>  Operational Management Committees (OMCs)</a:t>
            </a:r>
            <a:br>
              <a:rPr lang="en-US" sz="1600" b="1" dirty="0">
                <a:solidFill>
                  <a:schemeClr val="bg1"/>
                </a:solidFill>
                <a:latin typeface="Trebuchet MS" charset="0"/>
                <a:ea typeface="Trebuchet MS" charset="0"/>
                <a:cs typeface="Trebuchet MS" charset="0"/>
              </a:rPr>
            </a:br>
            <a:endParaRPr lang="es-ES_tradnl" sz="1600" b="1" dirty="0">
              <a:solidFill>
                <a:schemeClr val="bg1"/>
              </a:solidFill>
              <a:latin typeface="Trebuchet MS" charset="0"/>
              <a:ea typeface="Trebuchet MS" charset="0"/>
              <a:cs typeface="Trebuchet MS" charset="0"/>
            </a:endParaRPr>
          </a:p>
        </p:txBody>
      </p:sp>
      <p:sp>
        <p:nvSpPr>
          <p:cNvPr id="27" name="Rectángulo 26"/>
          <p:cNvSpPr/>
          <p:nvPr/>
        </p:nvSpPr>
        <p:spPr>
          <a:xfrm>
            <a:off x="5383677" y="3999525"/>
            <a:ext cx="4425067" cy="320358"/>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b="1" dirty="0">
                <a:solidFill>
                  <a:schemeClr val="bg1"/>
                </a:solidFill>
                <a:latin typeface="Trebuchet MS" charset="0"/>
                <a:ea typeface="Trebuchet MS" charset="0"/>
                <a:cs typeface="Trebuchet MS" charset="0"/>
              </a:rPr>
              <a:t>  </a:t>
            </a:r>
            <a:r>
              <a:rPr lang="en-US" sz="1600" b="1" dirty="0">
                <a:solidFill>
                  <a:schemeClr val="bg1"/>
                </a:solidFill>
                <a:latin typeface="Trebuchet MS" charset="0"/>
                <a:ea typeface="Trebuchet MS" charset="0"/>
                <a:cs typeface="Trebuchet MS" charset="0"/>
              </a:rPr>
              <a:t>ME-OMC Officers</a:t>
            </a:r>
            <a:endParaRPr lang="es-ES_tradnl" sz="1700" b="1" dirty="0">
              <a:solidFill>
                <a:schemeClr val="bg1"/>
              </a:solidFill>
              <a:latin typeface="Trebuchet MS" charset="0"/>
              <a:ea typeface="Trebuchet MS" charset="0"/>
              <a:cs typeface="Trebuchet MS" charset="0"/>
            </a:endParaRPr>
          </a:p>
        </p:txBody>
      </p:sp>
      <p:sp>
        <p:nvSpPr>
          <p:cNvPr id="28" name="Rectángulo 27"/>
          <p:cNvSpPr/>
          <p:nvPr/>
        </p:nvSpPr>
        <p:spPr>
          <a:xfrm>
            <a:off x="5513368" y="3471446"/>
            <a:ext cx="4128304" cy="338554"/>
          </a:xfrm>
          <a:prstGeom prst="rect">
            <a:avLst/>
          </a:prstGeom>
        </p:spPr>
        <p:txBody>
          <a:bodyPr wrap="square">
            <a:spAutoFit/>
          </a:bodyPr>
          <a:lstStyle/>
          <a:p>
            <a:r>
              <a:rPr lang="en-US" sz="1600" b="1" dirty="0">
                <a:solidFill>
                  <a:schemeClr val="tx1">
                    <a:lumMod val="75000"/>
                    <a:lumOff val="25000"/>
                  </a:schemeClr>
                </a:solidFill>
                <a:latin typeface="Trebuchet MS" charset="0"/>
                <a:ea typeface="Trebuchet MS" charset="0"/>
                <a:cs typeface="Trebuchet MS" charset="0"/>
              </a:rPr>
              <a:t>ME-OMC</a:t>
            </a:r>
            <a:r>
              <a:rPr lang="en-US" sz="1600" dirty="0">
                <a:solidFill>
                  <a:schemeClr val="tx1">
                    <a:lumMod val="75000"/>
                    <a:lumOff val="25000"/>
                  </a:schemeClr>
                </a:solidFill>
                <a:latin typeface="Trebuchet MS" charset="0"/>
                <a:ea typeface="Trebuchet MS" charset="0"/>
                <a:cs typeface="Trebuchet MS" charset="0"/>
              </a:rPr>
              <a:t>, PV-OMC, WE-OMC</a:t>
            </a:r>
            <a:endParaRPr lang="es-ES_tradnl" sz="1500" dirty="0">
              <a:solidFill>
                <a:schemeClr val="tx1">
                  <a:lumMod val="75000"/>
                  <a:lumOff val="25000"/>
                </a:schemeClr>
              </a:solidFill>
              <a:latin typeface="Trebuchet MS" charset="0"/>
              <a:ea typeface="Trebuchet MS" charset="0"/>
              <a:cs typeface="Trebuchet MS" charset="0"/>
            </a:endParaRPr>
          </a:p>
        </p:txBody>
      </p:sp>
      <p:sp>
        <p:nvSpPr>
          <p:cNvPr id="29" name="CuadroTexto 28"/>
          <p:cNvSpPr txBox="1"/>
          <p:nvPr/>
        </p:nvSpPr>
        <p:spPr>
          <a:xfrm>
            <a:off x="5577548" y="4425315"/>
            <a:ext cx="4231196" cy="1385957"/>
          </a:xfrm>
          <a:prstGeom prst="rect">
            <a:avLst/>
          </a:prstGeom>
        </p:spPr>
        <p:txBody>
          <a:bodyPr vert="horz" wrap="square" lIns="0" tIns="0" rIns="0" bIns="0" numCol="1" rtlCol="0">
            <a:spAutoFit/>
          </a:bodyPr>
          <a:lstStyle/>
          <a:p>
            <a:pPr marL="12700" marR="66675" indent="11430">
              <a:lnSpc>
                <a:spcPct val="150000"/>
              </a:lnSpc>
            </a:pPr>
            <a:r>
              <a:rPr lang="en-US" sz="1500" dirty="0">
                <a:solidFill>
                  <a:schemeClr val="tx1">
                    <a:lumMod val="75000"/>
                    <a:lumOff val="25000"/>
                  </a:schemeClr>
                </a:solidFill>
                <a:latin typeface="Trebuchet MS" charset="0"/>
                <a:ea typeface="Trebuchet MS" charset="0"/>
                <a:cs typeface="Trebuchet MS" charset="0"/>
              </a:rPr>
              <a:t>Jonathan Colby – ME-OMC Chair (US)</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tx1">
                    <a:lumMod val="75000"/>
                    <a:lumOff val="25000"/>
                  </a:schemeClr>
                </a:solidFill>
                <a:latin typeface="Trebuchet MS" charset="0"/>
                <a:ea typeface="Trebuchet MS" charset="0"/>
                <a:cs typeface="Trebuchet MS" charset="0"/>
              </a:rPr>
              <a:t>Dr. Rebecca Sykes – ME-OMC Vice-Chair (GB)</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tx1">
                    <a:lumMod val="75000"/>
                    <a:lumOff val="25000"/>
                  </a:schemeClr>
                </a:solidFill>
                <a:latin typeface="Trebuchet MS" charset="0"/>
                <a:ea typeface="Trebuchet MS" charset="0"/>
                <a:cs typeface="Trebuchet MS" charset="0"/>
              </a:rPr>
              <a:t>Kerry </a:t>
            </a:r>
            <a:r>
              <a:rPr lang="en-US" sz="1500" dirty="0" err="1">
                <a:solidFill>
                  <a:schemeClr val="tx1">
                    <a:lumMod val="75000"/>
                    <a:lumOff val="25000"/>
                  </a:schemeClr>
                </a:solidFill>
                <a:latin typeface="Trebuchet MS" charset="0"/>
                <a:ea typeface="Trebuchet MS" charset="0"/>
                <a:cs typeface="Trebuchet MS" charset="0"/>
              </a:rPr>
              <a:t>McManama</a:t>
            </a:r>
            <a:r>
              <a:rPr lang="en-US" sz="1500" dirty="0">
                <a:solidFill>
                  <a:schemeClr val="tx1">
                    <a:lumMod val="75000"/>
                    <a:lumOff val="25000"/>
                  </a:schemeClr>
                </a:solidFill>
                <a:latin typeface="Trebuchet MS" charset="0"/>
                <a:ea typeface="Trebuchet MS" charset="0"/>
                <a:cs typeface="Trebuchet MS" charset="0"/>
              </a:rPr>
              <a:t> – Exec. Secretary (IEC CO</a:t>
            </a:r>
            <a:r>
              <a:rPr lang="en-US" sz="1600" dirty="0">
                <a:solidFill>
                  <a:schemeClr val="tx1">
                    <a:lumMod val="75000"/>
                    <a:lumOff val="25000"/>
                  </a:schemeClr>
                </a:solidFill>
                <a:latin typeface="Trebuchet MS" charset="0"/>
                <a:ea typeface="Trebuchet MS" charset="0"/>
                <a:cs typeface="Trebuchet MS" charset="0"/>
              </a:rPr>
              <a:t>)</a:t>
            </a:r>
            <a:br>
              <a:rPr lang="en-US" sz="1600" dirty="0">
                <a:solidFill>
                  <a:srgbClr val="000000"/>
                </a:solidFill>
                <a:latin typeface="Arial" charset="0"/>
              </a:rPr>
            </a:br>
            <a:endParaRPr lang="es-ES_tradnl" sz="1600" spc="-15" dirty="0">
              <a:solidFill>
                <a:schemeClr val="tx1">
                  <a:lumMod val="75000"/>
                  <a:lumOff val="25000"/>
                </a:schemeClr>
              </a:solidFill>
              <a:latin typeface="Trebuchet MS" charset="0"/>
              <a:ea typeface="Trebuchet MS" charset="0"/>
              <a:cs typeface="Trebuchet MS" charset="0"/>
            </a:endParaRPr>
          </a:p>
        </p:txBody>
      </p:sp>
      <p:sp>
        <p:nvSpPr>
          <p:cNvPr id="30" name="Elipse 29"/>
          <p:cNvSpPr/>
          <p:nvPr/>
        </p:nvSpPr>
        <p:spPr>
          <a:xfrm>
            <a:off x="5261916" y="5689913"/>
            <a:ext cx="259384" cy="329887"/>
          </a:xfrm>
          <a:prstGeom prst="ellipse">
            <a:avLst/>
          </a:prstGeom>
          <a:solidFill>
            <a:srgbClr val="FFFFFF">
              <a:alpha val="40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s-ES_tradnl" sz="1600" dirty="0">
              <a:solidFill>
                <a:srgbClr val="99CA3C"/>
              </a:solidFill>
              <a:latin typeface="Trebuchet MS" charset="0"/>
              <a:ea typeface="Trebuchet MS" charset="0"/>
              <a:cs typeface="Trebuchet MS" charset="0"/>
            </a:endParaRPr>
          </a:p>
        </p:txBody>
      </p:sp>
      <p:sp>
        <p:nvSpPr>
          <p:cNvPr id="31" name="Rectángulo 30"/>
          <p:cNvSpPr/>
          <p:nvPr/>
        </p:nvSpPr>
        <p:spPr>
          <a:xfrm>
            <a:off x="5391014" y="5689913"/>
            <a:ext cx="4425136" cy="329887"/>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251999" rIns="251999" bIns="0" rtlCol="0" anchor="ctr"/>
          <a:lstStyle/>
          <a:p>
            <a:r>
              <a:rPr lang="en-US" sz="1700" dirty="0">
                <a:solidFill>
                  <a:schemeClr val="bg1"/>
                </a:solidFill>
                <a:latin typeface="Trebuchet MS" charset="0"/>
                <a:ea typeface="Trebuchet MS" charset="0"/>
                <a:cs typeface="Trebuchet MS" charset="0"/>
              </a:rPr>
              <a:t>   </a:t>
            </a:r>
            <a:r>
              <a:rPr lang="en-US" sz="1700" b="1" dirty="0">
                <a:solidFill>
                  <a:schemeClr val="bg1"/>
                </a:solidFill>
                <a:latin typeface="Trebuchet MS" charset="0"/>
                <a:ea typeface="Trebuchet MS" charset="0"/>
                <a:cs typeface="Trebuchet MS" charset="0"/>
              </a:rPr>
              <a:t>WGs</a:t>
            </a:r>
            <a:endParaRPr lang="es-ES_tradnl" sz="1700" b="1" dirty="0">
              <a:solidFill>
                <a:schemeClr val="bg1"/>
              </a:solidFill>
              <a:latin typeface="Trebuchet MS" charset="0"/>
              <a:ea typeface="Trebuchet MS" charset="0"/>
              <a:cs typeface="Trebuchet MS" charset="0"/>
            </a:endParaRPr>
          </a:p>
          <a:p>
            <a:endParaRPr lang="es-ES_tradnl" sz="1600" dirty="0">
              <a:solidFill>
                <a:schemeClr val="bg1"/>
              </a:solidFill>
              <a:latin typeface="Trebuchet MS" charset="0"/>
              <a:ea typeface="Trebuchet MS" charset="0"/>
              <a:cs typeface="Trebuchet MS" charset="0"/>
            </a:endParaRPr>
          </a:p>
        </p:txBody>
      </p:sp>
      <p:sp>
        <p:nvSpPr>
          <p:cNvPr id="34" name="Rectángulo 33"/>
          <p:cNvSpPr/>
          <p:nvPr/>
        </p:nvSpPr>
        <p:spPr>
          <a:xfrm>
            <a:off x="5497486" y="6091616"/>
            <a:ext cx="4514458" cy="1569660"/>
          </a:xfrm>
          <a:prstGeom prst="rect">
            <a:avLst/>
          </a:prstGeom>
        </p:spPr>
        <p:txBody>
          <a:bodyPr wrap="square">
            <a:spAutoFit/>
          </a:bodyPr>
          <a:lstStyle/>
          <a:p>
            <a:pPr>
              <a:lnSpc>
                <a:spcPct val="150000"/>
              </a:lnSpc>
            </a:pPr>
            <a:r>
              <a:rPr lang="en-US" sz="1600" dirty="0">
                <a:solidFill>
                  <a:schemeClr val="bg1"/>
                </a:solidFill>
                <a:latin typeface="Trebuchet MS" charset="0"/>
                <a:ea typeface="Trebuchet MS" charset="0"/>
                <a:cs typeface="Trebuchet MS" charset="0"/>
              </a:rPr>
              <a:t>301:</a:t>
            </a:r>
            <a:r>
              <a:rPr lang="en-US" sz="1600" dirty="0">
                <a:solidFill>
                  <a:schemeClr val="tx1">
                    <a:lumMod val="75000"/>
                    <a:lumOff val="25000"/>
                  </a:schemeClr>
                </a:solidFill>
                <a:latin typeface="Trebuchet MS" charset="0"/>
                <a:ea typeface="Trebuchet MS" charset="0"/>
                <a:cs typeface="Trebuchet MS" charset="0"/>
              </a:rPr>
              <a:t>	Rules of Procedure (GB Convener)</a:t>
            </a:r>
            <a:br>
              <a:rPr lang="en-US" sz="1600" dirty="0">
                <a:solidFill>
                  <a:schemeClr val="tx1">
                    <a:lumMod val="75000"/>
                    <a:lumOff val="25000"/>
                  </a:schemeClr>
                </a:solidFill>
                <a:latin typeface="Trebuchet MS" charset="0"/>
                <a:ea typeface="Trebuchet MS" charset="0"/>
                <a:cs typeface="Trebuchet MS" charset="0"/>
              </a:rPr>
            </a:br>
            <a:r>
              <a:rPr lang="en-US" sz="1600" dirty="0">
                <a:solidFill>
                  <a:schemeClr val="bg1"/>
                </a:solidFill>
                <a:latin typeface="Trebuchet MS" charset="0"/>
                <a:ea typeface="Trebuchet MS" charset="0"/>
                <a:cs typeface="Trebuchet MS" charset="0"/>
              </a:rPr>
              <a:t>306:</a:t>
            </a:r>
            <a:r>
              <a:rPr lang="en-US" sz="1600" dirty="0">
                <a:solidFill>
                  <a:schemeClr val="tx1">
                    <a:lumMod val="75000"/>
                    <a:lumOff val="25000"/>
                  </a:schemeClr>
                </a:solidFill>
                <a:latin typeface="Trebuchet MS" charset="0"/>
                <a:ea typeface="Trebuchet MS" charset="0"/>
                <a:cs typeface="Trebuchet MS" charset="0"/>
              </a:rPr>
              <a:t>	Finance (US Convener)			</a:t>
            </a:r>
            <a:br>
              <a:rPr lang="en-US" sz="1600" dirty="0">
                <a:solidFill>
                  <a:schemeClr val="tx1">
                    <a:lumMod val="75000"/>
                    <a:lumOff val="25000"/>
                  </a:schemeClr>
                </a:solidFill>
                <a:latin typeface="Trebuchet MS" charset="0"/>
                <a:ea typeface="Trebuchet MS" charset="0"/>
                <a:cs typeface="Trebuchet MS" charset="0"/>
              </a:rPr>
            </a:br>
            <a:r>
              <a:rPr lang="en-US" sz="1600" dirty="0">
                <a:solidFill>
                  <a:schemeClr val="bg1"/>
                </a:solidFill>
                <a:latin typeface="Trebuchet MS" charset="0"/>
                <a:ea typeface="Trebuchet MS" charset="0"/>
                <a:cs typeface="Trebuchet MS" charset="0"/>
              </a:rPr>
              <a:t>360:</a:t>
            </a:r>
            <a:r>
              <a:rPr lang="en-US" sz="1600" dirty="0">
                <a:solidFill>
                  <a:schemeClr val="tx1">
                    <a:lumMod val="75000"/>
                    <a:lumOff val="25000"/>
                  </a:schemeClr>
                </a:solidFill>
                <a:latin typeface="Trebuchet MS" charset="0"/>
                <a:ea typeface="Trebuchet MS" charset="0"/>
                <a:cs typeface="Trebuchet MS" charset="0"/>
              </a:rPr>
              <a:t>	Scope of Certification </a:t>
            </a:r>
            <a:r>
              <a:rPr lang="en-US" sz="1600" spc="-150" dirty="0">
                <a:solidFill>
                  <a:schemeClr val="bg1"/>
                </a:solidFill>
                <a:latin typeface="Trebuchet MS" charset="0"/>
                <a:ea typeface="Trebuchet MS" charset="0"/>
                <a:cs typeface="Trebuchet MS" charset="0"/>
              </a:rPr>
              <a:t>(GB + NL Co-Conveners)</a:t>
            </a:r>
          </a:p>
          <a:p>
            <a:pPr>
              <a:lnSpc>
                <a:spcPct val="150000"/>
              </a:lnSpc>
            </a:pPr>
            <a:endParaRPr lang="es-ES_tradnl" sz="1600" spc="-150" dirty="0">
              <a:solidFill>
                <a:schemeClr val="tx1">
                  <a:lumMod val="75000"/>
                  <a:lumOff val="25000"/>
                </a:schemeClr>
              </a:solidFill>
              <a:latin typeface="Trebuchet MS" charset="0"/>
              <a:ea typeface="Trebuchet MS" charset="0"/>
              <a:cs typeface="Trebuchet MS" charset="0"/>
            </a:endParaRPr>
          </a:p>
        </p:txBody>
      </p:sp>
      <p:sp>
        <p:nvSpPr>
          <p:cNvPr id="42" name="Rectángulo 41"/>
          <p:cNvSpPr/>
          <p:nvPr/>
        </p:nvSpPr>
        <p:spPr>
          <a:xfrm>
            <a:off x="508000" y="2106600"/>
            <a:ext cx="1662724" cy="830997"/>
          </a:xfrm>
          <a:prstGeom prst="rect">
            <a:avLst/>
          </a:prstGeom>
        </p:spPr>
        <p:txBody>
          <a:bodyPr wrap="square">
            <a:spAutoFit/>
          </a:bodyPr>
          <a:lstStyle/>
          <a:p>
            <a:pPr algn="ctr"/>
            <a:r>
              <a:rPr lang="en-GB" sz="2800" b="1" dirty="0">
                <a:solidFill>
                  <a:schemeClr val="bg1"/>
                </a:solidFill>
                <a:latin typeface="Trebuchet MS" charset="0"/>
                <a:ea typeface="Trebuchet MS" charset="0"/>
                <a:cs typeface="Trebuchet MS" charset="0"/>
              </a:rPr>
              <a:t>IECRE</a:t>
            </a:r>
          </a:p>
          <a:p>
            <a:pPr algn="ctr"/>
            <a:r>
              <a:rPr lang="en-US" sz="2000" dirty="0">
                <a:solidFill>
                  <a:schemeClr val="bg1"/>
                </a:solidFill>
                <a:latin typeface="Trebuchet MS" charset="0"/>
                <a:ea typeface="Trebuchet MS" charset="0"/>
                <a:cs typeface="Trebuchet MS" charset="0"/>
              </a:rPr>
              <a:t>System</a:t>
            </a:r>
            <a:endParaRPr lang="en-US" dirty="0">
              <a:solidFill>
                <a:schemeClr val="bg1"/>
              </a:solidFill>
              <a:latin typeface="Trebuchet MS" charset="0"/>
              <a:ea typeface="Trebuchet MS" charset="0"/>
              <a:cs typeface="Trebuchet MS" charset="0"/>
            </a:endParaRPr>
          </a:p>
        </p:txBody>
      </p:sp>
      <p:sp>
        <p:nvSpPr>
          <p:cNvPr id="32"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5"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36" name="Afbeelding 6">
            <a:extLst>
              <a:ext uri="{FF2B5EF4-FFF2-40B4-BE49-F238E27FC236}">
                <a16:creationId xmlns:a16="http://schemas.microsoft.com/office/drawing/2014/main" id="{58ED5D16-C4C9-4658-9DF8-8B636E9686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305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1193" t="-162" r="44178" b="1"/>
          <a:stretch/>
        </p:blipFill>
        <p:spPr>
          <a:xfrm>
            <a:off x="-10161" y="1242615"/>
            <a:ext cx="5135321" cy="6377385"/>
          </a:xfrm>
          <a:prstGeom prst="rect">
            <a:avLst/>
          </a:prstGeom>
        </p:spPr>
      </p:pic>
      <p:sp>
        <p:nvSpPr>
          <p:cNvPr id="36" name="Elipse 35"/>
          <p:cNvSpPr/>
          <p:nvPr/>
        </p:nvSpPr>
        <p:spPr>
          <a:xfrm>
            <a:off x="390644" y="1587121"/>
            <a:ext cx="1869957" cy="1869957"/>
          </a:xfrm>
          <a:prstGeom prst="ellipse">
            <a:avLst/>
          </a:prstGeom>
          <a:solidFill>
            <a:srgbClr val="00308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3" name="Rectángulo 2"/>
          <p:cNvSpPr/>
          <p:nvPr/>
        </p:nvSpPr>
        <p:spPr>
          <a:xfrm>
            <a:off x="5497486" y="2361170"/>
            <a:ext cx="2860335" cy="461665"/>
          </a:xfrm>
          <a:prstGeom prst="rect">
            <a:avLst/>
          </a:prstGeom>
        </p:spPr>
        <p:txBody>
          <a:bodyPr wrap="none">
            <a:spAutoFit/>
          </a:bodyPr>
          <a:lstStyle/>
          <a:p>
            <a:pPr algn="ctr"/>
            <a:r>
              <a:rPr lang="en-US" sz="2400">
                <a:solidFill>
                  <a:schemeClr val="tx1">
                    <a:lumMod val="75000"/>
                    <a:lumOff val="25000"/>
                  </a:schemeClr>
                </a:solidFill>
                <a:latin typeface="Trebuchet MS" charset="0"/>
                <a:ea typeface="Trebuchet MS" charset="0"/>
                <a:cs typeface="Trebuchet MS" charset="0"/>
              </a:rPr>
              <a:t>Cost </a:t>
            </a:r>
            <a:r>
              <a:rPr lang="en-US" sz="2400" dirty="0">
                <a:solidFill>
                  <a:schemeClr val="tx1">
                    <a:lumMod val="75000"/>
                    <a:lumOff val="25000"/>
                  </a:schemeClr>
                </a:solidFill>
                <a:latin typeface="Trebuchet MS" charset="0"/>
                <a:ea typeface="Trebuchet MS" charset="0"/>
                <a:cs typeface="Trebuchet MS" charset="0"/>
              </a:rPr>
              <a:t>to </a:t>
            </a:r>
            <a:r>
              <a:rPr lang="en-US" sz="2400">
                <a:solidFill>
                  <a:schemeClr val="tx1">
                    <a:lumMod val="75000"/>
                    <a:lumOff val="25000"/>
                  </a:schemeClr>
                </a:solidFill>
                <a:latin typeface="Trebuchet MS" charset="0"/>
                <a:ea typeface="Trebuchet MS" charset="0"/>
                <a:cs typeface="Trebuchet MS" charset="0"/>
              </a:rPr>
              <a:t>Participate </a:t>
            </a:r>
            <a:endParaRPr lang="en-US" sz="2400" spc="300" dirty="0">
              <a:solidFill>
                <a:schemeClr val="tx1">
                  <a:lumMod val="75000"/>
                  <a:lumOff val="25000"/>
                </a:schemeClr>
              </a:solidFill>
              <a:latin typeface="Trebuchet MS" charset="0"/>
              <a:ea typeface="Trebuchet MS" charset="0"/>
              <a:cs typeface="Trebuchet MS" charset="0"/>
            </a:endParaRPr>
          </a:p>
        </p:txBody>
      </p:sp>
      <p:cxnSp>
        <p:nvCxnSpPr>
          <p:cNvPr id="4" name="Conector recto 3"/>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 name="Agrupar 4"/>
          <p:cNvGrpSpPr/>
          <p:nvPr/>
        </p:nvGrpSpPr>
        <p:grpSpPr>
          <a:xfrm>
            <a:off x="5069332" y="515426"/>
            <a:ext cx="5090668" cy="553998"/>
            <a:chOff x="5393761" y="5614117"/>
            <a:chExt cx="5413862" cy="726686"/>
          </a:xfrm>
        </p:grpSpPr>
        <p:sp>
          <p:nvSpPr>
            <p:cNvPr id="6" name="Arco 5"/>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7" name="Conector recto 6"/>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8" name="Elipse 7"/>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9" name="Elipse 8"/>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Elipse 9"/>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dirty="0">
                <a:solidFill>
                  <a:schemeClr val="bg1"/>
                </a:solidFill>
                <a:latin typeface="Trebuchet MS" charset="0"/>
                <a:ea typeface="Trebuchet MS" charset="0"/>
                <a:cs typeface="Trebuchet MS" charset="0"/>
              </a:rPr>
              <a:t>3</a:t>
            </a:r>
          </a:p>
        </p:txBody>
      </p:sp>
      <p:sp>
        <p:nvSpPr>
          <p:cNvPr id="11" name="Elipse 10"/>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2" name="Elipse 11"/>
          <p:cNvSpPr/>
          <p:nvPr/>
        </p:nvSpPr>
        <p:spPr>
          <a:xfrm>
            <a:off x="4878350" y="415811"/>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 name="Rectángulo 12"/>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19" name="Rectángulo 18"/>
          <p:cNvSpPr/>
          <p:nvPr/>
        </p:nvSpPr>
        <p:spPr>
          <a:xfrm>
            <a:off x="508000" y="2260489"/>
            <a:ext cx="1662724" cy="523220"/>
          </a:xfrm>
          <a:prstGeom prst="rect">
            <a:avLst/>
          </a:prstGeom>
        </p:spPr>
        <p:txBody>
          <a:bodyPr wrap="square">
            <a:spAutoFit/>
          </a:bodyPr>
          <a:lstStyle/>
          <a:p>
            <a:pPr algn="ctr"/>
            <a:r>
              <a:rPr lang="en-GB" sz="2800" b="1" dirty="0">
                <a:solidFill>
                  <a:schemeClr val="bg1"/>
                </a:solidFill>
                <a:latin typeface="Trebuchet MS" charset="0"/>
                <a:ea typeface="Trebuchet MS" charset="0"/>
                <a:cs typeface="Trebuchet MS" charset="0"/>
              </a:rPr>
              <a:t>IECRE</a:t>
            </a:r>
          </a:p>
        </p:txBody>
      </p:sp>
      <p:cxnSp>
        <p:nvCxnSpPr>
          <p:cNvPr id="20" name="Conector recto 19"/>
          <p:cNvCxnSpPr/>
          <p:nvPr/>
        </p:nvCxnSpPr>
        <p:spPr>
          <a:xfrm flipH="1" flipV="1">
            <a:off x="5383677" y="2667000"/>
            <a:ext cx="7930" cy="494435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p:cNvCxnSpPr>
            <a:stCxn id="22" idx="0"/>
          </p:cNvCxnSpPr>
          <p:nvPr/>
        </p:nvCxnSpPr>
        <p:spPr>
          <a:xfrm flipH="1" flipV="1">
            <a:off x="2260601" y="2361170"/>
            <a:ext cx="2818837" cy="10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Arco 21"/>
          <p:cNvSpPr/>
          <p:nvPr/>
        </p:nvSpPr>
        <p:spPr>
          <a:xfrm>
            <a:off x="4775200" y="2362200"/>
            <a:ext cx="608477"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3" name="Rectángulo 22"/>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24" name="Elipse 23"/>
          <p:cNvSpPr/>
          <p:nvPr/>
        </p:nvSpPr>
        <p:spPr>
          <a:xfrm>
            <a:off x="5253985" y="3126661"/>
            <a:ext cx="246952" cy="344673"/>
          </a:xfrm>
          <a:prstGeom prst="ellipse">
            <a:avLst/>
          </a:prstGeom>
          <a:solidFill>
            <a:srgbClr val="FFFFFF">
              <a:alpha val="40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5" name="Elipse 24"/>
          <p:cNvSpPr/>
          <p:nvPr/>
        </p:nvSpPr>
        <p:spPr>
          <a:xfrm>
            <a:off x="5254580" y="4637026"/>
            <a:ext cx="259384" cy="320358"/>
          </a:xfrm>
          <a:prstGeom prst="ellipse">
            <a:avLst/>
          </a:prstGeom>
          <a:solidFill>
            <a:srgbClr val="FFFFFF">
              <a:alpha val="40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s-ES_tradnl" sz="1600" dirty="0">
              <a:solidFill>
                <a:srgbClr val="99CA3C"/>
              </a:solidFill>
              <a:latin typeface="Trebuchet MS" charset="0"/>
              <a:ea typeface="Trebuchet MS" charset="0"/>
              <a:cs typeface="Trebuchet MS" charset="0"/>
            </a:endParaRPr>
          </a:p>
        </p:txBody>
      </p:sp>
      <p:sp>
        <p:nvSpPr>
          <p:cNvPr id="26" name="Rectángulo 25"/>
          <p:cNvSpPr/>
          <p:nvPr/>
        </p:nvSpPr>
        <p:spPr>
          <a:xfrm>
            <a:off x="5389144" y="3126661"/>
            <a:ext cx="4419600" cy="344673"/>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360000" bIns="0" rtlCol="0" anchor="t" anchorCtr="0"/>
          <a:lstStyle/>
          <a:p>
            <a:pPr algn="ctr"/>
            <a:r>
              <a:rPr lang="en-US" sz="1700" b="1" dirty="0">
                <a:solidFill>
                  <a:schemeClr val="bg1"/>
                </a:solidFill>
                <a:latin typeface="Trebuchet MS" charset="0"/>
                <a:ea typeface="Trebuchet MS" charset="0"/>
                <a:cs typeface="Trebuchet MS" charset="0"/>
              </a:rPr>
              <a:t>Annual Dues billed to Member Body</a:t>
            </a:r>
            <a:endParaRPr lang="es-ES_tradnl" sz="1700" b="1" dirty="0">
              <a:solidFill>
                <a:schemeClr val="bg1"/>
              </a:solidFill>
              <a:latin typeface="Trebuchet MS" charset="0"/>
              <a:ea typeface="Trebuchet MS" charset="0"/>
              <a:cs typeface="Trebuchet MS" charset="0"/>
            </a:endParaRPr>
          </a:p>
        </p:txBody>
      </p:sp>
      <p:sp>
        <p:nvSpPr>
          <p:cNvPr id="27" name="Rectángulo 26"/>
          <p:cNvSpPr/>
          <p:nvPr/>
        </p:nvSpPr>
        <p:spPr>
          <a:xfrm>
            <a:off x="5383677" y="4637026"/>
            <a:ext cx="4425067" cy="320358"/>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b="1" dirty="0">
                <a:solidFill>
                  <a:schemeClr val="bg1"/>
                </a:solidFill>
                <a:latin typeface="Trebuchet MS" charset="0"/>
                <a:ea typeface="Trebuchet MS" charset="0"/>
                <a:cs typeface="Trebuchet MS" charset="0"/>
              </a:rPr>
              <a:t>   Application fees</a:t>
            </a:r>
            <a:endParaRPr lang="es-ES_tradnl" sz="1700" b="1" dirty="0">
              <a:solidFill>
                <a:schemeClr val="bg1"/>
              </a:solidFill>
              <a:latin typeface="Trebuchet MS" charset="0"/>
              <a:ea typeface="Trebuchet MS" charset="0"/>
              <a:cs typeface="Trebuchet MS" charset="0"/>
            </a:endParaRPr>
          </a:p>
        </p:txBody>
      </p:sp>
      <p:sp>
        <p:nvSpPr>
          <p:cNvPr id="28" name="Rectángulo 27"/>
          <p:cNvSpPr/>
          <p:nvPr/>
        </p:nvSpPr>
        <p:spPr>
          <a:xfrm>
            <a:off x="5513368" y="3558570"/>
            <a:ext cx="4128304" cy="784830"/>
          </a:xfrm>
          <a:prstGeom prst="rect">
            <a:avLst/>
          </a:prstGeom>
        </p:spPr>
        <p:txBody>
          <a:bodyPr wrap="square">
            <a:spAutoFit/>
          </a:bodyPr>
          <a:lstStyle/>
          <a:p>
            <a:r>
              <a:rPr lang="en-US" sz="1500" dirty="0">
                <a:solidFill>
                  <a:schemeClr val="tx1">
                    <a:lumMod val="75000"/>
                    <a:lumOff val="25000"/>
                  </a:schemeClr>
                </a:solidFill>
                <a:latin typeface="Trebuchet MS" charset="0"/>
                <a:ea typeface="Trebuchet MS" charset="0"/>
                <a:cs typeface="Trebuchet MS" charset="0"/>
              </a:rPr>
              <a:t>CHF 5,000 per IECRE Member Body</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tx1">
                    <a:lumMod val="75000"/>
                    <a:lumOff val="25000"/>
                  </a:schemeClr>
                </a:solidFill>
                <a:latin typeface="Trebuchet MS" charset="0"/>
                <a:ea typeface="Trebuchet MS" charset="0"/>
                <a:cs typeface="Trebuchet MS" charset="0"/>
              </a:rPr>
              <a:t>CHF 1,000 per declared Sector</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tx1">
                    <a:lumMod val="75000"/>
                    <a:lumOff val="25000"/>
                  </a:schemeClr>
                </a:solidFill>
                <a:latin typeface="Trebuchet MS" charset="0"/>
                <a:ea typeface="Trebuchet MS" charset="0"/>
                <a:cs typeface="Trebuchet MS" charset="0"/>
              </a:rPr>
              <a:t>CHF 500 per RECB, REIB and RETL</a:t>
            </a:r>
            <a:endParaRPr lang="es-ES_tradnl" sz="1500" dirty="0">
              <a:solidFill>
                <a:schemeClr val="tx1">
                  <a:lumMod val="75000"/>
                  <a:lumOff val="25000"/>
                </a:schemeClr>
              </a:solidFill>
              <a:latin typeface="Trebuchet MS" charset="0"/>
              <a:ea typeface="Trebuchet MS" charset="0"/>
              <a:cs typeface="Trebuchet MS" charset="0"/>
            </a:endParaRPr>
          </a:p>
        </p:txBody>
      </p:sp>
      <p:sp>
        <p:nvSpPr>
          <p:cNvPr id="29" name="CuadroTexto 28"/>
          <p:cNvSpPr txBox="1"/>
          <p:nvPr/>
        </p:nvSpPr>
        <p:spPr>
          <a:xfrm>
            <a:off x="5614270" y="5071831"/>
            <a:ext cx="4231196" cy="1154162"/>
          </a:xfrm>
          <a:prstGeom prst="rect">
            <a:avLst/>
          </a:prstGeom>
        </p:spPr>
        <p:txBody>
          <a:bodyPr vert="horz" wrap="square" lIns="0" tIns="0" rIns="0" bIns="0" numCol="1" rtlCol="0">
            <a:spAutoFit/>
          </a:bodyPr>
          <a:lstStyle/>
          <a:p>
            <a:pPr marL="12700" marR="66675" indent="11430"/>
            <a:r>
              <a:rPr lang="en-US" sz="1500" dirty="0">
                <a:solidFill>
                  <a:schemeClr val="tx1">
                    <a:lumMod val="75000"/>
                    <a:lumOff val="25000"/>
                  </a:schemeClr>
                </a:solidFill>
                <a:latin typeface="Trebuchet MS" charset="0"/>
                <a:ea typeface="Trebuchet MS" charset="0"/>
                <a:cs typeface="Trebuchet MS" charset="0"/>
              </a:rPr>
              <a:t>CHF 2,000 per Member Body to the MB</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tx1">
                    <a:lumMod val="75000"/>
                    <a:lumOff val="25000"/>
                  </a:schemeClr>
                </a:solidFill>
                <a:latin typeface="Trebuchet MS" charset="0"/>
                <a:ea typeface="Trebuchet MS" charset="0"/>
                <a:cs typeface="Trebuchet MS" charset="0"/>
              </a:rPr>
              <a:t>CHF 1,000 per declared Sector to the MB</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tx1">
                    <a:lumMod val="75000"/>
                    <a:lumOff val="25000"/>
                  </a:schemeClr>
                </a:solidFill>
                <a:latin typeface="Trebuchet MS" charset="0"/>
                <a:ea typeface="Trebuchet MS" charset="0"/>
                <a:cs typeface="Trebuchet MS" charset="0"/>
              </a:rPr>
              <a:t>CHF 1,000 per RECB or RETL to the CB/TL</a:t>
            </a:r>
            <a:br>
              <a:rPr lang="en-US" sz="1500" dirty="0">
                <a:solidFill>
                  <a:schemeClr val="tx1">
                    <a:lumMod val="75000"/>
                    <a:lumOff val="25000"/>
                  </a:schemeClr>
                </a:solidFill>
                <a:latin typeface="Trebuchet MS" charset="0"/>
                <a:ea typeface="Trebuchet MS" charset="0"/>
                <a:cs typeface="Trebuchet MS" charset="0"/>
              </a:rPr>
            </a:br>
            <a:r>
              <a:rPr lang="en-US" sz="1500" dirty="0">
                <a:solidFill>
                  <a:schemeClr val="tx1">
                    <a:lumMod val="75000"/>
                    <a:lumOff val="25000"/>
                  </a:schemeClr>
                </a:solidFill>
                <a:latin typeface="Trebuchet MS" charset="0"/>
                <a:ea typeface="Trebuchet MS" charset="0"/>
                <a:cs typeface="Trebuchet MS" charset="0"/>
              </a:rPr>
              <a:t>CHF 1,000 for a Scope Change to the CB/TL</a:t>
            </a:r>
            <a:br>
              <a:rPr lang="en-US" sz="1500" dirty="0">
                <a:solidFill>
                  <a:schemeClr val="tx1">
                    <a:lumMod val="75000"/>
                    <a:lumOff val="25000"/>
                  </a:schemeClr>
                </a:solidFill>
                <a:latin typeface="Trebuchet MS" charset="0"/>
                <a:ea typeface="Trebuchet MS" charset="0"/>
                <a:cs typeface="Trebuchet MS" charset="0"/>
              </a:rPr>
            </a:br>
            <a:endParaRPr lang="es-ES_tradnl" sz="1500" spc="-15" dirty="0">
              <a:solidFill>
                <a:schemeClr val="tx1">
                  <a:lumMod val="75000"/>
                  <a:lumOff val="25000"/>
                </a:schemeClr>
              </a:solidFill>
              <a:latin typeface="Trebuchet MS" charset="0"/>
              <a:ea typeface="Trebuchet MS" charset="0"/>
              <a:cs typeface="Trebuchet MS" charset="0"/>
            </a:endParaRPr>
          </a:p>
        </p:txBody>
      </p:sp>
      <p:sp>
        <p:nvSpPr>
          <p:cNvPr id="30" name="Elipse 29"/>
          <p:cNvSpPr/>
          <p:nvPr/>
        </p:nvSpPr>
        <p:spPr>
          <a:xfrm>
            <a:off x="5261916" y="6303897"/>
            <a:ext cx="259384" cy="401703"/>
          </a:xfrm>
          <a:prstGeom prst="ellipse">
            <a:avLst/>
          </a:prstGeom>
          <a:solidFill>
            <a:srgbClr val="FFFFFF">
              <a:alpha val="40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s-ES_tradnl" sz="1600" dirty="0">
              <a:solidFill>
                <a:srgbClr val="99CA3C"/>
              </a:solidFill>
              <a:latin typeface="Trebuchet MS" charset="0"/>
              <a:ea typeface="Trebuchet MS" charset="0"/>
              <a:cs typeface="Trebuchet MS" charset="0"/>
            </a:endParaRPr>
          </a:p>
        </p:txBody>
      </p:sp>
      <p:sp>
        <p:nvSpPr>
          <p:cNvPr id="31" name="Rectángulo 30"/>
          <p:cNvSpPr/>
          <p:nvPr/>
        </p:nvSpPr>
        <p:spPr>
          <a:xfrm>
            <a:off x="5391014" y="6303897"/>
            <a:ext cx="4425136" cy="401703"/>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756000" rIns="0" bIns="0" rtlCol="0" anchor="ctr"/>
          <a:lstStyle/>
          <a:p>
            <a:r>
              <a:rPr lang="en-US" sz="1700" dirty="0">
                <a:solidFill>
                  <a:schemeClr val="bg1"/>
                </a:solidFill>
                <a:latin typeface="Trebuchet MS" charset="0"/>
                <a:ea typeface="Trebuchet MS" charset="0"/>
                <a:cs typeface="Trebuchet MS" charset="0"/>
              </a:rPr>
              <a:t>   </a:t>
            </a:r>
            <a:r>
              <a:rPr lang="en-US" sz="1500" b="1" dirty="0">
                <a:solidFill>
                  <a:schemeClr val="bg1"/>
                </a:solidFill>
                <a:latin typeface="Trebuchet MS" charset="0"/>
                <a:ea typeface="Trebuchet MS" charset="0"/>
                <a:cs typeface="Trebuchet MS" charset="0"/>
              </a:rPr>
              <a:t>Member Bodies assign internal dues differently</a:t>
            </a:r>
            <a:br>
              <a:rPr lang="en-US" sz="1500" b="1" dirty="0">
                <a:solidFill>
                  <a:srgbClr val="000000"/>
                </a:solidFill>
                <a:latin typeface="Trebuchet MS" charset="0"/>
                <a:ea typeface="Trebuchet MS" charset="0"/>
                <a:cs typeface="Trebuchet MS" charset="0"/>
              </a:rPr>
            </a:br>
            <a:br>
              <a:rPr lang="en-US" sz="1600" dirty="0">
                <a:solidFill>
                  <a:srgbClr val="000000"/>
                </a:solidFill>
                <a:latin typeface="Arial" charset="0"/>
              </a:rPr>
            </a:br>
            <a:endParaRPr lang="es-ES_tradnl" sz="1700" b="1" dirty="0">
              <a:solidFill>
                <a:schemeClr val="bg1"/>
              </a:solidFill>
              <a:latin typeface="Trebuchet MS" charset="0"/>
              <a:ea typeface="Trebuchet MS" charset="0"/>
              <a:cs typeface="Trebuchet MS" charset="0"/>
            </a:endParaRPr>
          </a:p>
          <a:p>
            <a:endParaRPr lang="es-ES_tradnl" sz="1600" dirty="0">
              <a:solidFill>
                <a:schemeClr val="bg1"/>
              </a:solidFill>
              <a:latin typeface="Trebuchet MS" charset="0"/>
              <a:ea typeface="Trebuchet MS" charset="0"/>
              <a:cs typeface="Trebuchet MS" charset="0"/>
            </a:endParaRPr>
          </a:p>
        </p:txBody>
      </p:sp>
      <p:sp>
        <p:nvSpPr>
          <p:cNvPr id="33"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4"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35" name="Afbeelding 6">
            <a:extLst>
              <a:ext uri="{FF2B5EF4-FFF2-40B4-BE49-F238E27FC236}">
                <a16:creationId xmlns:a16="http://schemas.microsoft.com/office/drawing/2014/main" id="{C8F01680-DC57-4646-8ADA-348CE03204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003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1249743"/>
            <a:ext cx="10160000" cy="6370257"/>
          </a:xfrm>
          <a:prstGeom prst="rect">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6" name="Elipse 95"/>
          <p:cNvSpPr/>
          <p:nvPr/>
        </p:nvSpPr>
        <p:spPr>
          <a:xfrm>
            <a:off x="390644" y="1587121"/>
            <a:ext cx="1869957" cy="1869957"/>
          </a:xfrm>
          <a:prstGeom prst="ellipse">
            <a:avLst/>
          </a:prstGeom>
          <a:solidFill>
            <a:srgbClr val="00308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cxnSp>
        <p:nvCxnSpPr>
          <p:cNvPr id="4" name="Conector recto 3"/>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 name="Agrupar 4"/>
          <p:cNvGrpSpPr/>
          <p:nvPr/>
        </p:nvGrpSpPr>
        <p:grpSpPr>
          <a:xfrm>
            <a:off x="5069332" y="515426"/>
            <a:ext cx="5090668" cy="553998"/>
            <a:chOff x="5393761" y="5614117"/>
            <a:chExt cx="5413862" cy="726686"/>
          </a:xfrm>
        </p:grpSpPr>
        <p:sp>
          <p:nvSpPr>
            <p:cNvPr id="6" name="Arco 5"/>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7" name="Conector recto 6"/>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8" name="Elipse 7"/>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9" name="Elipse 8"/>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Elipse 9"/>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dirty="0">
                <a:solidFill>
                  <a:schemeClr val="bg1"/>
                </a:solidFill>
                <a:latin typeface="Trebuchet MS" charset="0"/>
                <a:ea typeface="Trebuchet MS" charset="0"/>
                <a:cs typeface="Trebuchet MS" charset="0"/>
              </a:rPr>
              <a:t>3</a:t>
            </a:r>
          </a:p>
        </p:txBody>
      </p:sp>
      <p:sp>
        <p:nvSpPr>
          <p:cNvPr id="11" name="Elipse 10"/>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2" name="Elipse 11"/>
          <p:cNvSpPr/>
          <p:nvPr/>
        </p:nvSpPr>
        <p:spPr>
          <a:xfrm>
            <a:off x="4878350" y="415811"/>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 name="Rectángulo 12"/>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pic>
        <p:nvPicPr>
          <p:cNvPr id="14" name="Afbeelding 6" descr="Screen Shot 2017-01-09 at 10.45.45.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8000" y="381000"/>
            <a:ext cx="1516062"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Rectángulo 18"/>
          <p:cNvSpPr/>
          <p:nvPr/>
        </p:nvSpPr>
        <p:spPr>
          <a:xfrm>
            <a:off x="350657" y="1994094"/>
            <a:ext cx="1939739" cy="892552"/>
          </a:xfrm>
          <a:prstGeom prst="rect">
            <a:avLst/>
          </a:prstGeom>
        </p:spPr>
        <p:txBody>
          <a:bodyPr wrap="square">
            <a:spAutoFit/>
          </a:bodyPr>
          <a:lstStyle/>
          <a:p>
            <a:pPr algn="ctr"/>
            <a:r>
              <a:rPr lang="en-US" sz="2500" b="1" dirty="0">
                <a:solidFill>
                  <a:schemeClr val="bg1"/>
                </a:solidFill>
                <a:latin typeface="Trebuchet MS" charset="0"/>
                <a:ea typeface="Trebuchet MS" charset="0"/>
                <a:cs typeface="Trebuchet MS" charset="0"/>
              </a:rPr>
              <a:t>Type </a:t>
            </a:r>
            <a:r>
              <a:rPr lang="en-US" sz="2500" b="1" spc="-150" dirty="0">
                <a:solidFill>
                  <a:schemeClr val="bg1"/>
                </a:solidFill>
                <a:latin typeface="Trebuchet MS" charset="0"/>
                <a:ea typeface="Trebuchet MS" charset="0"/>
                <a:cs typeface="Trebuchet MS" charset="0"/>
              </a:rPr>
              <a:t>Certificate</a:t>
            </a:r>
            <a:endParaRPr lang="en-GB" sz="2500" b="1" spc="-150" dirty="0">
              <a:solidFill>
                <a:schemeClr val="bg1"/>
              </a:solidFill>
              <a:latin typeface="Trebuchet MS" charset="0"/>
              <a:ea typeface="Trebuchet MS" charset="0"/>
              <a:cs typeface="Trebuchet MS" charset="0"/>
            </a:endParaRPr>
          </a:p>
        </p:txBody>
      </p:sp>
      <p:sp>
        <p:nvSpPr>
          <p:cNvPr id="23" name="Rectángulo 22"/>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34" name="TextBox 57"/>
          <p:cNvSpPr txBox="1"/>
          <p:nvPr/>
        </p:nvSpPr>
        <p:spPr>
          <a:xfrm>
            <a:off x="2761338" y="6984164"/>
            <a:ext cx="620696" cy="230832"/>
          </a:xfrm>
          <a:prstGeom prst="rect">
            <a:avLst/>
          </a:prstGeom>
          <a:solidFill>
            <a:srgbClr val="555A65">
              <a:alpha val="43000"/>
            </a:srgbClr>
          </a:solidFill>
        </p:spPr>
        <p:txBody>
          <a:bodyPr wrap="square" rtlCol="0">
            <a:spAutoFit/>
          </a:bodyPr>
          <a:lstStyle/>
          <a:p>
            <a:r>
              <a:rPr lang="en-US" sz="900" i="1" dirty="0"/>
              <a:t>optional</a:t>
            </a:r>
          </a:p>
        </p:txBody>
      </p:sp>
      <p:cxnSp>
        <p:nvCxnSpPr>
          <p:cNvPr id="35" name="Straight Arrow Connector 70"/>
          <p:cNvCxnSpPr/>
          <p:nvPr/>
        </p:nvCxnSpPr>
        <p:spPr>
          <a:xfrm flipH="1">
            <a:off x="3106023" y="2506015"/>
            <a:ext cx="1880" cy="121582"/>
          </a:xfrm>
          <a:prstGeom prst="straightConnector1">
            <a:avLst/>
          </a:prstGeom>
          <a:ln w="9525" cmpd="sng">
            <a:solidFill>
              <a:srgbClr val="FFFFFF"/>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36" name="TextBox 72"/>
          <p:cNvSpPr txBox="1"/>
          <p:nvPr/>
        </p:nvSpPr>
        <p:spPr>
          <a:xfrm>
            <a:off x="5245672" y="2082876"/>
            <a:ext cx="1229130" cy="523220"/>
          </a:xfrm>
          <a:prstGeom prst="rect">
            <a:avLst/>
          </a:prstGeom>
          <a:noFill/>
        </p:spPr>
        <p:txBody>
          <a:bodyPr wrap="square" rtlCol="0">
            <a:spAutoFit/>
          </a:bodyPr>
          <a:lstStyle/>
          <a:p>
            <a:pPr algn="ctr"/>
            <a:r>
              <a:rPr lang="en-US" sz="1400" b="1" i="1" dirty="0">
                <a:solidFill>
                  <a:srgbClr val="FFFFFF"/>
                </a:solidFill>
                <a:latin typeface="Trebuchet MS" charset="0"/>
                <a:ea typeface="Trebuchet MS" charset="0"/>
                <a:cs typeface="Trebuchet MS" charset="0"/>
              </a:rPr>
              <a:t>Reference </a:t>
            </a:r>
          </a:p>
          <a:p>
            <a:pPr algn="ctr"/>
            <a:r>
              <a:rPr lang="en-US" sz="1400" b="1" i="1" dirty="0">
                <a:solidFill>
                  <a:srgbClr val="FFFFFF"/>
                </a:solidFill>
                <a:latin typeface="Trebuchet MS" charset="0"/>
                <a:ea typeface="Trebuchet MS" charset="0"/>
                <a:cs typeface="Trebuchet MS" charset="0"/>
              </a:rPr>
              <a:t>Documents</a:t>
            </a:r>
          </a:p>
        </p:txBody>
      </p:sp>
      <p:sp>
        <p:nvSpPr>
          <p:cNvPr id="37" name="TextBox 73"/>
          <p:cNvSpPr txBox="1"/>
          <p:nvPr/>
        </p:nvSpPr>
        <p:spPr>
          <a:xfrm>
            <a:off x="6474802" y="2293362"/>
            <a:ext cx="1345073" cy="307777"/>
          </a:xfrm>
          <a:prstGeom prst="rect">
            <a:avLst/>
          </a:prstGeom>
          <a:noFill/>
        </p:spPr>
        <p:txBody>
          <a:bodyPr wrap="square" rtlCol="0">
            <a:spAutoFit/>
          </a:bodyPr>
          <a:lstStyle/>
          <a:p>
            <a:pPr algn="ctr"/>
            <a:r>
              <a:rPr lang="en-US" sz="1400" b="1" i="1" dirty="0">
                <a:solidFill>
                  <a:srgbClr val="FFFFFF"/>
                </a:solidFill>
                <a:latin typeface="Trebuchet MS" charset="0"/>
                <a:ea typeface="Trebuchet MS" charset="0"/>
                <a:cs typeface="Trebuchet MS" charset="0"/>
              </a:rPr>
              <a:t>Deliverables</a:t>
            </a:r>
          </a:p>
        </p:txBody>
      </p:sp>
      <p:sp>
        <p:nvSpPr>
          <p:cNvPr id="38" name="TextBox 74"/>
          <p:cNvSpPr txBox="1"/>
          <p:nvPr/>
        </p:nvSpPr>
        <p:spPr>
          <a:xfrm>
            <a:off x="8325588" y="2295872"/>
            <a:ext cx="1345073" cy="307777"/>
          </a:xfrm>
          <a:prstGeom prst="rect">
            <a:avLst/>
          </a:prstGeom>
          <a:noFill/>
        </p:spPr>
        <p:txBody>
          <a:bodyPr wrap="square" rtlCol="0">
            <a:spAutoFit/>
          </a:bodyPr>
          <a:lstStyle/>
          <a:p>
            <a:pPr algn="ctr"/>
            <a:r>
              <a:rPr lang="en-US" sz="1400" b="1" i="1" dirty="0">
                <a:solidFill>
                  <a:srgbClr val="FFFFFF"/>
                </a:solidFill>
                <a:latin typeface="Trebuchet MS" charset="0"/>
                <a:ea typeface="Trebuchet MS" charset="0"/>
                <a:cs typeface="Trebuchet MS" charset="0"/>
              </a:rPr>
              <a:t>Output</a:t>
            </a:r>
          </a:p>
        </p:txBody>
      </p:sp>
      <p:cxnSp>
        <p:nvCxnSpPr>
          <p:cNvPr id="39" name="Straight Arrow Connector 75"/>
          <p:cNvCxnSpPr/>
          <p:nvPr/>
        </p:nvCxnSpPr>
        <p:spPr>
          <a:xfrm>
            <a:off x="8971118" y="7014818"/>
            <a:ext cx="147482" cy="293"/>
          </a:xfrm>
          <a:prstGeom prst="straightConnector1">
            <a:avLst/>
          </a:prstGeom>
          <a:ln w="9525" cmpd="sng">
            <a:solidFill>
              <a:srgbClr val="FFFFFF"/>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88"/>
          <p:cNvCxnSpPr/>
          <p:nvPr/>
        </p:nvCxnSpPr>
        <p:spPr>
          <a:xfrm>
            <a:off x="8167093" y="3334457"/>
            <a:ext cx="6567" cy="3830806"/>
          </a:xfrm>
          <a:prstGeom prst="straightConnector1">
            <a:avLst/>
          </a:prstGeom>
          <a:ln w="12700" cmpd="sng">
            <a:solidFill>
              <a:srgbClr val="FFFFFF"/>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1"/>
          <p:cNvCxnSpPr/>
          <p:nvPr/>
        </p:nvCxnSpPr>
        <p:spPr>
          <a:xfrm>
            <a:off x="3106023" y="3423556"/>
            <a:ext cx="0" cy="101006"/>
          </a:xfrm>
          <a:prstGeom prst="straightConnector1">
            <a:avLst/>
          </a:prstGeom>
          <a:ln w="9525" cmpd="sng">
            <a:solidFill>
              <a:srgbClr val="FFFFFF"/>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2"/>
          <p:cNvCxnSpPr/>
          <p:nvPr/>
        </p:nvCxnSpPr>
        <p:spPr>
          <a:xfrm>
            <a:off x="3106023" y="4320521"/>
            <a:ext cx="0" cy="113617"/>
          </a:xfrm>
          <a:prstGeom prst="straightConnector1">
            <a:avLst/>
          </a:prstGeom>
          <a:ln w="9525" cmpd="sng">
            <a:solidFill>
              <a:srgbClr val="FFFFFF"/>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3"/>
          <p:cNvCxnSpPr/>
          <p:nvPr/>
        </p:nvCxnSpPr>
        <p:spPr>
          <a:xfrm>
            <a:off x="3106023" y="5230097"/>
            <a:ext cx="0" cy="153522"/>
          </a:xfrm>
          <a:prstGeom prst="straightConnector1">
            <a:avLst/>
          </a:prstGeom>
          <a:ln w="9525" cmpd="sng">
            <a:solidFill>
              <a:srgbClr val="FFFFFF"/>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4"/>
          <p:cNvCxnSpPr/>
          <p:nvPr/>
        </p:nvCxnSpPr>
        <p:spPr>
          <a:xfrm>
            <a:off x="3106023" y="6179578"/>
            <a:ext cx="0" cy="114367"/>
          </a:xfrm>
          <a:prstGeom prst="straightConnector1">
            <a:avLst/>
          </a:prstGeom>
          <a:ln w="9525" cmpd="sng">
            <a:solidFill>
              <a:srgbClr val="FFFFFF"/>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45" name="Redondear rectángulo de esquina diagonal 44"/>
          <p:cNvSpPr/>
          <p:nvPr/>
        </p:nvSpPr>
        <p:spPr>
          <a:xfrm>
            <a:off x="2432562" y="3564360"/>
            <a:ext cx="1350264" cy="712290"/>
          </a:xfrm>
          <a:prstGeom prst="round2DiagRect">
            <a:avLst/>
          </a:prstGeom>
          <a:solidFill>
            <a:srgbClr val="99CA3C">
              <a:alpha val="86275"/>
            </a:srgb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Trebuchet MS" charset="0"/>
                <a:ea typeface="Trebuchet MS" charset="0"/>
                <a:cs typeface="Trebuchet MS" charset="0"/>
              </a:rPr>
              <a:t>Design</a:t>
            </a:r>
          </a:p>
          <a:p>
            <a:pPr algn="ctr"/>
            <a:r>
              <a:rPr lang="en-US" sz="1400" b="1" dirty="0">
                <a:solidFill>
                  <a:schemeClr val="bg1"/>
                </a:solidFill>
                <a:latin typeface="Trebuchet MS" charset="0"/>
                <a:ea typeface="Trebuchet MS" charset="0"/>
                <a:cs typeface="Trebuchet MS" charset="0"/>
              </a:rPr>
              <a:t>Assessment</a:t>
            </a:r>
          </a:p>
        </p:txBody>
      </p:sp>
      <p:sp>
        <p:nvSpPr>
          <p:cNvPr id="46" name="Redondear rectángulo de esquina diagonal 45"/>
          <p:cNvSpPr/>
          <p:nvPr/>
        </p:nvSpPr>
        <p:spPr>
          <a:xfrm>
            <a:off x="2432562" y="4478761"/>
            <a:ext cx="1350264" cy="716902"/>
          </a:xfrm>
          <a:prstGeom prst="round2DiagRect">
            <a:avLst/>
          </a:prstGeom>
          <a:solidFill>
            <a:srgbClr val="99CA3C">
              <a:alpha val="86275"/>
            </a:srgb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Univers 55AA" charset="0"/>
              <a:ea typeface="Univers 55AA" charset="0"/>
              <a:cs typeface="Univers 55AA" charset="0"/>
            </a:endParaRPr>
          </a:p>
        </p:txBody>
      </p:sp>
      <p:sp>
        <p:nvSpPr>
          <p:cNvPr id="47" name="Redondear rectángulo de esquina diagonal 46"/>
          <p:cNvSpPr/>
          <p:nvPr/>
        </p:nvSpPr>
        <p:spPr>
          <a:xfrm>
            <a:off x="2432562" y="5426863"/>
            <a:ext cx="1350264" cy="717231"/>
          </a:xfrm>
          <a:prstGeom prst="round2DiagRect">
            <a:avLst/>
          </a:prstGeom>
          <a:solidFill>
            <a:srgbClr val="99CA3C">
              <a:alpha val="86275"/>
            </a:srgb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Trebuchet MS" charset="0"/>
                <a:ea typeface="Trebuchet MS" charset="0"/>
                <a:cs typeface="Trebuchet MS" charset="0"/>
              </a:rPr>
              <a:t>Type </a:t>
            </a:r>
          </a:p>
          <a:p>
            <a:pPr algn="ctr"/>
            <a:r>
              <a:rPr lang="en-US" sz="1400" b="1" dirty="0">
                <a:solidFill>
                  <a:schemeClr val="bg1"/>
                </a:solidFill>
                <a:latin typeface="Trebuchet MS" charset="0"/>
                <a:ea typeface="Trebuchet MS" charset="0"/>
                <a:cs typeface="Trebuchet MS" charset="0"/>
              </a:rPr>
              <a:t>Testing</a:t>
            </a:r>
          </a:p>
        </p:txBody>
      </p:sp>
      <p:sp>
        <p:nvSpPr>
          <p:cNvPr id="48" name="Redondear rectángulo de esquina diagonal 47"/>
          <p:cNvSpPr/>
          <p:nvPr/>
        </p:nvSpPr>
        <p:spPr>
          <a:xfrm>
            <a:off x="2432562" y="6322201"/>
            <a:ext cx="1350264" cy="741408"/>
          </a:xfrm>
          <a:prstGeom prst="round2DiagRect">
            <a:avLst/>
          </a:prstGeom>
          <a:solidFill>
            <a:srgbClr val="99CA3C">
              <a:alpha val="86275"/>
            </a:srgb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300" b="1" dirty="0">
                <a:solidFill>
                  <a:schemeClr val="bg1"/>
                </a:solidFill>
                <a:latin typeface="Trebuchet MS" charset="0"/>
                <a:ea typeface="Trebuchet MS" charset="0"/>
                <a:cs typeface="Trebuchet MS" charset="0"/>
              </a:rPr>
              <a:t>Type Characteristic Measurements</a:t>
            </a:r>
          </a:p>
        </p:txBody>
      </p:sp>
      <p:sp>
        <p:nvSpPr>
          <p:cNvPr id="49" name="Redondear rectángulo de esquina diagonal 48"/>
          <p:cNvSpPr/>
          <p:nvPr/>
        </p:nvSpPr>
        <p:spPr>
          <a:xfrm>
            <a:off x="3955721" y="3564360"/>
            <a:ext cx="2380499" cy="712290"/>
          </a:xfrm>
          <a:prstGeom prst="round2DiagRect">
            <a:avLst/>
          </a:prstGeom>
          <a:solidFill>
            <a:schemeClr val="tx1">
              <a:lumMod val="75000"/>
              <a:lumOff val="2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bg1"/>
                </a:solidFill>
                <a:latin typeface="Trebuchet MS" charset="0"/>
                <a:ea typeface="Trebuchet MS" charset="0"/>
                <a:cs typeface="Trebuchet MS" charset="0"/>
              </a:rPr>
              <a:t>Terminology (62600-1)</a:t>
            </a:r>
          </a:p>
          <a:p>
            <a:r>
              <a:rPr lang="en-US" sz="1100" dirty="0">
                <a:solidFill>
                  <a:schemeClr val="bg1"/>
                </a:solidFill>
                <a:latin typeface="Trebuchet MS" charset="0"/>
                <a:ea typeface="Trebuchet MS" charset="0"/>
                <a:cs typeface="Trebuchet MS" charset="0"/>
              </a:rPr>
              <a:t>Design (62600-2</a:t>
            </a:r>
          </a:p>
          <a:p>
            <a:r>
              <a:rPr lang="en-US" sz="1100" dirty="0">
                <a:solidFill>
                  <a:schemeClr val="bg1"/>
                </a:solidFill>
                <a:latin typeface="Trebuchet MS" charset="0"/>
                <a:ea typeface="Trebuchet MS" charset="0"/>
                <a:cs typeface="Trebuchet MS" charset="0"/>
              </a:rPr>
              <a:t>Moorings (62600-10)</a:t>
            </a:r>
          </a:p>
          <a:p>
            <a:r>
              <a:rPr lang="en-US" sz="1100" dirty="0">
                <a:solidFill>
                  <a:schemeClr val="bg1"/>
                </a:solidFill>
                <a:latin typeface="Trebuchet MS" charset="0"/>
                <a:ea typeface="Trebuchet MS" charset="0"/>
                <a:cs typeface="Trebuchet MS" charset="0"/>
              </a:rPr>
              <a:t>OTEC (62600-20)</a:t>
            </a:r>
          </a:p>
        </p:txBody>
      </p:sp>
      <p:sp>
        <p:nvSpPr>
          <p:cNvPr id="50" name="Redondear rectángulo de esquina diagonal 49"/>
          <p:cNvSpPr/>
          <p:nvPr/>
        </p:nvSpPr>
        <p:spPr>
          <a:xfrm>
            <a:off x="3955721" y="4478760"/>
            <a:ext cx="2380499" cy="710680"/>
          </a:xfrm>
          <a:prstGeom prst="round2DiagRect">
            <a:avLst/>
          </a:prstGeom>
          <a:solidFill>
            <a:schemeClr val="tx1">
              <a:lumMod val="75000"/>
              <a:lumOff val="2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bg1"/>
                </a:solidFill>
                <a:latin typeface="Trebuchet MS" charset="0"/>
                <a:ea typeface="Trebuchet MS" charset="0"/>
                <a:cs typeface="Trebuchet MS" charset="0"/>
              </a:rPr>
              <a:t>EMEC Guidelines for Manufacturing, Assembly and Testing (2008)</a:t>
            </a:r>
          </a:p>
        </p:txBody>
      </p:sp>
      <p:sp>
        <p:nvSpPr>
          <p:cNvPr id="51" name="Redondear rectángulo de esquina diagonal 50"/>
          <p:cNvSpPr/>
          <p:nvPr/>
        </p:nvSpPr>
        <p:spPr>
          <a:xfrm>
            <a:off x="3955721" y="5394136"/>
            <a:ext cx="2380499" cy="724539"/>
          </a:xfrm>
          <a:prstGeom prst="round2DiagRect">
            <a:avLst/>
          </a:prstGeom>
          <a:solidFill>
            <a:schemeClr val="tx1">
              <a:lumMod val="75000"/>
              <a:lumOff val="2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solidFill>
                <a:srgbClr val="555A65"/>
              </a:solidFill>
              <a:latin typeface="Trebuchet MS" charset="0"/>
              <a:ea typeface="Trebuchet MS" charset="0"/>
              <a:cs typeface="Trebuchet MS" charset="0"/>
            </a:endParaRPr>
          </a:p>
        </p:txBody>
      </p:sp>
      <p:sp>
        <p:nvSpPr>
          <p:cNvPr id="52" name="Redondear rectángulo de esquina diagonal 51"/>
          <p:cNvSpPr/>
          <p:nvPr/>
        </p:nvSpPr>
        <p:spPr>
          <a:xfrm>
            <a:off x="3955721" y="6300075"/>
            <a:ext cx="2380499" cy="747595"/>
          </a:xfrm>
          <a:prstGeom prst="round2DiagRect">
            <a:avLst/>
          </a:prstGeom>
          <a:solidFill>
            <a:schemeClr val="tx1">
              <a:lumMod val="75000"/>
              <a:lumOff val="2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latin typeface="Trebuchet MS" charset="0"/>
                <a:ea typeface="Trebuchet MS" charset="0"/>
                <a:cs typeface="Trebuchet MS" charset="0"/>
              </a:rPr>
              <a:t>Power Quality (62600-30)</a:t>
            </a:r>
          </a:p>
          <a:p>
            <a:r>
              <a:rPr lang="en-US" sz="1200" dirty="0">
                <a:solidFill>
                  <a:schemeClr val="bg1"/>
                </a:solidFill>
                <a:latin typeface="Trebuchet MS" charset="0"/>
                <a:ea typeface="Trebuchet MS" charset="0"/>
                <a:cs typeface="Trebuchet MS" charset="0"/>
              </a:rPr>
              <a:t>Acoustics (62600-40)</a:t>
            </a:r>
          </a:p>
        </p:txBody>
      </p:sp>
      <p:sp>
        <p:nvSpPr>
          <p:cNvPr id="53" name="Redondear rectángulo de esquina diagonal 52"/>
          <p:cNvSpPr/>
          <p:nvPr/>
        </p:nvSpPr>
        <p:spPr>
          <a:xfrm>
            <a:off x="6493002" y="3564360"/>
            <a:ext cx="1374338" cy="712290"/>
          </a:xfrm>
          <a:prstGeom prst="round2DiagRect">
            <a:avLst/>
          </a:prstGeom>
          <a:solidFill>
            <a:srgbClr val="FFFFFF">
              <a:alpha val="69412"/>
            </a:srgbClr>
          </a:solidFill>
          <a:ln w="9525">
            <a:solidFill>
              <a:srgbClr val="555A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555A65"/>
              </a:solidFill>
              <a:latin typeface="Univers 55AA" charset="0"/>
              <a:ea typeface="Univers 55AA" charset="0"/>
              <a:cs typeface="Univers 55AA" charset="0"/>
            </a:endParaRPr>
          </a:p>
        </p:txBody>
      </p:sp>
      <p:sp>
        <p:nvSpPr>
          <p:cNvPr id="54" name="Redondear rectángulo de esquina diagonal 53"/>
          <p:cNvSpPr/>
          <p:nvPr/>
        </p:nvSpPr>
        <p:spPr>
          <a:xfrm>
            <a:off x="6493001" y="4478760"/>
            <a:ext cx="1374338" cy="710679"/>
          </a:xfrm>
          <a:prstGeom prst="round2DiagRect">
            <a:avLst/>
          </a:prstGeom>
          <a:solidFill>
            <a:srgbClr val="FFFFFF">
              <a:alpha val="69412"/>
            </a:srgbClr>
          </a:solidFill>
          <a:ln w="9525">
            <a:solidFill>
              <a:srgbClr val="555A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555A65"/>
              </a:solidFill>
              <a:latin typeface="Univers 55AA" charset="0"/>
              <a:ea typeface="Univers 55AA" charset="0"/>
              <a:cs typeface="Univers 55AA" charset="0"/>
            </a:endParaRPr>
          </a:p>
        </p:txBody>
      </p:sp>
      <p:sp>
        <p:nvSpPr>
          <p:cNvPr id="55" name="Redondear rectángulo de esquina diagonal 54"/>
          <p:cNvSpPr/>
          <p:nvPr/>
        </p:nvSpPr>
        <p:spPr>
          <a:xfrm>
            <a:off x="6492532" y="5384507"/>
            <a:ext cx="1374338" cy="729226"/>
          </a:xfrm>
          <a:prstGeom prst="round2DiagRect">
            <a:avLst/>
          </a:prstGeom>
          <a:solidFill>
            <a:srgbClr val="FFFFFF">
              <a:alpha val="69412"/>
            </a:srgbClr>
          </a:solidFill>
          <a:ln w="9525">
            <a:solidFill>
              <a:srgbClr val="555A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555A65"/>
              </a:solidFill>
              <a:latin typeface="Univers 55AA" charset="0"/>
              <a:ea typeface="Univers 55AA" charset="0"/>
              <a:cs typeface="Univers 55AA" charset="0"/>
            </a:endParaRPr>
          </a:p>
        </p:txBody>
      </p:sp>
      <p:sp>
        <p:nvSpPr>
          <p:cNvPr id="56" name="Redondear rectángulo de esquina diagonal 55"/>
          <p:cNvSpPr/>
          <p:nvPr/>
        </p:nvSpPr>
        <p:spPr>
          <a:xfrm>
            <a:off x="6492532" y="6290538"/>
            <a:ext cx="1374338" cy="747594"/>
          </a:xfrm>
          <a:prstGeom prst="round2DiagRect">
            <a:avLst/>
          </a:prstGeom>
          <a:solidFill>
            <a:srgbClr val="FFFFFF">
              <a:alpha val="69412"/>
            </a:srgbClr>
          </a:solidFill>
          <a:ln w="9525">
            <a:solidFill>
              <a:srgbClr val="555A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555A65"/>
              </a:solidFill>
              <a:latin typeface="Univers 55AA" charset="0"/>
              <a:ea typeface="Univers 55AA" charset="0"/>
              <a:cs typeface="Univers 55AA" charset="0"/>
            </a:endParaRPr>
          </a:p>
        </p:txBody>
      </p:sp>
      <p:sp>
        <p:nvSpPr>
          <p:cNvPr id="57" name="Redondear rectángulo de esquina diagonal 56"/>
          <p:cNvSpPr/>
          <p:nvPr/>
        </p:nvSpPr>
        <p:spPr>
          <a:xfrm>
            <a:off x="2432562" y="2662236"/>
            <a:ext cx="1350264" cy="712290"/>
          </a:xfrm>
          <a:prstGeom prst="round2DiagRect">
            <a:avLst/>
          </a:prstGeom>
          <a:solidFill>
            <a:srgbClr val="99CA3C">
              <a:alpha val="86275"/>
            </a:srgb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Trebuchet MS" charset="0"/>
                <a:ea typeface="Trebuchet MS" charset="0"/>
                <a:cs typeface="Trebuchet MS" charset="0"/>
              </a:rPr>
              <a:t>Design Basis </a:t>
            </a:r>
          </a:p>
          <a:p>
            <a:pPr algn="ctr"/>
            <a:r>
              <a:rPr lang="en-US" sz="1400" b="1" dirty="0">
                <a:solidFill>
                  <a:schemeClr val="bg1"/>
                </a:solidFill>
                <a:latin typeface="Trebuchet MS" charset="0"/>
                <a:ea typeface="Trebuchet MS" charset="0"/>
                <a:cs typeface="Trebuchet MS" charset="0"/>
              </a:rPr>
              <a:t>Assessment</a:t>
            </a:r>
            <a:endParaRPr lang="es-ES_tradnl" sz="1400" b="1" dirty="0">
              <a:solidFill>
                <a:schemeClr val="bg1"/>
              </a:solidFill>
              <a:latin typeface="Trebuchet MS" charset="0"/>
              <a:ea typeface="Trebuchet MS" charset="0"/>
              <a:cs typeface="Trebuchet MS" charset="0"/>
            </a:endParaRPr>
          </a:p>
        </p:txBody>
      </p:sp>
      <p:sp>
        <p:nvSpPr>
          <p:cNvPr id="58" name="Redondear rectángulo de esquina diagonal 57"/>
          <p:cNvSpPr/>
          <p:nvPr/>
        </p:nvSpPr>
        <p:spPr>
          <a:xfrm>
            <a:off x="3946103" y="2662236"/>
            <a:ext cx="2401514" cy="712290"/>
          </a:xfrm>
          <a:prstGeom prst="round2DiagRect">
            <a:avLst/>
          </a:prstGeom>
          <a:solidFill>
            <a:schemeClr val="tx1">
              <a:lumMod val="75000"/>
              <a:lumOff val="2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latin typeface="Trebuchet MS" charset="0"/>
                <a:ea typeface="Trebuchet MS" charset="0"/>
                <a:cs typeface="Trebuchet MS" charset="0"/>
              </a:rPr>
              <a:t>EMEC Guidelines for Design Basis (2010) </a:t>
            </a:r>
          </a:p>
        </p:txBody>
      </p:sp>
      <p:sp>
        <p:nvSpPr>
          <p:cNvPr id="59" name="Rectángulo 58"/>
          <p:cNvSpPr/>
          <p:nvPr/>
        </p:nvSpPr>
        <p:spPr>
          <a:xfrm>
            <a:off x="2178291" y="4574389"/>
            <a:ext cx="1920212" cy="523220"/>
          </a:xfrm>
          <a:prstGeom prst="rect">
            <a:avLst/>
          </a:prstGeom>
          <a:noFill/>
        </p:spPr>
        <p:txBody>
          <a:bodyPr wrap="square">
            <a:spAutoFit/>
          </a:bodyPr>
          <a:lstStyle/>
          <a:p>
            <a:pPr algn="ctr"/>
            <a:r>
              <a:rPr lang="en-US" sz="1400" b="1" dirty="0">
                <a:solidFill>
                  <a:schemeClr val="bg1"/>
                </a:solidFill>
                <a:latin typeface="Trebuchet MS" charset="0"/>
                <a:ea typeface="Trebuchet MS" charset="0"/>
                <a:cs typeface="Trebuchet MS" charset="0"/>
              </a:rPr>
              <a:t>Manufacturing</a:t>
            </a:r>
          </a:p>
          <a:p>
            <a:pPr algn="ctr"/>
            <a:r>
              <a:rPr lang="en-US" sz="1400" b="1" dirty="0">
                <a:solidFill>
                  <a:schemeClr val="bg1"/>
                </a:solidFill>
                <a:latin typeface="Trebuchet MS" charset="0"/>
                <a:ea typeface="Trebuchet MS" charset="0"/>
                <a:cs typeface="Trebuchet MS" charset="0"/>
              </a:rPr>
              <a:t>Assessment</a:t>
            </a:r>
          </a:p>
        </p:txBody>
      </p:sp>
      <p:sp>
        <p:nvSpPr>
          <p:cNvPr id="60" name="Redondear rectángulo de esquina diagonal 59"/>
          <p:cNvSpPr/>
          <p:nvPr/>
        </p:nvSpPr>
        <p:spPr>
          <a:xfrm>
            <a:off x="6492532" y="2662533"/>
            <a:ext cx="1375318" cy="712290"/>
          </a:xfrm>
          <a:prstGeom prst="round2DiagRect">
            <a:avLst/>
          </a:prstGeom>
          <a:solidFill>
            <a:srgbClr val="FFFFFF">
              <a:alpha val="69412"/>
            </a:srgbClr>
          </a:solidFill>
          <a:ln w="9525">
            <a:solidFill>
              <a:srgbClr val="555A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rgbClr val="555A65"/>
              </a:solidFill>
              <a:latin typeface="Univers 55AA" charset="0"/>
              <a:ea typeface="Univers 55AA" charset="0"/>
              <a:cs typeface="Univers 55AA" charset="0"/>
            </a:endParaRPr>
          </a:p>
        </p:txBody>
      </p:sp>
      <p:sp>
        <p:nvSpPr>
          <p:cNvPr id="61" name="Rectángulo 60"/>
          <p:cNvSpPr/>
          <p:nvPr/>
        </p:nvSpPr>
        <p:spPr>
          <a:xfrm>
            <a:off x="6459660" y="3711652"/>
            <a:ext cx="1439717" cy="477054"/>
          </a:xfrm>
          <a:prstGeom prst="rect">
            <a:avLst/>
          </a:prstGeom>
          <a:noFill/>
        </p:spPr>
        <p:txBody>
          <a:bodyPr wrap="square">
            <a:spAutoFit/>
          </a:bodyPr>
          <a:lstStyle/>
          <a:p>
            <a:pPr algn="ctr"/>
            <a:r>
              <a:rPr lang="en-US" sz="1250" dirty="0">
                <a:solidFill>
                  <a:srgbClr val="555A65"/>
                </a:solidFill>
                <a:latin typeface="Univers 55AA" charset="0"/>
                <a:ea typeface="Univers 55AA" charset="0"/>
                <a:cs typeface="Univers 55AA" charset="0"/>
              </a:rPr>
              <a:t>Conformity </a:t>
            </a:r>
          </a:p>
          <a:p>
            <a:pPr algn="ctr"/>
            <a:r>
              <a:rPr lang="en-US" sz="1250" dirty="0">
                <a:solidFill>
                  <a:srgbClr val="555A65"/>
                </a:solidFill>
                <a:latin typeface="Univers 55AA" charset="0"/>
                <a:ea typeface="Univers 55AA" charset="0"/>
                <a:cs typeface="Univers 55AA" charset="0"/>
              </a:rPr>
              <a:t>Statement</a:t>
            </a:r>
          </a:p>
        </p:txBody>
      </p:sp>
      <p:sp>
        <p:nvSpPr>
          <p:cNvPr id="62" name="Rectángulo 61"/>
          <p:cNvSpPr/>
          <p:nvPr/>
        </p:nvSpPr>
        <p:spPr>
          <a:xfrm>
            <a:off x="6459660" y="4614275"/>
            <a:ext cx="1439717" cy="477054"/>
          </a:xfrm>
          <a:prstGeom prst="rect">
            <a:avLst/>
          </a:prstGeom>
          <a:noFill/>
        </p:spPr>
        <p:txBody>
          <a:bodyPr wrap="square">
            <a:spAutoFit/>
          </a:bodyPr>
          <a:lstStyle/>
          <a:p>
            <a:pPr algn="ctr"/>
            <a:r>
              <a:rPr lang="en-US" sz="1250" dirty="0">
                <a:solidFill>
                  <a:srgbClr val="555A65"/>
                </a:solidFill>
                <a:latin typeface="Univers 55AA" charset="0"/>
                <a:ea typeface="Univers 55AA" charset="0"/>
                <a:cs typeface="Univers 55AA" charset="0"/>
              </a:rPr>
              <a:t>Conformity </a:t>
            </a:r>
          </a:p>
          <a:p>
            <a:pPr algn="ctr"/>
            <a:r>
              <a:rPr lang="en-US" sz="1250" dirty="0">
                <a:solidFill>
                  <a:srgbClr val="555A65"/>
                </a:solidFill>
                <a:latin typeface="Univers 55AA" charset="0"/>
                <a:ea typeface="Univers 55AA" charset="0"/>
                <a:cs typeface="Univers 55AA" charset="0"/>
              </a:rPr>
              <a:t>Statement</a:t>
            </a:r>
          </a:p>
        </p:txBody>
      </p:sp>
      <p:sp>
        <p:nvSpPr>
          <p:cNvPr id="63" name="Rectángulo 62"/>
          <p:cNvSpPr/>
          <p:nvPr/>
        </p:nvSpPr>
        <p:spPr>
          <a:xfrm>
            <a:off x="6465196" y="6453327"/>
            <a:ext cx="1439717" cy="477054"/>
          </a:xfrm>
          <a:prstGeom prst="rect">
            <a:avLst/>
          </a:prstGeom>
          <a:noFill/>
        </p:spPr>
        <p:txBody>
          <a:bodyPr wrap="square">
            <a:spAutoFit/>
          </a:bodyPr>
          <a:lstStyle/>
          <a:p>
            <a:pPr algn="ctr"/>
            <a:r>
              <a:rPr lang="en-US" sz="1250" dirty="0">
                <a:solidFill>
                  <a:srgbClr val="555A65"/>
                </a:solidFill>
                <a:latin typeface="Univers 55AA" charset="0"/>
                <a:ea typeface="Univers 55AA" charset="0"/>
                <a:cs typeface="Univers 55AA" charset="0"/>
              </a:rPr>
              <a:t>Conformity </a:t>
            </a:r>
          </a:p>
          <a:p>
            <a:pPr algn="ctr"/>
            <a:r>
              <a:rPr lang="en-US" sz="1250" dirty="0">
                <a:solidFill>
                  <a:srgbClr val="555A65"/>
                </a:solidFill>
                <a:latin typeface="Univers 55AA" charset="0"/>
                <a:ea typeface="Univers 55AA" charset="0"/>
                <a:cs typeface="Univers 55AA" charset="0"/>
              </a:rPr>
              <a:t>Statement</a:t>
            </a:r>
          </a:p>
        </p:txBody>
      </p:sp>
      <p:sp>
        <p:nvSpPr>
          <p:cNvPr id="64" name="Rectángulo 63"/>
          <p:cNvSpPr/>
          <p:nvPr/>
        </p:nvSpPr>
        <p:spPr>
          <a:xfrm>
            <a:off x="6431311" y="5523249"/>
            <a:ext cx="608436" cy="461665"/>
          </a:xfrm>
          <a:prstGeom prst="rect">
            <a:avLst/>
          </a:prstGeom>
          <a:noFill/>
        </p:spPr>
        <p:txBody>
          <a:bodyPr wrap="none">
            <a:spAutoFit/>
          </a:bodyPr>
          <a:lstStyle/>
          <a:p>
            <a:pPr algn="ctr"/>
            <a:r>
              <a:rPr lang="en-US" sz="1200" dirty="0">
                <a:solidFill>
                  <a:srgbClr val="555A65"/>
                </a:solidFill>
              </a:rPr>
              <a:t>Test </a:t>
            </a:r>
          </a:p>
          <a:p>
            <a:pPr algn="ctr"/>
            <a:r>
              <a:rPr lang="en-US" sz="1200" dirty="0">
                <a:solidFill>
                  <a:srgbClr val="555A65"/>
                </a:solidFill>
              </a:rPr>
              <a:t>Report</a:t>
            </a:r>
          </a:p>
        </p:txBody>
      </p:sp>
      <p:sp>
        <p:nvSpPr>
          <p:cNvPr id="65" name="Rectángulo 64"/>
          <p:cNvSpPr/>
          <p:nvPr/>
        </p:nvSpPr>
        <p:spPr>
          <a:xfrm>
            <a:off x="6923355" y="5528108"/>
            <a:ext cx="933285" cy="430887"/>
          </a:xfrm>
          <a:prstGeom prst="rect">
            <a:avLst/>
          </a:prstGeom>
          <a:noFill/>
        </p:spPr>
        <p:txBody>
          <a:bodyPr wrap="square">
            <a:spAutoFit/>
          </a:bodyPr>
          <a:lstStyle/>
          <a:p>
            <a:pPr algn="ctr"/>
            <a:r>
              <a:rPr lang="en-US" sz="1100" dirty="0">
                <a:solidFill>
                  <a:srgbClr val="555A65"/>
                </a:solidFill>
                <a:latin typeface="Univers 55AA" charset="0"/>
                <a:ea typeface="Univers 55AA" charset="0"/>
                <a:cs typeface="Univers 55AA" charset="0"/>
              </a:rPr>
              <a:t>Conformity </a:t>
            </a:r>
          </a:p>
          <a:p>
            <a:pPr algn="ctr"/>
            <a:r>
              <a:rPr lang="en-US" sz="1100" dirty="0">
                <a:solidFill>
                  <a:srgbClr val="555A65"/>
                </a:solidFill>
                <a:latin typeface="Univers 55AA" charset="0"/>
                <a:ea typeface="Univers 55AA" charset="0"/>
                <a:cs typeface="Univers 55AA" charset="0"/>
              </a:rPr>
              <a:t>Statement</a:t>
            </a:r>
          </a:p>
        </p:txBody>
      </p:sp>
      <p:sp>
        <p:nvSpPr>
          <p:cNvPr id="66" name="Arco 65"/>
          <p:cNvSpPr/>
          <p:nvPr/>
        </p:nvSpPr>
        <p:spPr>
          <a:xfrm>
            <a:off x="7550936" y="2946758"/>
            <a:ext cx="616157" cy="838200"/>
          </a:xfrm>
          <a:prstGeom prst="arc">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67" name="Arco 66"/>
          <p:cNvSpPr/>
          <p:nvPr/>
        </p:nvSpPr>
        <p:spPr>
          <a:xfrm>
            <a:off x="7551898" y="3891299"/>
            <a:ext cx="616157" cy="838200"/>
          </a:xfrm>
          <a:prstGeom prst="arc">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68" name="Arco 67"/>
          <p:cNvSpPr/>
          <p:nvPr/>
        </p:nvSpPr>
        <p:spPr>
          <a:xfrm>
            <a:off x="7551898" y="4773501"/>
            <a:ext cx="616157" cy="838200"/>
          </a:xfrm>
          <a:prstGeom prst="arc">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69" name="Arco 68"/>
          <p:cNvSpPr/>
          <p:nvPr/>
        </p:nvSpPr>
        <p:spPr>
          <a:xfrm>
            <a:off x="7583494" y="5718610"/>
            <a:ext cx="583599" cy="838427"/>
          </a:xfrm>
          <a:prstGeom prst="arc">
            <a:avLst>
              <a:gd name="adj1" fmla="val 16200000"/>
              <a:gd name="adj2" fmla="val 55102"/>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0" name="Arco 69"/>
          <p:cNvSpPr/>
          <p:nvPr/>
        </p:nvSpPr>
        <p:spPr>
          <a:xfrm>
            <a:off x="7583494" y="6640226"/>
            <a:ext cx="564816" cy="840939"/>
          </a:xfrm>
          <a:prstGeom prst="arc">
            <a:avLst>
              <a:gd name="adj1" fmla="val 16200000"/>
              <a:gd name="adj2" fmla="val 63206"/>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1" name="Rectángulo 70"/>
          <p:cNvSpPr/>
          <p:nvPr/>
        </p:nvSpPr>
        <p:spPr>
          <a:xfrm>
            <a:off x="6459660" y="2775049"/>
            <a:ext cx="1439717" cy="477054"/>
          </a:xfrm>
          <a:prstGeom prst="rect">
            <a:avLst/>
          </a:prstGeom>
          <a:noFill/>
        </p:spPr>
        <p:txBody>
          <a:bodyPr wrap="square">
            <a:spAutoFit/>
          </a:bodyPr>
          <a:lstStyle/>
          <a:p>
            <a:pPr algn="ctr"/>
            <a:r>
              <a:rPr lang="en-US" sz="1250" dirty="0">
                <a:solidFill>
                  <a:srgbClr val="555A65"/>
                </a:solidFill>
                <a:latin typeface="Univers 55AA" charset="0"/>
                <a:ea typeface="Univers 55AA" charset="0"/>
                <a:cs typeface="Univers 55AA" charset="0"/>
              </a:rPr>
              <a:t>Conformity </a:t>
            </a:r>
          </a:p>
          <a:p>
            <a:pPr algn="ctr"/>
            <a:r>
              <a:rPr lang="en-US" sz="1250" dirty="0">
                <a:solidFill>
                  <a:srgbClr val="555A65"/>
                </a:solidFill>
                <a:latin typeface="Univers 55AA" charset="0"/>
                <a:ea typeface="Univers 55AA" charset="0"/>
                <a:cs typeface="Univers 55AA" charset="0"/>
              </a:rPr>
              <a:t>Statement</a:t>
            </a:r>
          </a:p>
        </p:txBody>
      </p:sp>
      <p:sp>
        <p:nvSpPr>
          <p:cNvPr id="72" name="Rectángulo 71"/>
          <p:cNvSpPr/>
          <p:nvPr/>
        </p:nvSpPr>
        <p:spPr>
          <a:xfrm>
            <a:off x="3994912" y="5471337"/>
            <a:ext cx="2341309" cy="646331"/>
          </a:xfrm>
          <a:prstGeom prst="rect">
            <a:avLst/>
          </a:prstGeom>
        </p:spPr>
        <p:txBody>
          <a:bodyPr wrap="square">
            <a:spAutoFit/>
          </a:bodyPr>
          <a:lstStyle/>
          <a:p>
            <a:r>
              <a:rPr lang="en-US" sz="1200" dirty="0">
                <a:solidFill>
                  <a:schemeClr val="bg1"/>
                </a:solidFill>
                <a:latin typeface="Trebuchet MS" charset="0"/>
                <a:ea typeface="Trebuchet MS" charset="0"/>
                <a:cs typeface="Trebuchet MS" charset="0"/>
              </a:rPr>
              <a:t>Wave Performance (62600-100)</a:t>
            </a:r>
          </a:p>
          <a:p>
            <a:r>
              <a:rPr lang="en-US" sz="1200" dirty="0">
                <a:solidFill>
                  <a:schemeClr val="bg1"/>
                </a:solidFill>
                <a:latin typeface="Trebuchet MS" charset="0"/>
                <a:ea typeface="Trebuchet MS" charset="0"/>
                <a:cs typeface="Trebuchet MS" charset="0"/>
              </a:rPr>
              <a:t>Tidal Performance (62600-200)</a:t>
            </a:r>
          </a:p>
          <a:p>
            <a:r>
              <a:rPr lang="en-US" sz="1200" dirty="0">
                <a:solidFill>
                  <a:schemeClr val="bg1"/>
                </a:solidFill>
                <a:latin typeface="Trebuchet MS" charset="0"/>
                <a:ea typeface="Trebuchet MS" charset="0"/>
                <a:cs typeface="Trebuchet MS" charset="0"/>
              </a:rPr>
              <a:t>Loads (62600-3)</a:t>
            </a:r>
          </a:p>
        </p:txBody>
      </p:sp>
      <p:sp>
        <p:nvSpPr>
          <p:cNvPr id="88" name="Elipse 87"/>
          <p:cNvSpPr/>
          <p:nvPr/>
        </p:nvSpPr>
        <p:spPr>
          <a:xfrm>
            <a:off x="8053190" y="6555378"/>
            <a:ext cx="891770" cy="891630"/>
          </a:xfrm>
          <a:prstGeom prst="ellipse">
            <a:avLst/>
          </a:prstGeom>
          <a:solidFill>
            <a:srgbClr val="FFFFFF">
              <a:alpha val="90000"/>
            </a:srgbClr>
          </a:solidFill>
          <a:ln w="19050">
            <a:noFill/>
          </a:ln>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Univers 55AA" charset="0"/>
              <a:ea typeface="Univers 55AA" charset="0"/>
              <a:cs typeface="Univers 55AA" charset="0"/>
            </a:endParaRPr>
          </a:p>
        </p:txBody>
      </p:sp>
      <p:sp>
        <p:nvSpPr>
          <p:cNvPr id="89" name="Elipse 88"/>
          <p:cNvSpPr/>
          <p:nvPr/>
        </p:nvSpPr>
        <p:spPr>
          <a:xfrm>
            <a:off x="9120314" y="6543269"/>
            <a:ext cx="891770" cy="891630"/>
          </a:xfrm>
          <a:prstGeom prst="ellipse">
            <a:avLst/>
          </a:prstGeom>
          <a:solidFill>
            <a:srgbClr val="FFFFFF">
              <a:alpha val="90000"/>
            </a:srgbClr>
          </a:solidFill>
          <a:ln w="19050">
            <a:noFill/>
          </a:ln>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Univers 55AA" charset="0"/>
              <a:ea typeface="Univers 55AA" charset="0"/>
              <a:cs typeface="Univers 55AA" charset="0"/>
            </a:endParaRPr>
          </a:p>
        </p:txBody>
      </p:sp>
      <p:sp>
        <p:nvSpPr>
          <p:cNvPr id="90" name="Elipse 89"/>
          <p:cNvSpPr/>
          <p:nvPr/>
        </p:nvSpPr>
        <p:spPr>
          <a:xfrm>
            <a:off x="8018606" y="6514419"/>
            <a:ext cx="962248" cy="962097"/>
          </a:xfrm>
          <a:prstGeom prst="ellipse">
            <a:avLst/>
          </a:prstGeom>
          <a:noFill/>
          <a:ln w="19050">
            <a:solidFill>
              <a:schemeClr val="bg1"/>
            </a:solidFill>
          </a:ln>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Univers 55AA" charset="0"/>
              <a:ea typeface="Univers 55AA" charset="0"/>
              <a:cs typeface="Univers 55AA" charset="0"/>
            </a:endParaRPr>
          </a:p>
        </p:txBody>
      </p:sp>
      <p:sp>
        <p:nvSpPr>
          <p:cNvPr id="91" name="Elipse 90"/>
          <p:cNvSpPr/>
          <p:nvPr/>
        </p:nvSpPr>
        <p:spPr>
          <a:xfrm>
            <a:off x="9087411" y="6513097"/>
            <a:ext cx="962248" cy="962097"/>
          </a:xfrm>
          <a:prstGeom prst="ellipse">
            <a:avLst/>
          </a:prstGeom>
          <a:noFill/>
          <a:ln w="19050">
            <a:solidFill>
              <a:schemeClr val="bg1"/>
            </a:solidFill>
          </a:ln>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Univers 55AA" charset="0"/>
              <a:ea typeface="Univers 55AA" charset="0"/>
              <a:cs typeface="Univers 55AA" charset="0"/>
            </a:endParaRPr>
          </a:p>
        </p:txBody>
      </p:sp>
      <p:sp>
        <p:nvSpPr>
          <p:cNvPr id="92" name="Rectángulo 91"/>
          <p:cNvSpPr/>
          <p:nvPr/>
        </p:nvSpPr>
        <p:spPr>
          <a:xfrm>
            <a:off x="7975600" y="6716186"/>
            <a:ext cx="1031602" cy="477054"/>
          </a:xfrm>
          <a:prstGeom prst="rect">
            <a:avLst/>
          </a:prstGeom>
        </p:spPr>
        <p:txBody>
          <a:bodyPr wrap="square" lIns="0" tIns="0" rIns="0">
            <a:spAutoFit/>
          </a:bodyPr>
          <a:lstStyle/>
          <a:p>
            <a:pPr algn="ctr"/>
            <a:r>
              <a:rPr lang="en-US" sz="1400" b="1" dirty="0">
                <a:solidFill>
                  <a:srgbClr val="555A65"/>
                </a:solidFill>
                <a:latin typeface="Trebuchet MS" charset="0"/>
                <a:ea typeface="Trebuchet MS" charset="0"/>
                <a:cs typeface="Trebuchet MS" charset="0"/>
              </a:rPr>
              <a:t>Final </a:t>
            </a:r>
          </a:p>
          <a:p>
            <a:pPr algn="ctr"/>
            <a:r>
              <a:rPr lang="en-US" sz="1400" b="1" dirty="0">
                <a:solidFill>
                  <a:srgbClr val="555A65"/>
                </a:solidFill>
                <a:latin typeface="Trebuchet MS" charset="0"/>
                <a:ea typeface="Trebuchet MS" charset="0"/>
                <a:cs typeface="Trebuchet MS" charset="0"/>
              </a:rPr>
              <a:t>Evaluation</a:t>
            </a:r>
          </a:p>
        </p:txBody>
      </p:sp>
      <p:sp>
        <p:nvSpPr>
          <p:cNvPr id="93" name="Rectángulo 92"/>
          <p:cNvSpPr/>
          <p:nvPr/>
        </p:nvSpPr>
        <p:spPr>
          <a:xfrm>
            <a:off x="9046317" y="6731575"/>
            <a:ext cx="1048140" cy="477054"/>
          </a:xfrm>
          <a:prstGeom prst="rect">
            <a:avLst/>
          </a:prstGeom>
        </p:spPr>
        <p:txBody>
          <a:bodyPr wrap="square" lIns="0" tIns="0" rIns="0">
            <a:spAutoFit/>
          </a:bodyPr>
          <a:lstStyle/>
          <a:p>
            <a:pPr algn="ctr"/>
            <a:r>
              <a:rPr lang="en-US" sz="1400" b="1" dirty="0">
                <a:solidFill>
                  <a:srgbClr val="555A65"/>
                </a:solidFill>
                <a:latin typeface="Trebuchet MS" charset="0"/>
                <a:ea typeface="Trebuchet MS" charset="0"/>
                <a:cs typeface="Trebuchet MS" charset="0"/>
              </a:rPr>
              <a:t>Type </a:t>
            </a:r>
          </a:p>
          <a:p>
            <a:pPr algn="ctr"/>
            <a:r>
              <a:rPr lang="en-US" sz="1400" b="1" dirty="0">
                <a:solidFill>
                  <a:srgbClr val="555A65"/>
                </a:solidFill>
                <a:latin typeface="Trebuchet MS" charset="0"/>
                <a:ea typeface="Trebuchet MS" charset="0"/>
                <a:cs typeface="Trebuchet MS" charset="0"/>
              </a:rPr>
              <a:t>Certificate</a:t>
            </a:r>
          </a:p>
        </p:txBody>
      </p:sp>
      <p:cxnSp>
        <p:nvCxnSpPr>
          <p:cNvPr id="3" name="Straight Connector 2"/>
          <p:cNvCxnSpPr/>
          <p:nvPr/>
        </p:nvCxnSpPr>
        <p:spPr>
          <a:xfrm>
            <a:off x="6985000" y="5410200"/>
            <a:ext cx="0" cy="685800"/>
          </a:xfrm>
          <a:prstGeom prst="line">
            <a:avLst/>
          </a:prstGeom>
          <a:ln w="317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95" name="Redondear rectángulo de esquina diagonal 56"/>
          <p:cNvSpPr/>
          <p:nvPr/>
        </p:nvSpPr>
        <p:spPr>
          <a:xfrm>
            <a:off x="2446632" y="1752600"/>
            <a:ext cx="1350264" cy="712290"/>
          </a:xfrm>
          <a:prstGeom prst="round2DiagRect">
            <a:avLst/>
          </a:prstGeom>
          <a:solidFill>
            <a:srgbClr val="99CA3C">
              <a:alpha val="86275"/>
            </a:srgb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Trebuchet MS" charset="0"/>
                <a:ea typeface="Trebuchet MS" charset="0"/>
                <a:cs typeface="Trebuchet MS" charset="0"/>
              </a:rPr>
              <a:t>Technology Qualification</a:t>
            </a:r>
            <a:endParaRPr lang="es-ES_tradnl" sz="1400" b="1" dirty="0">
              <a:solidFill>
                <a:schemeClr val="bg1"/>
              </a:solidFill>
              <a:latin typeface="Trebuchet MS" charset="0"/>
              <a:ea typeface="Trebuchet MS" charset="0"/>
              <a:cs typeface="Trebuchet MS" charset="0"/>
            </a:endParaRPr>
          </a:p>
        </p:txBody>
      </p:sp>
      <p:cxnSp>
        <p:nvCxnSpPr>
          <p:cNvPr id="98" name="Straight Arrow Connector 41"/>
          <p:cNvCxnSpPr/>
          <p:nvPr/>
        </p:nvCxnSpPr>
        <p:spPr>
          <a:xfrm>
            <a:off x="3098800" y="2514600"/>
            <a:ext cx="0" cy="101006"/>
          </a:xfrm>
          <a:prstGeom prst="straightConnector1">
            <a:avLst/>
          </a:prstGeom>
          <a:ln w="9525" cmpd="sng">
            <a:solidFill>
              <a:srgbClr val="FFFFFF"/>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6" name="Conector recto 15"/>
          <p:cNvCxnSpPr>
            <a:stCxn id="57" idx="0"/>
            <a:endCxn id="58" idx="2"/>
          </p:cNvCxnSpPr>
          <p:nvPr/>
        </p:nvCxnSpPr>
        <p:spPr>
          <a:xfrm>
            <a:off x="3782826" y="3018381"/>
            <a:ext cx="1632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Conector recto 93"/>
          <p:cNvCxnSpPr/>
          <p:nvPr/>
        </p:nvCxnSpPr>
        <p:spPr>
          <a:xfrm>
            <a:off x="3792444" y="3897170"/>
            <a:ext cx="1632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Conector recto 100"/>
          <p:cNvCxnSpPr/>
          <p:nvPr/>
        </p:nvCxnSpPr>
        <p:spPr>
          <a:xfrm>
            <a:off x="3792444" y="4800600"/>
            <a:ext cx="1632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Conector recto 101"/>
          <p:cNvCxnSpPr/>
          <p:nvPr/>
        </p:nvCxnSpPr>
        <p:spPr>
          <a:xfrm>
            <a:off x="3782826" y="5718610"/>
            <a:ext cx="1632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Conector recto 102"/>
          <p:cNvCxnSpPr/>
          <p:nvPr/>
        </p:nvCxnSpPr>
        <p:spPr>
          <a:xfrm>
            <a:off x="3792444" y="6646489"/>
            <a:ext cx="1632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Conector recto 103"/>
          <p:cNvCxnSpPr/>
          <p:nvPr/>
        </p:nvCxnSpPr>
        <p:spPr>
          <a:xfrm>
            <a:off x="6336220" y="6640226"/>
            <a:ext cx="1632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ector recto 104"/>
          <p:cNvCxnSpPr/>
          <p:nvPr/>
        </p:nvCxnSpPr>
        <p:spPr>
          <a:xfrm>
            <a:off x="6336220" y="5715000"/>
            <a:ext cx="1632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Conector recto 105"/>
          <p:cNvCxnSpPr/>
          <p:nvPr/>
        </p:nvCxnSpPr>
        <p:spPr>
          <a:xfrm>
            <a:off x="6343767" y="4804119"/>
            <a:ext cx="1632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Conector recto 106"/>
          <p:cNvCxnSpPr/>
          <p:nvPr/>
        </p:nvCxnSpPr>
        <p:spPr>
          <a:xfrm>
            <a:off x="6336220" y="3886200"/>
            <a:ext cx="1632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Conector recto 107"/>
          <p:cNvCxnSpPr/>
          <p:nvPr/>
        </p:nvCxnSpPr>
        <p:spPr>
          <a:xfrm>
            <a:off x="6349672" y="3018381"/>
            <a:ext cx="1632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5"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76"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77" name="Afbeelding 6">
            <a:extLst>
              <a:ext uri="{FF2B5EF4-FFF2-40B4-BE49-F238E27FC236}">
                <a16:creationId xmlns:a16="http://schemas.microsoft.com/office/drawing/2014/main" id="{4A793024-4EE6-413C-97F1-18C3ED42F2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0730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1259928"/>
            <a:ext cx="10160000" cy="6396210"/>
          </a:xfrm>
          <a:prstGeom prst="rect">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8" name="Elipse 117"/>
          <p:cNvSpPr/>
          <p:nvPr/>
        </p:nvSpPr>
        <p:spPr>
          <a:xfrm>
            <a:off x="390644" y="1587121"/>
            <a:ext cx="1869957" cy="1869957"/>
          </a:xfrm>
          <a:prstGeom prst="ellipse">
            <a:avLst/>
          </a:prstGeom>
          <a:solidFill>
            <a:srgbClr val="00308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cxnSp>
        <p:nvCxnSpPr>
          <p:cNvPr id="4" name="Conector recto 3"/>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 name="Agrupar 4"/>
          <p:cNvGrpSpPr/>
          <p:nvPr/>
        </p:nvGrpSpPr>
        <p:grpSpPr>
          <a:xfrm>
            <a:off x="5069332" y="515426"/>
            <a:ext cx="5090668" cy="553998"/>
            <a:chOff x="5393761" y="5614117"/>
            <a:chExt cx="5413862" cy="726686"/>
          </a:xfrm>
        </p:grpSpPr>
        <p:sp>
          <p:nvSpPr>
            <p:cNvPr id="6" name="Arco 5"/>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7" name="Conector recto 6"/>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8" name="Elipse 7"/>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9" name="Elipse 8"/>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Elipse 9"/>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dirty="0">
                <a:solidFill>
                  <a:schemeClr val="bg1"/>
                </a:solidFill>
                <a:latin typeface="Trebuchet MS" charset="0"/>
                <a:ea typeface="Trebuchet MS" charset="0"/>
                <a:cs typeface="Trebuchet MS" charset="0"/>
              </a:rPr>
              <a:t>3</a:t>
            </a:r>
          </a:p>
        </p:txBody>
      </p:sp>
      <p:sp>
        <p:nvSpPr>
          <p:cNvPr id="11" name="Elipse 10"/>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2" name="Elipse 11"/>
          <p:cNvSpPr/>
          <p:nvPr/>
        </p:nvSpPr>
        <p:spPr>
          <a:xfrm>
            <a:off x="4878350" y="415811"/>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 name="Rectángulo 12"/>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15" name="Rectángulo 14"/>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19" name="Rectángulo 18"/>
          <p:cNvSpPr/>
          <p:nvPr/>
        </p:nvSpPr>
        <p:spPr>
          <a:xfrm>
            <a:off x="420678" y="1967021"/>
            <a:ext cx="1841212" cy="1200329"/>
          </a:xfrm>
          <a:prstGeom prst="rect">
            <a:avLst/>
          </a:prstGeom>
        </p:spPr>
        <p:txBody>
          <a:bodyPr wrap="square">
            <a:spAutoFit/>
          </a:bodyPr>
          <a:lstStyle/>
          <a:p>
            <a:pPr algn="ctr"/>
            <a:r>
              <a:rPr lang="en-US" b="1" dirty="0">
                <a:solidFill>
                  <a:schemeClr val="bg1"/>
                </a:solidFill>
                <a:latin typeface="Trebuchet MS" charset="0"/>
                <a:ea typeface="Trebuchet MS" charset="0"/>
                <a:cs typeface="Trebuchet MS" charset="0"/>
              </a:rPr>
              <a:t>Certification Scheme </a:t>
            </a:r>
          </a:p>
          <a:p>
            <a:pPr algn="ctr"/>
            <a:r>
              <a:rPr lang="en-US" b="1" dirty="0">
                <a:solidFill>
                  <a:schemeClr val="bg1"/>
                </a:solidFill>
                <a:latin typeface="Trebuchet MS" charset="0"/>
                <a:ea typeface="Trebuchet MS" charset="0"/>
                <a:cs typeface="Trebuchet MS" charset="0"/>
              </a:rPr>
              <a:t>for Tidal Under ME OMC</a:t>
            </a:r>
            <a:endParaRPr lang="en-US" b="1" dirty="0">
              <a:solidFill>
                <a:schemeClr val="tx1">
                  <a:lumMod val="75000"/>
                  <a:lumOff val="25000"/>
                </a:schemeClr>
              </a:solidFill>
              <a:latin typeface="Trebuchet MS" charset="0"/>
              <a:ea typeface="Trebuchet MS" charset="0"/>
              <a:cs typeface="Trebuchet MS" charset="0"/>
            </a:endParaRPr>
          </a:p>
        </p:txBody>
      </p:sp>
      <p:sp>
        <p:nvSpPr>
          <p:cNvPr id="24" name="Rectángulo redondeado 23"/>
          <p:cNvSpPr/>
          <p:nvPr/>
        </p:nvSpPr>
        <p:spPr>
          <a:xfrm>
            <a:off x="263307" y="4549079"/>
            <a:ext cx="9619458" cy="842216"/>
          </a:xfrm>
          <a:prstGeom prst="roundRect">
            <a:avLst/>
          </a:prstGeom>
          <a:solidFill>
            <a:srgbClr val="FFFFFF">
              <a:alpha val="9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500" dirty="0">
              <a:latin typeface="Trebuchet MS" charset="0"/>
              <a:ea typeface="Trebuchet MS" charset="0"/>
              <a:cs typeface="Trebuchet MS" charset="0"/>
            </a:endParaRPr>
          </a:p>
        </p:txBody>
      </p:sp>
      <p:sp>
        <p:nvSpPr>
          <p:cNvPr id="25" name="Rectángulo redondeado 24"/>
          <p:cNvSpPr/>
          <p:nvPr/>
        </p:nvSpPr>
        <p:spPr>
          <a:xfrm>
            <a:off x="277235" y="5480009"/>
            <a:ext cx="9605529" cy="1119694"/>
          </a:xfrm>
          <a:prstGeom prst="roundRect">
            <a:avLst/>
          </a:prstGeom>
          <a:solidFill>
            <a:srgbClr val="FFFFFF">
              <a:alpha val="9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844550">
              <a:lnSpc>
                <a:spcPct val="90000"/>
              </a:lnSpc>
              <a:spcBef>
                <a:spcPct val="0"/>
              </a:spcBef>
              <a:spcAft>
                <a:spcPct val="35000"/>
              </a:spcAft>
            </a:pPr>
            <a:r>
              <a:rPr lang="en-US" b="1" dirty="0">
                <a:solidFill>
                  <a:schemeClr val="tx1"/>
                </a:solidFill>
                <a:latin typeface="Trebuchet MS" charset="0"/>
                <a:ea typeface="Trebuchet MS" charset="0"/>
                <a:cs typeface="Trebuchet MS" charset="0"/>
              </a:rPr>
              <a:t>    IEC TC 114</a:t>
            </a:r>
          </a:p>
        </p:txBody>
      </p:sp>
      <p:sp>
        <p:nvSpPr>
          <p:cNvPr id="57" name="Rectángulo redondeado 56"/>
          <p:cNvSpPr/>
          <p:nvPr/>
        </p:nvSpPr>
        <p:spPr>
          <a:xfrm>
            <a:off x="1952069" y="5579399"/>
            <a:ext cx="914400" cy="891210"/>
          </a:xfrm>
          <a:prstGeom prst="roundRect">
            <a:avLst/>
          </a:prstGeom>
          <a:solidFill>
            <a:srgbClr val="005B9C"/>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defTabSz="355600">
              <a:lnSpc>
                <a:spcPct val="90000"/>
              </a:lnSpc>
              <a:spcBef>
                <a:spcPct val="0"/>
              </a:spcBef>
              <a:spcAft>
                <a:spcPct val="35000"/>
              </a:spcAft>
            </a:pPr>
            <a:r>
              <a:rPr lang="en-US" sz="1100" dirty="0">
                <a:latin typeface="Trebuchet MS" charset="0"/>
                <a:ea typeface="Trebuchet MS" charset="0"/>
                <a:cs typeface="Trebuchet MS" charset="0"/>
              </a:rPr>
              <a:t>IEC/TS 62600-2</a:t>
            </a:r>
          </a:p>
          <a:p>
            <a:pPr lvl="0" algn="ctr" defTabSz="355600">
              <a:lnSpc>
                <a:spcPct val="90000"/>
              </a:lnSpc>
              <a:spcBef>
                <a:spcPct val="0"/>
              </a:spcBef>
              <a:spcAft>
                <a:spcPct val="35000"/>
              </a:spcAft>
            </a:pPr>
            <a:r>
              <a:rPr lang="en-US" sz="1050" dirty="0">
                <a:latin typeface="Trebuchet MS" charset="0"/>
                <a:ea typeface="Trebuchet MS" charset="0"/>
                <a:cs typeface="Trebuchet MS" charset="0"/>
              </a:rPr>
              <a:t>Design Requirements</a:t>
            </a:r>
          </a:p>
        </p:txBody>
      </p:sp>
      <p:sp>
        <p:nvSpPr>
          <p:cNvPr id="58" name="Rectángulo redondeado 57"/>
          <p:cNvSpPr/>
          <p:nvPr/>
        </p:nvSpPr>
        <p:spPr>
          <a:xfrm>
            <a:off x="2948565" y="5578561"/>
            <a:ext cx="914400" cy="891210"/>
          </a:xfrm>
          <a:prstGeom prst="roundRect">
            <a:avLst/>
          </a:prstGeom>
          <a:solidFill>
            <a:srgbClr val="005B9C"/>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rtlCol="0" anchor="ctr"/>
          <a:lstStyle/>
          <a:p>
            <a:pPr lvl="0" algn="ctr" defTabSz="355600">
              <a:lnSpc>
                <a:spcPct val="90000"/>
              </a:lnSpc>
              <a:spcBef>
                <a:spcPct val="0"/>
              </a:spcBef>
              <a:spcAft>
                <a:spcPct val="35000"/>
              </a:spcAft>
            </a:pPr>
            <a:r>
              <a:rPr lang="en-US" sz="1100" dirty="0">
                <a:latin typeface="Trebuchet MS" charset="0"/>
                <a:ea typeface="Trebuchet MS" charset="0"/>
                <a:cs typeface="Trebuchet MS" charset="0"/>
              </a:rPr>
              <a:t>IEC/TS 62600-10</a:t>
            </a:r>
          </a:p>
          <a:p>
            <a:pPr lvl="0" algn="ctr" defTabSz="355600">
              <a:lnSpc>
                <a:spcPct val="90000"/>
              </a:lnSpc>
              <a:spcBef>
                <a:spcPct val="0"/>
              </a:spcBef>
              <a:spcAft>
                <a:spcPct val="35000"/>
              </a:spcAft>
            </a:pPr>
            <a:r>
              <a:rPr lang="en-US" sz="1100" dirty="0">
                <a:latin typeface="Trebuchet MS" charset="0"/>
                <a:ea typeface="Trebuchet MS" charset="0"/>
                <a:cs typeface="Trebuchet MS" charset="0"/>
              </a:rPr>
              <a:t>Moorings</a:t>
            </a:r>
            <a:endParaRPr lang="es-ES_tradnl" sz="1100" dirty="0">
              <a:latin typeface="Trebuchet MS" charset="0"/>
              <a:ea typeface="Trebuchet MS" charset="0"/>
              <a:cs typeface="Trebuchet MS" charset="0"/>
            </a:endParaRPr>
          </a:p>
        </p:txBody>
      </p:sp>
      <p:sp>
        <p:nvSpPr>
          <p:cNvPr id="59" name="Rectángulo redondeado 58"/>
          <p:cNvSpPr/>
          <p:nvPr/>
        </p:nvSpPr>
        <p:spPr>
          <a:xfrm>
            <a:off x="3939165" y="5578561"/>
            <a:ext cx="914400" cy="891210"/>
          </a:xfrm>
          <a:prstGeom prst="roundRect">
            <a:avLst/>
          </a:prstGeom>
          <a:solidFill>
            <a:srgbClr val="005B9C"/>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bIns="72000" rtlCol="0" anchor="ctr"/>
          <a:lstStyle/>
          <a:p>
            <a:pPr lvl="0" algn="ctr" defTabSz="355600">
              <a:lnSpc>
                <a:spcPct val="90000"/>
              </a:lnSpc>
              <a:spcBef>
                <a:spcPct val="0"/>
              </a:spcBef>
              <a:spcAft>
                <a:spcPct val="35000"/>
              </a:spcAft>
            </a:pPr>
            <a:r>
              <a:rPr lang="en-US" sz="1100" dirty="0">
                <a:latin typeface="Trebuchet MS" charset="0"/>
                <a:ea typeface="Trebuchet MS" charset="0"/>
                <a:cs typeface="Trebuchet MS" charset="0"/>
              </a:rPr>
              <a:t>IEC/TS 62600-x</a:t>
            </a:r>
          </a:p>
          <a:p>
            <a:pPr lvl="0" algn="ctr" defTabSz="355600">
              <a:lnSpc>
                <a:spcPct val="90000"/>
              </a:lnSpc>
              <a:spcBef>
                <a:spcPct val="0"/>
              </a:spcBef>
              <a:spcAft>
                <a:spcPct val="35000"/>
              </a:spcAft>
            </a:pPr>
            <a:r>
              <a:rPr lang="en-US" sz="1000" dirty="0">
                <a:latin typeface="Trebuchet MS" charset="0"/>
                <a:ea typeface="Trebuchet MS" charset="0"/>
                <a:cs typeface="Trebuchet MS" charset="0"/>
              </a:rPr>
              <a:t>Loads Measurement</a:t>
            </a:r>
          </a:p>
        </p:txBody>
      </p:sp>
      <p:sp>
        <p:nvSpPr>
          <p:cNvPr id="60" name="Rectángulo redondeado 59"/>
          <p:cNvSpPr/>
          <p:nvPr/>
        </p:nvSpPr>
        <p:spPr>
          <a:xfrm>
            <a:off x="4929765" y="5578561"/>
            <a:ext cx="914400" cy="891210"/>
          </a:xfrm>
          <a:prstGeom prst="roundRect">
            <a:avLst/>
          </a:prstGeom>
          <a:solidFill>
            <a:srgbClr val="005B9C"/>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defTabSz="355600">
              <a:lnSpc>
                <a:spcPct val="90000"/>
              </a:lnSpc>
              <a:spcBef>
                <a:spcPct val="0"/>
              </a:spcBef>
              <a:spcAft>
                <a:spcPct val="35000"/>
              </a:spcAft>
            </a:pPr>
            <a:r>
              <a:rPr lang="en-US" sz="1100" dirty="0">
                <a:latin typeface="Trebuchet MS" charset="0"/>
                <a:ea typeface="Trebuchet MS" charset="0"/>
                <a:cs typeface="Trebuchet MS" charset="0"/>
              </a:rPr>
              <a:t>IEC/TS 62600-200</a:t>
            </a:r>
          </a:p>
          <a:p>
            <a:pPr lvl="0" algn="ctr" defTabSz="355600">
              <a:lnSpc>
                <a:spcPct val="90000"/>
              </a:lnSpc>
              <a:spcBef>
                <a:spcPct val="0"/>
              </a:spcBef>
              <a:spcAft>
                <a:spcPct val="35000"/>
              </a:spcAft>
            </a:pPr>
            <a:r>
              <a:rPr lang="en-US" sz="1000" dirty="0">
                <a:latin typeface="Trebuchet MS" charset="0"/>
                <a:ea typeface="Trebuchet MS" charset="0"/>
                <a:cs typeface="Trebuchet MS" charset="0"/>
              </a:rPr>
              <a:t>Performance Assessment</a:t>
            </a:r>
          </a:p>
        </p:txBody>
      </p:sp>
      <p:sp>
        <p:nvSpPr>
          <p:cNvPr id="61" name="Rectángulo redondeado 60"/>
          <p:cNvSpPr/>
          <p:nvPr/>
        </p:nvSpPr>
        <p:spPr>
          <a:xfrm>
            <a:off x="5920365" y="5579399"/>
            <a:ext cx="914400" cy="891210"/>
          </a:xfrm>
          <a:prstGeom prst="roundRect">
            <a:avLst/>
          </a:prstGeom>
          <a:solidFill>
            <a:srgbClr val="005B9C"/>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bIns="180000" rtlCol="0" anchor="ctr"/>
          <a:lstStyle/>
          <a:p>
            <a:pPr lvl="0" algn="ctr" defTabSz="355600">
              <a:lnSpc>
                <a:spcPct val="90000"/>
              </a:lnSpc>
              <a:spcBef>
                <a:spcPct val="0"/>
              </a:spcBef>
              <a:spcAft>
                <a:spcPct val="35000"/>
              </a:spcAft>
            </a:pPr>
            <a:r>
              <a:rPr lang="en-US" sz="1100" dirty="0">
                <a:latin typeface="Trebuchet MS" charset="0"/>
                <a:ea typeface="Trebuchet MS" charset="0"/>
                <a:cs typeface="Trebuchet MS" charset="0"/>
              </a:rPr>
              <a:t>IEC/TS 62600-30</a:t>
            </a:r>
          </a:p>
          <a:p>
            <a:pPr lvl="0" algn="ctr" defTabSz="355600">
              <a:lnSpc>
                <a:spcPct val="90000"/>
              </a:lnSpc>
              <a:spcBef>
                <a:spcPct val="0"/>
              </a:spcBef>
              <a:spcAft>
                <a:spcPct val="35000"/>
              </a:spcAft>
            </a:pPr>
            <a:r>
              <a:rPr lang="en-US" sz="1000" dirty="0">
                <a:latin typeface="Trebuchet MS" charset="0"/>
                <a:ea typeface="Trebuchet MS" charset="0"/>
                <a:cs typeface="Trebuchet MS" charset="0"/>
              </a:rPr>
              <a:t>Power Quality</a:t>
            </a:r>
          </a:p>
        </p:txBody>
      </p:sp>
      <p:sp>
        <p:nvSpPr>
          <p:cNvPr id="62" name="Rectángulo redondeado 61"/>
          <p:cNvSpPr/>
          <p:nvPr/>
        </p:nvSpPr>
        <p:spPr>
          <a:xfrm>
            <a:off x="6910965" y="5578561"/>
            <a:ext cx="914400" cy="891210"/>
          </a:xfrm>
          <a:prstGeom prst="roundRect">
            <a:avLst/>
          </a:prstGeom>
          <a:solidFill>
            <a:srgbClr val="005B9C"/>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rtlCol="0" anchor="ctr"/>
          <a:lstStyle/>
          <a:p>
            <a:pPr lvl="0" algn="ctr" defTabSz="355600">
              <a:lnSpc>
                <a:spcPct val="90000"/>
              </a:lnSpc>
              <a:spcBef>
                <a:spcPct val="0"/>
              </a:spcBef>
              <a:spcAft>
                <a:spcPct val="35000"/>
              </a:spcAft>
            </a:pPr>
            <a:r>
              <a:rPr lang="en-US" sz="1100" dirty="0">
                <a:latin typeface="Trebuchet MS" charset="0"/>
                <a:ea typeface="Trebuchet MS" charset="0"/>
                <a:cs typeface="Trebuchet MS" charset="0"/>
              </a:rPr>
              <a:t>IEC/TS 62600-40</a:t>
            </a:r>
          </a:p>
          <a:p>
            <a:pPr lvl="0" algn="ctr" defTabSz="355600">
              <a:lnSpc>
                <a:spcPct val="90000"/>
              </a:lnSpc>
              <a:spcBef>
                <a:spcPct val="0"/>
              </a:spcBef>
              <a:spcAft>
                <a:spcPct val="35000"/>
              </a:spcAft>
            </a:pPr>
            <a:r>
              <a:rPr lang="en-US" sz="1050" dirty="0">
                <a:latin typeface="Trebuchet MS" charset="0"/>
                <a:ea typeface="Trebuchet MS" charset="0"/>
                <a:cs typeface="Trebuchet MS" charset="0"/>
              </a:rPr>
              <a:t>Acoustics</a:t>
            </a:r>
            <a:endParaRPr lang="en-US" sz="1100" dirty="0">
              <a:latin typeface="Trebuchet MS" charset="0"/>
              <a:ea typeface="Trebuchet MS" charset="0"/>
              <a:cs typeface="Trebuchet MS" charset="0"/>
            </a:endParaRPr>
          </a:p>
        </p:txBody>
      </p:sp>
      <p:sp>
        <p:nvSpPr>
          <p:cNvPr id="63" name="Rectángulo redondeado 62"/>
          <p:cNvSpPr/>
          <p:nvPr/>
        </p:nvSpPr>
        <p:spPr>
          <a:xfrm>
            <a:off x="7901565" y="5578561"/>
            <a:ext cx="914400" cy="891210"/>
          </a:xfrm>
          <a:prstGeom prst="roundRect">
            <a:avLst/>
          </a:prstGeom>
          <a:solidFill>
            <a:srgbClr val="005B9C"/>
          </a:solidFill>
          <a:ln w="381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108000" rIns="0" bIns="72000" rtlCol="0" anchor="ctr"/>
          <a:lstStyle/>
          <a:p>
            <a:pPr lvl="0" algn="ctr" defTabSz="355600">
              <a:lnSpc>
                <a:spcPct val="90000"/>
              </a:lnSpc>
              <a:spcBef>
                <a:spcPct val="0"/>
              </a:spcBef>
              <a:spcAft>
                <a:spcPct val="35000"/>
              </a:spcAft>
            </a:pPr>
            <a:r>
              <a:rPr lang="en-US" sz="1000" dirty="0">
                <a:latin typeface="Trebuchet MS" charset="0"/>
                <a:ea typeface="Trebuchet MS" charset="0"/>
                <a:cs typeface="Trebuchet MS" charset="0"/>
              </a:rPr>
              <a:t>Other standards </a:t>
            </a:r>
          </a:p>
          <a:p>
            <a:pPr lvl="0" algn="ctr" defTabSz="355600">
              <a:lnSpc>
                <a:spcPct val="90000"/>
              </a:lnSpc>
              <a:spcBef>
                <a:spcPct val="0"/>
              </a:spcBef>
              <a:spcAft>
                <a:spcPct val="35000"/>
              </a:spcAft>
            </a:pPr>
            <a:r>
              <a:rPr lang="en-US" sz="1000" dirty="0">
                <a:latin typeface="Trebuchet MS" charset="0"/>
                <a:ea typeface="Trebuchet MS" charset="0"/>
                <a:cs typeface="Trebuchet MS" charset="0"/>
              </a:rPr>
              <a:t>(none TC114)</a:t>
            </a:r>
          </a:p>
          <a:p>
            <a:pPr lvl="0" algn="ctr" defTabSz="355600">
              <a:lnSpc>
                <a:spcPct val="90000"/>
              </a:lnSpc>
              <a:spcBef>
                <a:spcPct val="0"/>
              </a:spcBef>
              <a:spcAft>
                <a:spcPct val="35000"/>
              </a:spcAft>
            </a:pPr>
            <a:r>
              <a:rPr lang="en-US" sz="1200" dirty="0">
                <a:latin typeface="Trebuchet MS" charset="0"/>
                <a:ea typeface="Trebuchet MS" charset="0"/>
                <a:cs typeface="Trebuchet MS" charset="0"/>
              </a:rPr>
              <a:t>*</a:t>
            </a:r>
          </a:p>
        </p:txBody>
      </p:sp>
      <p:sp>
        <p:nvSpPr>
          <p:cNvPr id="64" name="Rectángulo redondeado 63"/>
          <p:cNvSpPr/>
          <p:nvPr/>
        </p:nvSpPr>
        <p:spPr>
          <a:xfrm>
            <a:off x="8892165" y="5578561"/>
            <a:ext cx="914400" cy="891210"/>
          </a:xfrm>
          <a:prstGeom prst="roundRect">
            <a:avLst/>
          </a:prstGeom>
          <a:solidFill>
            <a:srgbClr val="005B9C"/>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bIns="144000" rtlCol="0" anchor="ctr"/>
          <a:lstStyle/>
          <a:p>
            <a:pPr lvl="0" algn="ctr" defTabSz="355600">
              <a:lnSpc>
                <a:spcPct val="90000"/>
              </a:lnSpc>
              <a:spcBef>
                <a:spcPct val="0"/>
              </a:spcBef>
              <a:spcAft>
                <a:spcPct val="35000"/>
              </a:spcAft>
            </a:pPr>
            <a:r>
              <a:rPr lang="en-US" sz="1100" dirty="0">
                <a:latin typeface="Trebuchet MS" charset="0"/>
                <a:ea typeface="Trebuchet MS" charset="0"/>
                <a:cs typeface="Trebuchet MS" charset="0"/>
              </a:rPr>
              <a:t>IEC/TS 62600-201</a:t>
            </a:r>
          </a:p>
          <a:p>
            <a:pPr lvl="0" algn="ctr" defTabSz="355600">
              <a:lnSpc>
                <a:spcPct val="90000"/>
              </a:lnSpc>
              <a:spcBef>
                <a:spcPct val="0"/>
              </a:spcBef>
              <a:spcAft>
                <a:spcPct val="35000"/>
              </a:spcAft>
            </a:pPr>
            <a:r>
              <a:rPr lang="en-US" sz="1000" dirty="0">
                <a:latin typeface="Trebuchet MS" charset="0"/>
                <a:ea typeface="Trebuchet MS" charset="0"/>
                <a:cs typeface="Trebuchet MS" charset="0"/>
              </a:rPr>
              <a:t> Resource Assessment</a:t>
            </a:r>
          </a:p>
        </p:txBody>
      </p:sp>
      <p:sp>
        <p:nvSpPr>
          <p:cNvPr id="66" name="Rectángulo 65"/>
          <p:cNvSpPr/>
          <p:nvPr/>
        </p:nvSpPr>
        <p:spPr>
          <a:xfrm>
            <a:off x="234070" y="4799371"/>
            <a:ext cx="1725152" cy="341632"/>
          </a:xfrm>
          <a:prstGeom prst="rect">
            <a:avLst/>
          </a:prstGeom>
        </p:spPr>
        <p:txBody>
          <a:bodyPr wrap="none">
            <a:spAutoFit/>
          </a:bodyPr>
          <a:lstStyle/>
          <a:p>
            <a:pPr lvl="0" defTabSz="844550">
              <a:lnSpc>
                <a:spcPct val="90000"/>
              </a:lnSpc>
              <a:spcBef>
                <a:spcPct val="0"/>
              </a:spcBef>
              <a:spcAft>
                <a:spcPct val="35000"/>
              </a:spcAft>
            </a:pPr>
            <a:r>
              <a:rPr lang="en-US" b="1" dirty="0">
                <a:solidFill>
                  <a:schemeClr val="tx1">
                    <a:lumMod val="85000"/>
                    <a:lumOff val="15000"/>
                  </a:schemeClr>
                </a:solidFill>
                <a:latin typeface="Trebuchet MS" charset="0"/>
                <a:ea typeface="Trebuchet MS" charset="0"/>
                <a:cs typeface="Trebuchet MS" charset="0"/>
              </a:rPr>
              <a:t>IECRE ME-OMC</a:t>
            </a:r>
          </a:p>
        </p:txBody>
      </p:sp>
      <p:sp>
        <p:nvSpPr>
          <p:cNvPr id="67" name="Rectángulo redondeado 66"/>
          <p:cNvSpPr/>
          <p:nvPr/>
        </p:nvSpPr>
        <p:spPr>
          <a:xfrm>
            <a:off x="4959733" y="3272907"/>
            <a:ext cx="1875032" cy="609600"/>
          </a:xfrm>
          <a:prstGeom prst="roundRect">
            <a:avLst/>
          </a:prstGeom>
          <a:solidFill>
            <a:srgbClr val="004494">
              <a:alpha val="80392"/>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500" dirty="0">
                <a:latin typeface="Trebuchet MS" charset="0"/>
                <a:ea typeface="Trebuchet MS" charset="0"/>
                <a:cs typeface="Trebuchet MS" charset="0"/>
              </a:rPr>
              <a:t>Type Certificate</a:t>
            </a:r>
          </a:p>
        </p:txBody>
      </p:sp>
      <p:sp>
        <p:nvSpPr>
          <p:cNvPr id="68" name="Rectángulo redondeado 67"/>
          <p:cNvSpPr/>
          <p:nvPr/>
        </p:nvSpPr>
        <p:spPr>
          <a:xfrm>
            <a:off x="7017133" y="3272907"/>
            <a:ext cx="1875032" cy="609600"/>
          </a:xfrm>
          <a:prstGeom prst="roundRect">
            <a:avLst/>
          </a:prstGeom>
          <a:solidFill>
            <a:srgbClr val="004494">
              <a:alpha val="80392"/>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defTabSz="311150">
              <a:lnSpc>
                <a:spcPct val="90000"/>
              </a:lnSpc>
              <a:spcBef>
                <a:spcPct val="0"/>
              </a:spcBef>
              <a:spcAft>
                <a:spcPct val="35000"/>
              </a:spcAft>
            </a:pPr>
            <a:r>
              <a:rPr lang="en-US" sz="1400" dirty="0">
                <a:latin typeface="Trebuchet MS" charset="0"/>
                <a:ea typeface="Trebuchet MS" charset="0"/>
                <a:cs typeface="Trebuchet MS" charset="0"/>
              </a:rPr>
              <a:t> O&amp;M Surveillance</a:t>
            </a:r>
          </a:p>
        </p:txBody>
      </p:sp>
      <p:cxnSp>
        <p:nvCxnSpPr>
          <p:cNvPr id="71" name="Conector recto 70"/>
          <p:cNvCxnSpPr>
            <a:stCxn id="69" idx="2"/>
          </p:cNvCxnSpPr>
          <p:nvPr/>
        </p:nvCxnSpPr>
        <p:spPr>
          <a:xfrm>
            <a:off x="7975600" y="2590800"/>
            <a:ext cx="0" cy="6858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Conector recto 72"/>
          <p:cNvCxnSpPr/>
          <p:nvPr/>
        </p:nvCxnSpPr>
        <p:spPr>
          <a:xfrm>
            <a:off x="5897249" y="3117809"/>
            <a:ext cx="2057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Conector recto 73"/>
          <p:cNvCxnSpPr/>
          <p:nvPr/>
        </p:nvCxnSpPr>
        <p:spPr>
          <a:xfrm>
            <a:off x="6915533" y="3117809"/>
            <a:ext cx="2433832" cy="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5" name="Conector recto 74"/>
          <p:cNvCxnSpPr>
            <a:endCxn id="67" idx="0"/>
          </p:cNvCxnSpPr>
          <p:nvPr/>
        </p:nvCxnSpPr>
        <p:spPr>
          <a:xfrm>
            <a:off x="5897249" y="3117809"/>
            <a:ext cx="0" cy="15509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Conector recto 75"/>
          <p:cNvCxnSpPr/>
          <p:nvPr/>
        </p:nvCxnSpPr>
        <p:spPr>
          <a:xfrm>
            <a:off x="5920365" y="3882507"/>
            <a:ext cx="0" cy="32013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Conector recto 76"/>
          <p:cNvCxnSpPr/>
          <p:nvPr/>
        </p:nvCxnSpPr>
        <p:spPr>
          <a:xfrm>
            <a:off x="2415165" y="4202642"/>
            <a:ext cx="593770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Conector recto 79"/>
          <p:cNvCxnSpPr>
            <a:endCxn id="57" idx="0"/>
          </p:cNvCxnSpPr>
          <p:nvPr/>
        </p:nvCxnSpPr>
        <p:spPr>
          <a:xfrm flipH="1">
            <a:off x="2409269" y="4202642"/>
            <a:ext cx="5896" cy="13767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Rectángulo redondeado 46"/>
          <p:cNvSpPr/>
          <p:nvPr/>
        </p:nvSpPr>
        <p:spPr>
          <a:xfrm>
            <a:off x="1952069" y="4641809"/>
            <a:ext cx="914400" cy="609600"/>
          </a:xfrm>
          <a:prstGeom prst="roundRect">
            <a:avLst/>
          </a:prstGeom>
          <a:solidFill>
            <a:srgbClr val="005B9C"/>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Trebuchet MS" charset="0"/>
                <a:ea typeface="Trebuchet MS" charset="0"/>
                <a:cs typeface="Trebuchet MS" charset="0"/>
              </a:rPr>
              <a:t>OD310-2</a:t>
            </a:r>
            <a:endParaRPr lang="es-ES_tradnl" sz="1400" dirty="0">
              <a:latin typeface="Trebuchet MS" charset="0"/>
              <a:ea typeface="Trebuchet MS" charset="0"/>
              <a:cs typeface="Trebuchet MS" charset="0"/>
            </a:endParaRPr>
          </a:p>
        </p:txBody>
      </p:sp>
      <p:cxnSp>
        <p:nvCxnSpPr>
          <p:cNvPr id="89" name="Conector recto 88"/>
          <p:cNvCxnSpPr/>
          <p:nvPr/>
        </p:nvCxnSpPr>
        <p:spPr>
          <a:xfrm flipH="1">
            <a:off x="3399869" y="4201316"/>
            <a:ext cx="5896" cy="13767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Conector recto 89"/>
          <p:cNvCxnSpPr/>
          <p:nvPr/>
        </p:nvCxnSpPr>
        <p:spPr>
          <a:xfrm flipH="1">
            <a:off x="4384572" y="4201316"/>
            <a:ext cx="5896" cy="13767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Conector recto 90"/>
          <p:cNvCxnSpPr/>
          <p:nvPr/>
        </p:nvCxnSpPr>
        <p:spPr>
          <a:xfrm flipH="1">
            <a:off x="5381069" y="4201316"/>
            <a:ext cx="5896" cy="13767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Conector recto 91"/>
          <p:cNvCxnSpPr/>
          <p:nvPr/>
        </p:nvCxnSpPr>
        <p:spPr>
          <a:xfrm flipH="1">
            <a:off x="6371669" y="4201316"/>
            <a:ext cx="5896" cy="13767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Rectángulo redondeado 47"/>
          <p:cNvSpPr/>
          <p:nvPr/>
        </p:nvSpPr>
        <p:spPr>
          <a:xfrm>
            <a:off x="2948565" y="4640971"/>
            <a:ext cx="914400" cy="609600"/>
          </a:xfrm>
          <a:prstGeom prst="roundRect">
            <a:avLst/>
          </a:prstGeom>
          <a:solidFill>
            <a:srgbClr val="005B9C"/>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latin typeface="Trebuchet MS" charset="0"/>
                <a:ea typeface="Trebuchet MS" charset="0"/>
                <a:cs typeface="Trebuchet MS" charset="0"/>
              </a:rPr>
              <a:t>OD310-10</a:t>
            </a:r>
            <a:endParaRPr lang="es-ES_tradnl" sz="1200" dirty="0">
              <a:latin typeface="Trebuchet MS" charset="0"/>
              <a:ea typeface="Trebuchet MS" charset="0"/>
              <a:cs typeface="Trebuchet MS" charset="0"/>
            </a:endParaRPr>
          </a:p>
        </p:txBody>
      </p:sp>
      <p:sp>
        <p:nvSpPr>
          <p:cNvPr id="49" name="Rectángulo redondeado 48"/>
          <p:cNvSpPr/>
          <p:nvPr/>
        </p:nvSpPr>
        <p:spPr>
          <a:xfrm>
            <a:off x="3939165" y="4640971"/>
            <a:ext cx="914400" cy="609600"/>
          </a:xfrm>
          <a:prstGeom prst="roundRect">
            <a:avLst/>
          </a:prstGeom>
          <a:solidFill>
            <a:srgbClr val="005B9C"/>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Trebuchet MS" charset="0"/>
                <a:ea typeface="Trebuchet MS" charset="0"/>
                <a:cs typeface="Trebuchet MS" charset="0"/>
              </a:rPr>
              <a:t>OD300-x</a:t>
            </a:r>
            <a:endParaRPr lang="es-ES_tradnl" sz="1400" dirty="0">
              <a:latin typeface="Trebuchet MS" charset="0"/>
              <a:ea typeface="Trebuchet MS" charset="0"/>
              <a:cs typeface="Trebuchet MS" charset="0"/>
            </a:endParaRPr>
          </a:p>
        </p:txBody>
      </p:sp>
      <p:sp>
        <p:nvSpPr>
          <p:cNvPr id="50" name="Rectángulo redondeado 49"/>
          <p:cNvSpPr/>
          <p:nvPr/>
        </p:nvSpPr>
        <p:spPr>
          <a:xfrm>
            <a:off x="4929765" y="4640971"/>
            <a:ext cx="914400" cy="609600"/>
          </a:xfrm>
          <a:prstGeom prst="roundRect">
            <a:avLst/>
          </a:prstGeom>
          <a:solidFill>
            <a:srgbClr val="005B9C"/>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300" dirty="0">
                <a:latin typeface="Trebuchet MS" charset="0"/>
                <a:ea typeface="Trebuchet MS" charset="0"/>
                <a:cs typeface="Trebuchet MS" charset="0"/>
              </a:rPr>
              <a:t>OD300-200</a:t>
            </a:r>
            <a:endParaRPr lang="es-ES_tradnl" sz="1300" dirty="0">
              <a:latin typeface="Trebuchet MS" charset="0"/>
              <a:ea typeface="Trebuchet MS" charset="0"/>
              <a:cs typeface="Trebuchet MS" charset="0"/>
            </a:endParaRPr>
          </a:p>
        </p:txBody>
      </p:sp>
      <p:sp>
        <p:nvSpPr>
          <p:cNvPr id="53" name="Rectángulo redondeado 52"/>
          <p:cNvSpPr/>
          <p:nvPr/>
        </p:nvSpPr>
        <p:spPr>
          <a:xfrm>
            <a:off x="5920365" y="4641809"/>
            <a:ext cx="914400" cy="609600"/>
          </a:xfrm>
          <a:prstGeom prst="roundRect">
            <a:avLst/>
          </a:prstGeom>
          <a:solidFill>
            <a:srgbClr val="005B9C"/>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latin typeface="Trebuchet MS" charset="0"/>
                <a:ea typeface="Trebuchet MS" charset="0"/>
                <a:cs typeface="Trebuchet MS" charset="0"/>
              </a:rPr>
              <a:t>OD300-30</a:t>
            </a:r>
            <a:endParaRPr lang="es-ES_tradnl" sz="1400" dirty="0">
              <a:latin typeface="Trebuchet MS" charset="0"/>
              <a:ea typeface="Trebuchet MS" charset="0"/>
              <a:cs typeface="Trebuchet MS" charset="0"/>
            </a:endParaRPr>
          </a:p>
        </p:txBody>
      </p:sp>
      <p:cxnSp>
        <p:nvCxnSpPr>
          <p:cNvPr id="93" name="Conector recto 92"/>
          <p:cNvCxnSpPr/>
          <p:nvPr/>
        </p:nvCxnSpPr>
        <p:spPr>
          <a:xfrm flipH="1">
            <a:off x="7341118" y="4201316"/>
            <a:ext cx="5896" cy="13767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Conector recto 93"/>
          <p:cNvCxnSpPr>
            <a:endCxn id="63" idx="0"/>
          </p:cNvCxnSpPr>
          <p:nvPr/>
        </p:nvCxnSpPr>
        <p:spPr>
          <a:xfrm>
            <a:off x="8358765" y="4195153"/>
            <a:ext cx="0" cy="138340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Rectángulo redondeado 53"/>
          <p:cNvSpPr/>
          <p:nvPr/>
        </p:nvSpPr>
        <p:spPr>
          <a:xfrm>
            <a:off x="6910965" y="4640971"/>
            <a:ext cx="914400" cy="609600"/>
          </a:xfrm>
          <a:prstGeom prst="roundRect">
            <a:avLst/>
          </a:prstGeom>
          <a:solidFill>
            <a:srgbClr val="005B9C"/>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latin typeface="Trebuchet MS" charset="0"/>
                <a:ea typeface="Trebuchet MS" charset="0"/>
                <a:cs typeface="Trebuchet MS" charset="0"/>
              </a:rPr>
              <a:t>OD300-40</a:t>
            </a:r>
            <a:endParaRPr lang="es-ES_tradnl" sz="1400" dirty="0">
              <a:latin typeface="Trebuchet MS" charset="0"/>
              <a:ea typeface="Trebuchet MS" charset="0"/>
              <a:cs typeface="Trebuchet MS" charset="0"/>
            </a:endParaRPr>
          </a:p>
        </p:txBody>
      </p:sp>
      <p:sp>
        <p:nvSpPr>
          <p:cNvPr id="55" name="Rectángulo redondeado 54"/>
          <p:cNvSpPr/>
          <p:nvPr/>
        </p:nvSpPr>
        <p:spPr>
          <a:xfrm>
            <a:off x="7901565" y="4640971"/>
            <a:ext cx="914400" cy="609600"/>
          </a:xfrm>
          <a:prstGeom prst="roundRect">
            <a:avLst/>
          </a:prstGeom>
          <a:solidFill>
            <a:srgbClr val="005B9C"/>
          </a:solidFill>
          <a:ln w="381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defTabSz="355600">
              <a:lnSpc>
                <a:spcPct val="90000"/>
              </a:lnSpc>
              <a:spcBef>
                <a:spcPct val="0"/>
              </a:spcBef>
              <a:spcAft>
                <a:spcPct val="35000"/>
              </a:spcAft>
            </a:pPr>
            <a:r>
              <a:rPr lang="en-US" sz="1200" dirty="0">
                <a:latin typeface="Trebuchet MS" charset="0"/>
                <a:ea typeface="Trebuchet MS" charset="0"/>
                <a:cs typeface="Trebuchet MS" charset="0"/>
              </a:rPr>
              <a:t>Other C.S./ Test Reports</a:t>
            </a:r>
          </a:p>
        </p:txBody>
      </p:sp>
      <p:cxnSp>
        <p:nvCxnSpPr>
          <p:cNvPr id="98" name="Conector recto 97"/>
          <p:cNvCxnSpPr/>
          <p:nvPr/>
        </p:nvCxnSpPr>
        <p:spPr>
          <a:xfrm>
            <a:off x="9349365" y="3117809"/>
            <a:ext cx="0" cy="2468241"/>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6" name="Rectángulo redondeado 55"/>
          <p:cNvSpPr/>
          <p:nvPr/>
        </p:nvSpPr>
        <p:spPr>
          <a:xfrm>
            <a:off x="8892165" y="4640971"/>
            <a:ext cx="914400" cy="609600"/>
          </a:xfrm>
          <a:prstGeom prst="roundRect">
            <a:avLst/>
          </a:prstGeom>
          <a:solidFill>
            <a:srgbClr val="005B9C"/>
          </a:solidFill>
          <a:ln w="381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defTabSz="355600">
              <a:lnSpc>
                <a:spcPct val="90000"/>
              </a:lnSpc>
              <a:spcBef>
                <a:spcPct val="0"/>
              </a:spcBef>
              <a:spcAft>
                <a:spcPct val="35000"/>
              </a:spcAft>
            </a:pPr>
            <a:r>
              <a:rPr lang="en-US" sz="1300" dirty="0">
                <a:latin typeface="Trebuchet MS" charset="0"/>
                <a:ea typeface="Trebuchet MS" charset="0"/>
                <a:cs typeface="Trebuchet MS" charset="0"/>
              </a:rPr>
              <a:t>OD300-201</a:t>
            </a:r>
          </a:p>
        </p:txBody>
      </p:sp>
      <p:sp>
        <p:nvSpPr>
          <p:cNvPr id="69" name="Rectángulo redondeado 68"/>
          <p:cNvSpPr/>
          <p:nvPr/>
        </p:nvSpPr>
        <p:spPr>
          <a:xfrm>
            <a:off x="7061200" y="1981200"/>
            <a:ext cx="1828800" cy="609600"/>
          </a:xfrm>
          <a:prstGeom prst="roundRect">
            <a:avLst/>
          </a:prstGeom>
          <a:solidFill>
            <a:srgbClr val="004494">
              <a:alpha val="89804"/>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defTabSz="311150">
              <a:lnSpc>
                <a:spcPct val="90000"/>
              </a:lnSpc>
              <a:spcBef>
                <a:spcPct val="0"/>
              </a:spcBef>
              <a:spcAft>
                <a:spcPct val="35000"/>
              </a:spcAft>
            </a:pPr>
            <a:r>
              <a:rPr lang="en-US" sz="1600" dirty="0">
                <a:latin typeface="Trebuchet MS" charset="0"/>
                <a:ea typeface="Trebuchet MS" charset="0"/>
                <a:cs typeface="Trebuchet MS" charset="0"/>
              </a:rPr>
              <a:t>Project Certificate</a:t>
            </a:r>
          </a:p>
        </p:txBody>
      </p:sp>
      <p:sp>
        <p:nvSpPr>
          <p:cNvPr id="110" name="Rectángulo redondeado 109"/>
          <p:cNvSpPr/>
          <p:nvPr/>
        </p:nvSpPr>
        <p:spPr>
          <a:xfrm>
            <a:off x="7825365" y="6765788"/>
            <a:ext cx="327916" cy="178171"/>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dirty="0">
              <a:latin typeface="Trebuchet MS" charset="0"/>
              <a:ea typeface="Trebuchet MS" charset="0"/>
              <a:cs typeface="Trebuchet MS" charset="0"/>
            </a:endParaRPr>
          </a:p>
        </p:txBody>
      </p:sp>
      <p:sp>
        <p:nvSpPr>
          <p:cNvPr id="111" name="Rectángulo redondeado 110"/>
          <p:cNvSpPr/>
          <p:nvPr/>
        </p:nvSpPr>
        <p:spPr>
          <a:xfrm>
            <a:off x="7825365" y="6994388"/>
            <a:ext cx="327916" cy="190606"/>
          </a:xfrm>
          <a:prstGeom prst="round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200" dirty="0">
              <a:latin typeface="Trebuchet MS" charset="0"/>
              <a:ea typeface="Trebuchet MS" charset="0"/>
              <a:cs typeface="Trebuchet MS" charset="0"/>
            </a:endParaRPr>
          </a:p>
        </p:txBody>
      </p:sp>
      <p:sp>
        <p:nvSpPr>
          <p:cNvPr id="112" name="Rectángulo 111"/>
          <p:cNvSpPr/>
          <p:nvPr/>
        </p:nvSpPr>
        <p:spPr>
          <a:xfrm>
            <a:off x="8132449" y="6727480"/>
            <a:ext cx="1773241" cy="276999"/>
          </a:xfrm>
          <a:prstGeom prst="rect">
            <a:avLst/>
          </a:prstGeom>
        </p:spPr>
        <p:txBody>
          <a:bodyPr wrap="none">
            <a:spAutoFit/>
          </a:bodyPr>
          <a:lstStyle/>
          <a:p>
            <a:pPr algn="ctr"/>
            <a:r>
              <a:rPr lang="en-US" sz="1200" dirty="0">
                <a:solidFill>
                  <a:srgbClr val="99CA3C"/>
                </a:solidFill>
                <a:latin typeface="Trebuchet MS" charset="0"/>
                <a:ea typeface="Trebuchet MS" charset="0"/>
                <a:cs typeface="Trebuchet MS" charset="0"/>
              </a:rPr>
              <a:t>Conformity Statements</a:t>
            </a:r>
          </a:p>
        </p:txBody>
      </p:sp>
      <p:sp>
        <p:nvSpPr>
          <p:cNvPr id="113" name="Rectángulo 112"/>
          <p:cNvSpPr/>
          <p:nvPr/>
        </p:nvSpPr>
        <p:spPr>
          <a:xfrm>
            <a:off x="8132449" y="6971769"/>
            <a:ext cx="1026627" cy="276999"/>
          </a:xfrm>
          <a:prstGeom prst="rect">
            <a:avLst/>
          </a:prstGeom>
        </p:spPr>
        <p:txBody>
          <a:bodyPr wrap="none">
            <a:spAutoFit/>
          </a:bodyPr>
          <a:lstStyle/>
          <a:p>
            <a:pPr algn="ctr"/>
            <a:r>
              <a:rPr lang="en-US" sz="1200">
                <a:solidFill>
                  <a:schemeClr val="accent6"/>
                </a:solidFill>
                <a:latin typeface="Trebuchet MS" charset="0"/>
                <a:ea typeface="Trebuchet MS" charset="0"/>
                <a:cs typeface="Trebuchet MS" charset="0"/>
              </a:rPr>
              <a:t>Test Reports</a:t>
            </a:r>
            <a:endParaRPr lang="en-US" sz="1200" dirty="0">
              <a:solidFill>
                <a:schemeClr val="accent6"/>
              </a:solidFill>
              <a:latin typeface="Trebuchet MS" charset="0"/>
              <a:ea typeface="Trebuchet MS" charset="0"/>
              <a:cs typeface="Trebuchet MS" charset="0"/>
            </a:endParaRPr>
          </a:p>
        </p:txBody>
      </p:sp>
      <p:sp>
        <p:nvSpPr>
          <p:cNvPr id="114" name="Rectángulo 113"/>
          <p:cNvSpPr/>
          <p:nvPr/>
        </p:nvSpPr>
        <p:spPr>
          <a:xfrm>
            <a:off x="8163507" y="7181435"/>
            <a:ext cx="1867819" cy="246221"/>
          </a:xfrm>
          <a:prstGeom prst="rect">
            <a:avLst/>
          </a:prstGeom>
        </p:spPr>
        <p:txBody>
          <a:bodyPr wrap="none">
            <a:spAutoFit/>
          </a:bodyPr>
          <a:lstStyle/>
          <a:p>
            <a:r>
              <a:rPr lang="en-US" sz="1000" dirty="0">
                <a:solidFill>
                  <a:schemeClr val="bg1"/>
                </a:solidFill>
                <a:latin typeface="Trebuchet MS" charset="0"/>
                <a:ea typeface="Trebuchet MS" charset="0"/>
                <a:cs typeface="Trebuchet MS" charset="0"/>
              </a:rPr>
              <a:t>e.g. manufacture evaluation </a:t>
            </a:r>
          </a:p>
        </p:txBody>
      </p:sp>
      <p:sp>
        <p:nvSpPr>
          <p:cNvPr id="115" name="Rectángulo 114"/>
          <p:cNvSpPr/>
          <p:nvPr/>
        </p:nvSpPr>
        <p:spPr>
          <a:xfrm>
            <a:off x="7878352" y="7195446"/>
            <a:ext cx="269626" cy="369332"/>
          </a:xfrm>
          <a:prstGeom prst="rect">
            <a:avLst/>
          </a:prstGeom>
        </p:spPr>
        <p:txBody>
          <a:bodyPr wrap="none">
            <a:spAutoFit/>
          </a:bodyPr>
          <a:lstStyle/>
          <a:p>
            <a:r>
              <a:rPr lang="en-US">
                <a:solidFill>
                  <a:schemeClr val="bg1"/>
                </a:solidFill>
                <a:latin typeface="Trebuchet MS" charset="0"/>
                <a:ea typeface="Trebuchet MS" charset="0"/>
                <a:cs typeface="Trebuchet MS" charset="0"/>
              </a:rPr>
              <a:t>*</a:t>
            </a:r>
            <a:endParaRPr lang="es-ES_tradnl" dirty="0"/>
          </a:p>
        </p:txBody>
      </p:sp>
      <p:sp>
        <p:nvSpPr>
          <p:cNvPr id="65"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70"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72" name="Afbeelding 6">
            <a:extLst>
              <a:ext uri="{FF2B5EF4-FFF2-40B4-BE49-F238E27FC236}">
                <a16:creationId xmlns:a16="http://schemas.microsoft.com/office/drawing/2014/main" id="{4C2C8259-4930-46DF-9962-337D55073F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4458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16" name="Conector recto 15"/>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7" name="Agrupar 16"/>
          <p:cNvGrpSpPr/>
          <p:nvPr/>
        </p:nvGrpSpPr>
        <p:grpSpPr>
          <a:xfrm>
            <a:off x="5080000" y="515426"/>
            <a:ext cx="5090668" cy="553998"/>
            <a:chOff x="5393761" y="5614117"/>
            <a:chExt cx="5413862" cy="726686"/>
          </a:xfrm>
        </p:grpSpPr>
        <p:sp>
          <p:nvSpPr>
            <p:cNvPr id="18" name="Arco 17"/>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9" name="Conector recto 18"/>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0" name="Elipse 19"/>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21" name="Elipse 20"/>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2" name="Elipse 21"/>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a:solidFill>
                  <a:schemeClr val="bg1"/>
                </a:solidFill>
                <a:latin typeface="Trebuchet MS" charset="0"/>
                <a:ea typeface="Trebuchet MS" charset="0"/>
                <a:cs typeface="Trebuchet MS" charset="0"/>
              </a:rPr>
              <a:t>2</a:t>
            </a:r>
            <a:endParaRPr lang="es-ES_tradnl" sz="2000" i="1" dirty="0">
              <a:solidFill>
                <a:schemeClr val="bg1"/>
              </a:solidFill>
              <a:latin typeface="Trebuchet MS" charset="0"/>
              <a:ea typeface="Trebuchet MS" charset="0"/>
              <a:cs typeface="Trebuchet MS" charset="0"/>
            </a:endParaRPr>
          </a:p>
        </p:txBody>
      </p:sp>
      <p:sp>
        <p:nvSpPr>
          <p:cNvPr id="23" name="Elipse 22"/>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4" name="Elipse 23"/>
          <p:cNvSpPr/>
          <p:nvPr/>
        </p:nvSpPr>
        <p:spPr>
          <a:xfrm>
            <a:off x="4860223" y="416393"/>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8" name="Elipse 27"/>
          <p:cNvSpPr/>
          <p:nvPr/>
        </p:nvSpPr>
        <p:spPr>
          <a:xfrm>
            <a:off x="417309" y="1356019"/>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7" name="Rectángulo 26"/>
          <p:cNvSpPr/>
          <p:nvPr/>
        </p:nvSpPr>
        <p:spPr>
          <a:xfrm>
            <a:off x="249445" y="1585224"/>
            <a:ext cx="2213629" cy="1323439"/>
          </a:xfrm>
          <a:prstGeom prst="rect">
            <a:avLst/>
          </a:prstGeom>
        </p:spPr>
        <p:txBody>
          <a:bodyPr wrap="square">
            <a:spAutoFit/>
          </a:bodyPr>
          <a:lstStyle/>
          <a:p>
            <a:pPr algn="ctr"/>
            <a:r>
              <a:rPr lang="en-GB" sz="4000" dirty="0">
                <a:solidFill>
                  <a:schemeClr val="bg1"/>
                </a:solidFill>
                <a:latin typeface="Trebuchet MS" charset="0"/>
                <a:ea typeface="Trebuchet MS" charset="0"/>
                <a:cs typeface="Trebuchet MS" charset="0"/>
              </a:rPr>
              <a:t>Case Study</a:t>
            </a:r>
            <a:endParaRPr lang="en-GB" sz="2000" dirty="0">
              <a:solidFill>
                <a:schemeClr val="bg1"/>
              </a:solidFill>
              <a:latin typeface="Trebuchet MS" charset="0"/>
              <a:ea typeface="Trebuchet MS" charset="0"/>
              <a:cs typeface="Trebuchet MS" charset="0"/>
            </a:endParaRPr>
          </a:p>
        </p:txBody>
      </p:sp>
      <p:sp>
        <p:nvSpPr>
          <p:cNvPr id="26"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9"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30" name="Afbeelding 6">
            <a:extLst>
              <a:ext uri="{FF2B5EF4-FFF2-40B4-BE49-F238E27FC236}">
                <a16:creationId xmlns:a16="http://schemas.microsoft.com/office/drawing/2014/main" id="{5ED4908F-B4BA-4CF6-BC11-E68051485E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uadroTexto 3"/>
          <p:cNvSpPr txBox="1"/>
          <p:nvPr/>
        </p:nvSpPr>
        <p:spPr>
          <a:xfrm>
            <a:off x="3251200" y="1889095"/>
            <a:ext cx="5105400" cy="880241"/>
          </a:xfrm>
          <a:prstGeom prst="rect">
            <a:avLst/>
          </a:prstGeom>
        </p:spPr>
        <p:txBody>
          <a:bodyPr vert="horz" wrap="square" lIns="0" tIns="0" rIns="0" bIns="0" numCol="1" rtlCol="0">
            <a:spAutoFit/>
          </a:bodyPr>
          <a:lstStyle/>
          <a:p>
            <a:pPr marL="12700" marR="66675" indent="11430">
              <a:lnSpc>
                <a:spcPct val="142900"/>
              </a:lnSpc>
            </a:pPr>
            <a:r>
              <a:rPr lang="es-ES_tradnl" sz="4000" spc="-15" dirty="0" err="1">
                <a:solidFill>
                  <a:srgbClr val="555B65"/>
                </a:solidFill>
                <a:latin typeface="Trebuchet MS"/>
                <a:cs typeface="Trebuchet MS"/>
              </a:rPr>
              <a:t>AiP</a:t>
            </a:r>
            <a:r>
              <a:rPr lang="es-ES_tradnl" sz="4000" spc="-15" dirty="0">
                <a:solidFill>
                  <a:srgbClr val="555B65"/>
                </a:solidFill>
                <a:latin typeface="Trebuchet MS"/>
                <a:cs typeface="Trebuchet MS"/>
              </a:rPr>
              <a:t> of a WEC </a:t>
            </a:r>
            <a:r>
              <a:rPr lang="es-ES_tradnl" sz="4000" spc="-15" dirty="0" err="1">
                <a:solidFill>
                  <a:srgbClr val="555B65"/>
                </a:solidFill>
                <a:latin typeface="Trebuchet MS"/>
                <a:cs typeface="Trebuchet MS"/>
              </a:rPr>
              <a:t>device</a:t>
            </a:r>
            <a:endParaRPr lang="es-ES_tradnl" spc="-15" dirty="0">
              <a:solidFill>
                <a:srgbClr val="555B65"/>
              </a:solidFill>
              <a:latin typeface="Trebuchet MS"/>
              <a:cs typeface="Trebuchet MS"/>
            </a:endParaRPr>
          </a:p>
        </p:txBody>
      </p:sp>
      <p:sp>
        <p:nvSpPr>
          <p:cNvPr id="44" name="Rectángulo 50"/>
          <p:cNvSpPr/>
          <p:nvPr/>
        </p:nvSpPr>
        <p:spPr>
          <a:xfrm>
            <a:off x="654345" y="3142226"/>
            <a:ext cx="4806655" cy="972574"/>
          </a:xfrm>
          <a:prstGeom prst="rect">
            <a:avLst/>
          </a:prstGeom>
          <a:ln>
            <a:noFill/>
          </a:ln>
        </p:spPr>
        <p:txBody>
          <a:bodyPr wrap="square">
            <a:spAutoFit/>
          </a:bodyPr>
          <a:lstStyle/>
          <a:p>
            <a:pPr marL="12700" marR="66675" indent="11430" algn="ctr">
              <a:lnSpc>
                <a:spcPct val="142900"/>
              </a:lnSpc>
            </a:pPr>
            <a:r>
              <a:rPr lang="en-US" sz="4000" spc="-15" dirty="0">
                <a:solidFill>
                  <a:srgbClr val="555B65"/>
                </a:solidFill>
                <a:latin typeface="Trebuchet MS"/>
                <a:cs typeface="Trebuchet MS"/>
              </a:rPr>
              <a:t>Context &amp; Method</a:t>
            </a:r>
            <a:endParaRPr lang="es-ES_tradnl" sz="4000" spc="-15" dirty="0">
              <a:solidFill>
                <a:srgbClr val="555B65"/>
              </a:solidFill>
              <a:latin typeface="Trebuchet MS"/>
              <a:cs typeface="Trebuchet MS"/>
            </a:endParaRPr>
          </a:p>
        </p:txBody>
      </p:sp>
      <p:sp>
        <p:nvSpPr>
          <p:cNvPr id="45" name="Rectángulo 50"/>
          <p:cNvSpPr/>
          <p:nvPr/>
        </p:nvSpPr>
        <p:spPr>
          <a:xfrm>
            <a:off x="5576710" y="3142226"/>
            <a:ext cx="5142090" cy="870238"/>
          </a:xfrm>
          <a:prstGeom prst="rect">
            <a:avLst/>
          </a:prstGeom>
          <a:ln>
            <a:noFill/>
          </a:ln>
        </p:spPr>
        <p:txBody>
          <a:bodyPr wrap="square">
            <a:spAutoFit/>
          </a:bodyPr>
          <a:lstStyle/>
          <a:p>
            <a:pPr marL="12700" marR="66675" indent="11430" algn="ctr">
              <a:lnSpc>
                <a:spcPct val="142900"/>
              </a:lnSpc>
            </a:pPr>
            <a:r>
              <a:rPr lang="en-US" sz="4000" spc="-15" dirty="0">
                <a:solidFill>
                  <a:srgbClr val="555B65"/>
                </a:solidFill>
                <a:latin typeface="Trebuchet MS"/>
                <a:cs typeface="Trebuchet MS"/>
              </a:rPr>
              <a:t>Main Outputs</a:t>
            </a:r>
            <a:endParaRPr lang="es-ES_tradnl" sz="4000" spc="-15" dirty="0">
              <a:solidFill>
                <a:srgbClr val="555B65"/>
              </a:solidFill>
              <a:latin typeface="Trebuchet MS"/>
              <a:cs typeface="Trebuchet MS"/>
            </a:endParaRPr>
          </a:p>
        </p:txBody>
      </p:sp>
      <p:cxnSp>
        <p:nvCxnSpPr>
          <p:cNvPr id="46" name="Conector recto 20"/>
          <p:cNvCxnSpPr/>
          <p:nvPr/>
        </p:nvCxnSpPr>
        <p:spPr>
          <a:xfrm flipH="1" flipV="1">
            <a:off x="514165" y="3733800"/>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Rectángulo 64"/>
          <p:cNvSpPr/>
          <p:nvPr/>
        </p:nvSpPr>
        <p:spPr>
          <a:xfrm>
            <a:off x="967209" y="5188803"/>
            <a:ext cx="4139216"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Development of the Concept Approval Approach as it is classically developed within the Classification Activities</a:t>
            </a:r>
          </a:p>
        </p:txBody>
      </p:sp>
      <p:sp>
        <p:nvSpPr>
          <p:cNvPr id="48" name="Rectángulo 65"/>
          <p:cNvSpPr/>
          <p:nvPr/>
        </p:nvSpPr>
        <p:spPr>
          <a:xfrm>
            <a:off x="967208" y="6400800"/>
            <a:ext cx="4378721"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Main items covered are the mooring system, the floating unit, the electrical system, the machinery and the safety systems </a:t>
            </a:r>
            <a:endParaRPr lang="en-US" sz="1600" dirty="0">
              <a:solidFill>
                <a:schemeClr val="tx1">
                  <a:lumMod val="65000"/>
                  <a:lumOff val="35000"/>
                </a:schemeClr>
              </a:solidFill>
              <a:latin typeface="Trebuchet MS" charset="0"/>
              <a:ea typeface="Trebuchet MS" charset="0"/>
              <a:cs typeface="Trebuchet MS" charset="0"/>
              <a:sym typeface="Wingdings"/>
            </a:endParaRPr>
          </a:p>
        </p:txBody>
      </p:sp>
      <p:sp>
        <p:nvSpPr>
          <p:cNvPr id="49" name="Rectángulo 69"/>
          <p:cNvSpPr/>
          <p:nvPr/>
        </p:nvSpPr>
        <p:spPr>
          <a:xfrm>
            <a:off x="967209" y="4139625"/>
            <a:ext cx="4174181"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A Wave Energy Converter developed on a floating barge basis </a:t>
            </a:r>
          </a:p>
        </p:txBody>
      </p:sp>
      <p:sp>
        <p:nvSpPr>
          <p:cNvPr id="50" name="Elipse 33">
            <a:extLst>
              <a:ext uri="{FF2B5EF4-FFF2-40B4-BE49-F238E27FC236}">
                <a16:creationId xmlns:a16="http://schemas.microsoft.com/office/drawing/2014/main" id="{0D258F39-08AC-4294-AFF6-D4DE40CF9905}"/>
              </a:ext>
            </a:extLst>
          </p:cNvPr>
          <p:cNvSpPr/>
          <p:nvPr/>
        </p:nvSpPr>
        <p:spPr>
          <a:xfrm>
            <a:off x="281409" y="42374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51" name="Agrupar 34">
            <a:extLst>
              <a:ext uri="{FF2B5EF4-FFF2-40B4-BE49-F238E27FC236}">
                <a16:creationId xmlns:a16="http://schemas.microsoft.com/office/drawing/2014/main" id="{E8227252-019B-4FF8-8258-A2ADFEB67335}"/>
              </a:ext>
            </a:extLst>
          </p:cNvPr>
          <p:cNvGrpSpPr/>
          <p:nvPr/>
        </p:nvGrpSpPr>
        <p:grpSpPr>
          <a:xfrm>
            <a:off x="203200" y="4268483"/>
            <a:ext cx="592641" cy="378853"/>
            <a:chOff x="5344377" y="2992842"/>
            <a:chExt cx="761235" cy="486629"/>
          </a:xfrm>
        </p:grpSpPr>
        <p:grpSp>
          <p:nvGrpSpPr>
            <p:cNvPr id="52" name="Agrupar 35">
              <a:extLst>
                <a:ext uri="{FF2B5EF4-FFF2-40B4-BE49-F238E27FC236}">
                  <a16:creationId xmlns:a16="http://schemas.microsoft.com/office/drawing/2014/main" id="{F74EB6AB-A7DB-4F1E-ADC4-86DB99506E13}"/>
                </a:ext>
              </a:extLst>
            </p:cNvPr>
            <p:cNvGrpSpPr/>
            <p:nvPr/>
          </p:nvGrpSpPr>
          <p:grpSpPr>
            <a:xfrm>
              <a:off x="5344377" y="3135255"/>
              <a:ext cx="761235" cy="190500"/>
              <a:chOff x="7801834" y="2827872"/>
              <a:chExt cx="761235" cy="190500"/>
            </a:xfrm>
          </p:grpSpPr>
          <p:sp>
            <p:nvSpPr>
              <p:cNvPr id="55" name="Acorde 38">
                <a:extLst>
                  <a:ext uri="{FF2B5EF4-FFF2-40B4-BE49-F238E27FC236}">
                    <a16:creationId xmlns:a16="http://schemas.microsoft.com/office/drawing/2014/main" id="{37737E5B-26A3-4331-A1C6-BC43BB64696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6" name="Acorde 39">
                <a:extLst>
                  <a:ext uri="{FF2B5EF4-FFF2-40B4-BE49-F238E27FC236}">
                    <a16:creationId xmlns:a16="http://schemas.microsoft.com/office/drawing/2014/main" id="{2B411479-886F-44A4-996F-A2021F1EE589}"/>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7" name="Elipse 40">
                <a:extLst>
                  <a:ext uri="{FF2B5EF4-FFF2-40B4-BE49-F238E27FC236}">
                    <a16:creationId xmlns:a16="http://schemas.microsoft.com/office/drawing/2014/main" id="{CBBC02BA-021C-48E2-84C8-E474D99AC786}"/>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53" name="Arco 36">
              <a:extLst>
                <a:ext uri="{FF2B5EF4-FFF2-40B4-BE49-F238E27FC236}">
                  <a16:creationId xmlns:a16="http://schemas.microsoft.com/office/drawing/2014/main" id="{42A32F1D-CB07-4156-A698-2D2FCA092FCE}"/>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54" name="Arco 37">
              <a:extLst>
                <a:ext uri="{FF2B5EF4-FFF2-40B4-BE49-F238E27FC236}">
                  <a16:creationId xmlns:a16="http://schemas.microsoft.com/office/drawing/2014/main" id="{FA1D4564-DEA9-43BF-82F7-C0FA39E18A1A}"/>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58" name="Elipse 33">
            <a:extLst>
              <a:ext uri="{FF2B5EF4-FFF2-40B4-BE49-F238E27FC236}">
                <a16:creationId xmlns:a16="http://schemas.microsoft.com/office/drawing/2014/main" id="{60982C23-D278-47C1-BD2B-C2EB90553AA1}"/>
              </a:ext>
            </a:extLst>
          </p:cNvPr>
          <p:cNvSpPr/>
          <p:nvPr/>
        </p:nvSpPr>
        <p:spPr>
          <a:xfrm>
            <a:off x="281409" y="5402741"/>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59" name="Agrupar 34">
            <a:extLst>
              <a:ext uri="{FF2B5EF4-FFF2-40B4-BE49-F238E27FC236}">
                <a16:creationId xmlns:a16="http://schemas.microsoft.com/office/drawing/2014/main" id="{3C2ABDEE-6B21-4969-BA97-E5F08F44E909}"/>
              </a:ext>
            </a:extLst>
          </p:cNvPr>
          <p:cNvGrpSpPr/>
          <p:nvPr/>
        </p:nvGrpSpPr>
        <p:grpSpPr>
          <a:xfrm>
            <a:off x="203200" y="5433761"/>
            <a:ext cx="592641" cy="378853"/>
            <a:chOff x="5344377" y="2992842"/>
            <a:chExt cx="761235" cy="486629"/>
          </a:xfrm>
        </p:grpSpPr>
        <p:grpSp>
          <p:nvGrpSpPr>
            <p:cNvPr id="60" name="Agrupar 35">
              <a:extLst>
                <a:ext uri="{FF2B5EF4-FFF2-40B4-BE49-F238E27FC236}">
                  <a16:creationId xmlns:a16="http://schemas.microsoft.com/office/drawing/2014/main" id="{6F4592C8-B8AE-4DFB-A3C3-F3DB83B44431}"/>
                </a:ext>
              </a:extLst>
            </p:cNvPr>
            <p:cNvGrpSpPr/>
            <p:nvPr/>
          </p:nvGrpSpPr>
          <p:grpSpPr>
            <a:xfrm>
              <a:off x="5344377" y="3135255"/>
              <a:ext cx="761235" cy="190500"/>
              <a:chOff x="7801834" y="2827872"/>
              <a:chExt cx="761235" cy="190500"/>
            </a:xfrm>
          </p:grpSpPr>
          <p:sp>
            <p:nvSpPr>
              <p:cNvPr id="63" name="Acorde 38">
                <a:extLst>
                  <a:ext uri="{FF2B5EF4-FFF2-40B4-BE49-F238E27FC236}">
                    <a16:creationId xmlns:a16="http://schemas.microsoft.com/office/drawing/2014/main" id="{3F08EAEC-50D5-4E1F-9C86-3D528C1637B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4" name="Acorde 39">
                <a:extLst>
                  <a:ext uri="{FF2B5EF4-FFF2-40B4-BE49-F238E27FC236}">
                    <a16:creationId xmlns:a16="http://schemas.microsoft.com/office/drawing/2014/main" id="{F6E6BFC4-CA75-4508-A026-A311429C4E82}"/>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5" name="Elipse 40">
                <a:extLst>
                  <a:ext uri="{FF2B5EF4-FFF2-40B4-BE49-F238E27FC236}">
                    <a16:creationId xmlns:a16="http://schemas.microsoft.com/office/drawing/2014/main" id="{E8854CE7-2688-4A38-8545-4C5A0E87534C}"/>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61" name="Arco 36">
              <a:extLst>
                <a:ext uri="{FF2B5EF4-FFF2-40B4-BE49-F238E27FC236}">
                  <a16:creationId xmlns:a16="http://schemas.microsoft.com/office/drawing/2014/main" id="{8CD58179-AC22-4FF6-AC1D-15184F3595B5}"/>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62" name="Arco 37">
              <a:extLst>
                <a:ext uri="{FF2B5EF4-FFF2-40B4-BE49-F238E27FC236}">
                  <a16:creationId xmlns:a16="http://schemas.microsoft.com/office/drawing/2014/main" id="{9DAFB174-8EFF-4263-B286-03CD61DBBAF0}"/>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66" name="Elipse 33">
            <a:extLst>
              <a:ext uri="{FF2B5EF4-FFF2-40B4-BE49-F238E27FC236}">
                <a16:creationId xmlns:a16="http://schemas.microsoft.com/office/drawing/2014/main" id="{62280E85-0A22-41D1-8ECB-A082109FC8D5}"/>
              </a:ext>
            </a:extLst>
          </p:cNvPr>
          <p:cNvSpPr/>
          <p:nvPr/>
        </p:nvSpPr>
        <p:spPr>
          <a:xfrm>
            <a:off x="281409" y="66758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67" name="Agrupar 34">
            <a:extLst>
              <a:ext uri="{FF2B5EF4-FFF2-40B4-BE49-F238E27FC236}">
                <a16:creationId xmlns:a16="http://schemas.microsoft.com/office/drawing/2014/main" id="{BC9543F9-8C90-4EA6-82D4-649648E263C6}"/>
              </a:ext>
            </a:extLst>
          </p:cNvPr>
          <p:cNvGrpSpPr/>
          <p:nvPr/>
        </p:nvGrpSpPr>
        <p:grpSpPr>
          <a:xfrm>
            <a:off x="203200" y="6706883"/>
            <a:ext cx="592641" cy="378853"/>
            <a:chOff x="5344377" y="2992842"/>
            <a:chExt cx="761235" cy="486629"/>
          </a:xfrm>
        </p:grpSpPr>
        <p:grpSp>
          <p:nvGrpSpPr>
            <p:cNvPr id="68"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71"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2"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3" name="Elipse 40">
                <a:extLst>
                  <a:ext uri="{FF2B5EF4-FFF2-40B4-BE49-F238E27FC236}">
                    <a16:creationId xmlns:a16="http://schemas.microsoft.com/office/drawing/2014/main" id="{6818E601-F451-45CC-A5D5-376248287704}"/>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69"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0"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cxnSp>
        <p:nvCxnSpPr>
          <p:cNvPr id="74" name="Conector recto 20"/>
          <p:cNvCxnSpPr/>
          <p:nvPr/>
        </p:nvCxnSpPr>
        <p:spPr>
          <a:xfrm flipH="1" flipV="1">
            <a:off x="5636524" y="3733800"/>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5" name="Elipse 33">
            <a:extLst>
              <a:ext uri="{FF2B5EF4-FFF2-40B4-BE49-F238E27FC236}">
                <a16:creationId xmlns:a16="http://schemas.microsoft.com/office/drawing/2014/main" id="{0D258F39-08AC-4294-AFF6-D4DE40CF9905}"/>
              </a:ext>
            </a:extLst>
          </p:cNvPr>
          <p:cNvSpPr/>
          <p:nvPr/>
        </p:nvSpPr>
        <p:spPr>
          <a:xfrm>
            <a:off x="5403768" y="42374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76" name="Agrupar 34">
            <a:extLst>
              <a:ext uri="{FF2B5EF4-FFF2-40B4-BE49-F238E27FC236}">
                <a16:creationId xmlns:a16="http://schemas.microsoft.com/office/drawing/2014/main" id="{E8227252-019B-4FF8-8258-A2ADFEB67335}"/>
              </a:ext>
            </a:extLst>
          </p:cNvPr>
          <p:cNvGrpSpPr/>
          <p:nvPr/>
        </p:nvGrpSpPr>
        <p:grpSpPr>
          <a:xfrm>
            <a:off x="5325559" y="4268483"/>
            <a:ext cx="592641" cy="378853"/>
            <a:chOff x="5344377" y="2992842"/>
            <a:chExt cx="761235" cy="486629"/>
          </a:xfrm>
        </p:grpSpPr>
        <p:grpSp>
          <p:nvGrpSpPr>
            <p:cNvPr id="77" name="Agrupar 35">
              <a:extLst>
                <a:ext uri="{FF2B5EF4-FFF2-40B4-BE49-F238E27FC236}">
                  <a16:creationId xmlns:a16="http://schemas.microsoft.com/office/drawing/2014/main" id="{F74EB6AB-A7DB-4F1E-ADC4-86DB99506E13}"/>
                </a:ext>
              </a:extLst>
            </p:cNvPr>
            <p:cNvGrpSpPr/>
            <p:nvPr/>
          </p:nvGrpSpPr>
          <p:grpSpPr>
            <a:xfrm>
              <a:off x="5344377" y="3135255"/>
              <a:ext cx="761235" cy="190500"/>
              <a:chOff x="7801834" y="2827872"/>
              <a:chExt cx="761235" cy="190500"/>
            </a:xfrm>
          </p:grpSpPr>
          <p:sp>
            <p:nvSpPr>
              <p:cNvPr id="80" name="Acorde 38">
                <a:extLst>
                  <a:ext uri="{FF2B5EF4-FFF2-40B4-BE49-F238E27FC236}">
                    <a16:creationId xmlns:a16="http://schemas.microsoft.com/office/drawing/2014/main" id="{37737E5B-26A3-4331-A1C6-BC43BB64696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1" name="Acorde 39">
                <a:extLst>
                  <a:ext uri="{FF2B5EF4-FFF2-40B4-BE49-F238E27FC236}">
                    <a16:creationId xmlns:a16="http://schemas.microsoft.com/office/drawing/2014/main" id="{2B411479-886F-44A4-996F-A2021F1EE589}"/>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2" name="Elipse 40">
                <a:extLst>
                  <a:ext uri="{FF2B5EF4-FFF2-40B4-BE49-F238E27FC236}">
                    <a16:creationId xmlns:a16="http://schemas.microsoft.com/office/drawing/2014/main" id="{CBBC02BA-021C-48E2-84C8-E474D99AC786}"/>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78" name="Arco 36">
              <a:extLst>
                <a:ext uri="{FF2B5EF4-FFF2-40B4-BE49-F238E27FC236}">
                  <a16:creationId xmlns:a16="http://schemas.microsoft.com/office/drawing/2014/main" id="{42A32F1D-CB07-4156-A698-2D2FCA092FCE}"/>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9" name="Arco 37">
              <a:extLst>
                <a:ext uri="{FF2B5EF4-FFF2-40B4-BE49-F238E27FC236}">
                  <a16:creationId xmlns:a16="http://schemas.microsoft.com/office/drawing/2014/main" id="{FA1D4564-DEA9-43BF-82F7-C0FA39E18A1A}"/>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83" name="Elipse 33">
            <a:extLst>
              <a:ext uri="{FF2B5EF4-FFF2-40B4-BE49-F238E27FC236}">
                <a16:creationId xmlns:a16="http://schemas.microsoft.com/office/drawing/2014/main" id="{60982C23-D278-47C1-BD2B-C2EB90553AA1}"/>
              </a:ext>
            </a:extLst>
          </p:cNvPr>
          <p:cNvSpPr/>
          <p:nvPr/>
        </p:nvSpPr>
        <p:spPr>
          <a:xfrm>
            <a:off x="5403768" y="523348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84" name="Agrupar 34">
            <a:extLst>
              <a:ext uri="{FF2B5EF4-FFF2-40B4-BE49-F238E27FC236}">
                <a16:creationId xmlns:a16="http://schemas.microsoft.com/office/drawing/2014/main" id="{3C2ABDEE-6B21-4969-BA97-E5F08F44E909}"/>
              </a:ext>
            </a:extLst>
          </p:cNvPr>
          <p:cNvGrpSpPr/>
          <p:nvPr/>
        </p:nvGrpSpPr>
        <p:grpSpPr>
          <a:xfrm>
            <a:off x="5325559" y="5257044"/>
            <a:ext cx="592641" cy="378853"/>
            <a:chOff x="5344377" y="2992842"/>
            <a:chExt cx="761235" cy="486629"/>
          </a:xfrm>
        </p:grpSpPr>
        <p:grpSp>
          <p:nvGrpSpPr>
            <p:cNvPr id="85" name="Agrupar 35">
              <a:extLst>
                <a:ext uri="{FF2B5EF4-FFF2-40B4-BE49-F238E27FC236}">
                  <a16:creationId xmlns:a16="http://schemas.microsoft.com/office/drawing/2014/main" id="{6F4592C8-B8AE-4DFB-A3C3-F3DB83B44431}"/>
                </a:ext>
              </a:extLst>
            </p:cNvPr>
            <p:cNvGrpSpPr/>
            <p:nvPr/>
          </p:nvGrpSpPr>
          <p:grpSpPr>
            <a:xfrm>
              <a:off x="5344377" y="3135255"/>
              <a:ext cx="761235" cy="190500"/>
              <a:chOff x="7801834" y="2827872"/>
              <a:chExt cx="761235" cy="190500"/>
            </a:xfrm>
          </p:grpSpPr>
          <p:sp>
            <p:nvSpPr>
              <p:cNvPr id="88" name="Acorde 38">
                <a:extLst>
                  <a:ext uri="{FF2B5EF4-FFF2-40B4-BE49-F238E27FC236}">
                    <a16:creationId xmlns:a16="http://schemas.microsoft.com/office/drawing/2014/main" id="{3F08EAEC-50D5-4E1F-9C86-3D528C1637B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9" name="Acorde 39">
                <a:extLst>
                  <a:ext uri="{FF2B5EF4-FFF2-40B4-BE49-F238E27FC236}">
                    <a16:creationId xmlns:a16="http://schemas.microsoft.com/office/drawing/2014/main" id="{F6E6BFC4-CA75-4508-A026-A311429C4E82}"/>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0" name="Elipse 40">
                <a:extLst>
                  <a:ext uri="{FF2B5EF4-FFF2-40B4-BE49-F238E27FC236}">
                    <a16:creationId xmlns:a16="http://schemas.microsoft.com/office/drawing/2014/main" id="{E8854CE7-2688-4A38-8545-4C5A0E87534C}"/>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86" name="Arco 36">
              <a:extLst>
                <a:ext uri="{FF2B5EF4-FFF2-40B4-BE49-F238E27FC236}">
                  <a16:creationId xmlns:a16="http://schemas.microsoft.com/office/drawing/2014/main" id="{8CD58179-AC22-4FF6-AC1D-15184F3595B5}"/>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87" name="Arco 37">
              <a:extLst>
                <a:ext uri="{FF2B5EF4-FFF2-40B4-BE49-F238E27FC236}">
                  <a16:creationId xmlns:a16="http://schemas.microsoft.com/office/drawing/2014/main" id="{9DAFB174-8EFF-4263-B286-03CD61DBBAF0}"/>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91" name="Elipse 33">
            <a:extLst>
              <a:ext uri="{FF2B5EF4-FFF2-40B4-BE49-F238E27FC236}">
                <a16:creationId xmlns:a16="http://schemas.microsoft.com/office/drawing/2014/main" id="{62280E85-0A22-41D1-8ECB-A082109FC8D5}"/>
              </a:ext>
            </a:extLst>
          </p:cNvPr>
          <p:cNvSpPr/>
          <p:nvPr/>
        </p:nvSpPr>
        <p:spPr>
          <a:xfrm>
            <a:off x="5386809" y="6118278"/>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92" name="Agrupar 34">
            <a:extLst>
              <a:ext uri="{FF2B5EF4-FFF2-40B4-BE49-F238E27FC236}">
                <a16:creationId xmlns:a16="http://schemas.microsoft.com/office/drawing/2014/main" id="{BC9543F9-8C90-4EA6-82D4-649648E263C6}"/>
              </a:ext>
            </a:extLst>
          </p:cNvPr>
          <p:cNvGrpSpPr/>
          <p:nvPr/>
        </p:nvGrpSpPr>
        <p:grpSpPr>
          <a:xfrm>
            <a:off x="5308600" y="6150162"/>
            <a:ext cx="592641" cy="378853"/>
            <a:chOff x="5344377" y="2992842"/>
            <a:chExt cx="761235" cy="486629"/>
          </a:xfrm>
        </p:grpSpPr>
        <p:grpSp>
          <p:nvGrpSpPr>
            <p:cNvPr id="93"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96"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7"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8" name="Elipse 40">
                <a:extLst>
                  <a:ext uri="{FF2B5EF4-FFF2-40B4-BE49-F238E27FC236}">
                    <a16:creationId xmlns:a16="http://schemas.microsoft.com/office/drawing/2014/main" id="{6818E601-F451-45CC-A5D5-376248287704}"/>
                  </a:ext>
                </a:extLst>
              </p:cNvPr>
              <p:cNvSpPr/>
              <p:nvPr/>
            </p:nvSpPr>
            <p:spPr>
              <a:xfrm>
                <a:off x="807893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94"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95"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99" name="Rectángulo 64"/>
          <p:cNvSpPr/>
          <p:nvPr/>
        </p:nvSpPr>
        <p:spPr>
          <a:xfrm>
            <a:off x="6163619" y="5005252"/>
            <a:ext cx="3869381"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System pre-approved on a Classification based approach and additional IEC standards (IEC 60146…</a:t>
            </a:r>
            <a:r>
              <a:rPr lang="en-US" sz="1600" dirty="0" err="1">
                <a:solidFill>
                  <a:schemeClr val="tx1">
                    <a:lumMod val="65000"/>
                    <a:lumOff val="35000"/>
                  </a:schemeClr>
                </a:solidFill>
                <a:latin typeface="Trebuchet MS" charset="0"/>
                <a:ea typeface="Trebuchet MS" charset="0"/>
                <a:cs typeface="Trebuchet MS" charset="0"/>
              </a:rPr>
              <a:t>etc</a:t>
            </a:r>
            <a:r>
              <a:rPr lang="en-US" sz="1600" dirty="0">
                <a:solidFill>
                  <a:schemeClr val="tx1">
                    <a:lumMod val="65000"/>
                    <a:lumOff val="35000"/>
                  </a:schemeClr>
                </a:solidFill>
                <a:latin typeface="Trebuchet MS" charset="0"/>
                <a:ea typeface="Trebuchet MS" charset="0"/>
                <a:cs typeface="Trebuchet MS" charset="0"/>
              </a:rPr>
              <a:t>)  </a:t>
            </a:r>
          </a:p>
        </p:txBody>
      </p:sp>
      <p:sp>
        <p:nvSpPr>
          <p:cNvPr id="100" name="Rectángulo 65"/>
          <p:cNvSpPr/>
          <p:nvPr/>
        </p:nvSpPr>
        <p:spPr>
          <a:xfrm>
            <a:off x="6163619" y="5943600"/>
            <a:ext cx="3869381"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Independent calculations and power cable to shore excluded from Scope of Work</a:t>
            </a:r>
            <a:endParaRPr lang="en-US" sz="1600" dirty="0">
              <a:solidFill>
                <a:schemeClr val="tx1">
                  <a:lumMod val="65000"/>
                  <a:lumOff val="35000"/>
                </a:schemeClr>
              </a:solidFill>
              <a:latin typeface="Trebuchet MS" charset="0"/>
              <a:ea typeface="Trebuchet MS" charset="0"/>
              <a:cs typeface="Trebuchet MS" charset="0"/>
              <a:sym typeface="Wingdings"/>
            </a:endParaRPr>
          </a:p>
        </p:txBody>
      </p:sp>
      <p:sp>
        <p:nvSpPr>
          <p:cNvPr id="101" name="Rectángulo 69"/>
          <p:cNvSpPr/>
          <p:nvPr/>
        </p:nvSpPr>
        <p:spPr>
          <a:xfrm>
            <a:off x="6163619" y="4122003"/>
            <a:ext cx="3869381"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Establish the design code to comply with, verify design is suitable for use and contains no showstoppers</a:t>
            </a:r>
          </a:p>
        </p:txBody>
      </p:sp>
      <p:cxnSp>
        <p:nvCxnSpPr>
          <p:cNvPr id="102" name="Elbow Connector 4"/>
          <p:cNvCxnSpPr/>
          <p:nvPr/>
        </p:nvCxnSpPr>
        <p:spPr bwMode="auto">
          <a:xfrm rot="5400000">
            <a:off x="3098800" y="1849800"/>
            <a:ext cx="360000" cy="360000"/>
          </a:xfrm>
          <a:prstGeom prst="bentConnector3">
            <a:avLst>
              <a:gd name="adj1" fmla="val -2293"/>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3" name="Elbow Connector 23"/>
          <p:cNvCxnSpPr/>
          <p:nvPr/>
        </p:nvCxnSpPr>
        <p:spPr bwMode="auto">
          <a:xfrm rot="10800000">
            <a:off x="7691800" y="1876032"/>
            <a:ext cx="360000" cy="360000"/>
          </a:xfrm>
          <a:prstGeom prst="bentConnector3">
            <a:avLst>
              <a:gd name="adj1" fmla="val -344"/>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4" name="Elbow Connector 32"/>
          <p:cNvCxnSpPr/>
          <p:nvPr/>
        </p:nvCxnSpPr>
        <p:spPr bwMode="auto">
          <a:xfrm rot="10800000">
            <a:off x="3098801" y="2535599"/>
            <a:ext cx="360000" cy="360000"/>
          </a:xfrm>
          <a:prstGeom prst="bentConnector3">
            <a:avLst>
              <a:gd name="adj1" fmla="val 102478"/>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5" name="Elbow Connector 35"/>
          <p:cNvCxnSpPr/>
          <p:nvPr/>
        </p:nvCxnSpPr>
        <p:spPr bwMode="auto">
          <a:xfrm rot="5400000">
            <a:off x="7691800" y="2548663"/>
            <a:ext cx="360000" cy="360000"/>
          </a:xfrm>
          <a:prstGeom prst="bentConnector3">
            <a:avLst>
              <a:gd name="adj1" fmla="val 100935"/>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Rectángulo 14"/>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107" name="Elipse 33">
            <a:extLst>
              <a:ext uri="{FF2B5EF4-FFF2-40B4-BE49-F238E27FC236}">
                <a16:creationId xmlns:a16="http://schemas.microsoft.com/office/drawing/2014/main" id="{62280E85-0A22-41D1-8ECB-A082109FC8D5}"/>
              </a:ext>
            </a:extLst>
          </p:cNvPr>
          <p:cNvSpPr/>
          <p:nvPr/>
        </p:nvSpPr>
        <p:spPr>
          <a:xfrm>
            <a:off x="5386809" y="6963681"/>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108" name="Agrupar 34">
            <a:extLst>
              <a:ext uri="{FF2B5EF4-FFF2-40B4-BE49-F238E27FC236}">
                <a16:creationId xmlns:a16="http://schemas.microsoft.com/office/drawing/2014/main" id="{BC9543F9-8C90-4EA6-82D4-649648E263C6}"/>
              </a:ext>
            </a:extLst>
          </p:cNvPr>
          <p:cNvGrpSpPr/>
          <p:nvPr/>
        </p:nvGrpSpPr>
        <p:grpSpPr>
          <a:xfrm>
            <a:off x="5308600" y="6995565"/>
            <a:ext cx="592641" cy="378853"/>
            <a:chOff x="5344377" y="2992842"/>
            <a:chExt cx="761235" cy="486629"/>
          </a:xfrm>
        </p:grpSpPr>
        <p:grpSp>
          <p:nvGrpSpPr>
            <p:cNvPr id="109"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112"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3"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4" name="Elipse 40">
                <a:extLst>
                  <a:ext uri="{FF2B5EF4-FFF2-40B4-BE49-F238E27FC236}">
                    <a16:creationId xmlns:a16="http://schemas.microsoft.com/office/drawing/2014/main" id="{6818E601-F451-45CC-A5D5-376248287704}"/>
                  </a:ext>
                </a:extLst>
              </p:cNvPr>
              <p:cNvSpPr/>
              <p:nvPr/>
            </p:nvSpPr>
            <p:spPr>
              <a:xfrm>
                <a:off x="807893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110"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11"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115" name="Rectángulo 65"/>
          <p:cNvSpPr/>
          <p:nvPr/>
        </p:nvSpPr>
        <p:spPr>
          <a:xfrm>
            <a:off x="6163619" y="6882825"/>
            <a:ext cx="3869381"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sym typeface="Wingdings"/>
              </a:rPr>
              <a:t>Open directly the project on series of prototypes to be installed worldwide</a:t>
            </a:r>
          </a:p>
        </p:txBody>
      </p:sp>
    </p:spTree>
    <p:extLst>
      <p:ext uri="{BB962C8B-B14F-4D97-AF65-F5344CB8AC3E}">
        <p14:creationId xmlns:p14="http://schemas.microsoft.com/office/powerpoint/2010/main" val="40241639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3" name="Conector recto 20"/>
          <p:cNvCxnSpPr/>
          <p:nvPr/>
        </p:nvCxnSpPr>
        <p:spPr>
          <a:xfrm flipH="1" flipV="1">
            <a:off x="514165" y="3733800"/>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Conector recto 20"/>
          <p:cNvCxnSpPr/>
          <p:nvPr/>
        </p:nvCxnSpPr>
        <p:spPr>
          <a:xfrm flipH="1" flipV="1">
            <a:off x="5636524" y="3733800"/>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ángulo 6"/>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16" name="Conector recto 15"/>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7" name="Agrupar 16"/>
          <p:cNvGrpSpPr/>
          <p:nvPr/>
        </p:nvGrpSpPr>
        <p:grpSpPr>
          <a:xfrm>
            <a:off x="5069332" y="515426"/>
            <a:ext cx="5090668" cy="553998"/>
            <a:chOff x="5393761" y="5614117"/>
            <a:chExt cx="5413862" cy="726686"/>
          </a:xfrm>
        </p:grpSpPr>
        <p:sp>
          <p:nvSpPr>
            <p:cNvPr id="18" name="Arco 17"/>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9" name="Conector recto 18"/>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0" name="Elipse 19"/>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21" name="Elipse 20"/>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2" name="Elipse 21"/>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a:solidFill>
                  <a:schemeClr val="bg1"/>
                </a:solidFill>
                <a:latin typeface="Trebuchet MS" charset="0"/>
                <a:ea typeface="Trebuchet MS" charset="0"/>
                <a:cs typeface="Trebuchet MS" charset="0"/>
              </a:rPr>
              <a:t>2</a:t>
            </a:r>
            <a:endParaRPr lang="es-ES_tradnl" sz="2000" i="1" dirty="0">
              <a:solidFill>
                <a:schemeClr val="bg1"/>
              </a:solidFill>
              <a:latin typeface="Trebuchet MS" charset="0"/>
              <a:ea typeface="Trebuchet MS" charset="0"/>
              <a:cs typeface="Trebuchet MS" charset="0"/>
            </a:endParaRPr>
          </a:p>
        </p:txBody>
      </p:sp>
      <p:sp>
        <p:nvSpPr>
          <p:cNvPr id="23" name="Elipse 22"/>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4" name="Elipse 23"/>
          <p:cNvSpPr/>
          <p:nvPr/>
        </p:nvSpPr>
        <p:spPr>
          <a:xfrm>
            <a:off x="4860223" y="416393"/>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8" name="Elipse 27"/>
          <p:cNvSpPr/>
          <p:nvPr/>
        </p:nvSpPr>
        <p:spPr>
          <a:xfrm>
            <a:off x="417309" y="1356019"/>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7" name="Rectángulo 26"/>
          <p:cNvSpPr/>
          <p:nvPr/>
        </p:nvSpPr>
        <p:spPr>
          <a:xfrm>
            <a:off x="249445" y="1585224"/>
            <a:ext cx="2213629" cy="1323439"/>
          </a:xfrm>
          <a:prstGeom prst="rect">
            <a:avLst/>
          </a:prstGeom>
        </p:spPr>
        <p:txBody>
          <a:bodyPr wrap="square">
            <a:spAutoFit/>
          </a:bodyPr>
          <a:lstStyle/>
          <a:p>
            <a:pPr algn="ctr"/>
            <a:r>
              <a:rPr lang="en-GB" sz="4000" dirty="0">
                <a:solidFill>
                  <a:schemeClr val="bg1"/>
                </a:solidFill>
                <a:latin typeface="Trebuchet MS" charset="0"/>
                <a:ea typeface="Trebuchet MS" charset="0"/>
                <a:cs typeface="Trebuchet MS" charset="0"/>
              </a:rPr>
              <a:t>Case Study</a:t>
            </a:r>
            <a:endParaRPr lang="en-GB" sz="2000" dirty="0">
              <a:solidFill>
                <a:schemeClr val="bg1"/>
              </a:solidFill>
              <a:latin typeface="Trebuchet MS" charset="0"/>
              <a:ea typeface="Trebuchet MS" charset="0"/>
              <a:cs typeface="Trebuchet MS" charset="0"/>
            </a:endParaRPr>
          </a:p>
        </p:txBody>
      </p:sp>
      <p:sp>
        <p:nvSpPr>
          <p:cNvPr id="26"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9"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30" name="Afbeelding 6">
            <a:extLst>
              <a:ext uri="{FF2B5EF4-FFF2-40B4-BE49-F238E27FC236}">
                <a16:creationId xmlns:a16="http://schemas.microsoft.com/office/drawing/2014/main" id="{5ED4908F-B4BA-4CF6-BC11-E68051485E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uadroTexto 3"/>
          <p:cNvSpPr txBox="1"/>
          <p:nvPr/>
        </p:nvSpPr>
        <p:spPr>
          <a:xfrm>
            <a:off x="2839149" y="1897063"/>
            <a:ext cx="7879651" cy="777905"/>
          </a:xfrm>
          <a:prstGeom prst="rect">
            <a:avLst/>
          </a:prstGeom>
        </p:spPr>
        <p:txBody>
          <a:bodyPr vert="horz" wrap="square" lIns="0" tIns="0" rIns="0" bIns="0" numCol="1" rtlCol="0">
            <a:spAutoFit/>
          </a:bodyPr>
          <a:lstStyle/>
          <a:p>
            <a:pPr marL="12700" marR="66675" indent="11430">
              <a:lnSpc>
                <a:spcPct val="142900"/>
              </a:lnSpc>
            </a:pPr>
            <a:r>
              <a:rPr lang="es-ES_tradnl" sz="4000" spc="-15" dirty="0" err="1">
                <a:solidFill>
                  <a:srgbClr val="555B65"/>
                </a:solidFill>
                <a:latin typeface="Trebuchet MS"/>
                <a:cs typeface="Trebuchet MS"/>
              </a:rPr>
              <a:t>Type</a:t>
            </a:r>
            <a:r>
              <a:rPr lang="es-ES_tradnl" sz="4000" spc="-15" dirty="0">
                <a:solidFill>
                  <a:srgbClr val="555B65"/>
                </a:solidFill>
                <a:latin typeface="Trebuchet MS"/>
                <a:cs typeface="Trebuchet MS"/>
              </a:rPr>
              <a:t> </a:t>
            </a:r>
            <a:r>
              <a:rPr lang="es-ES_tradnl" sz="4000" spc="-15" dirty="0" err="1">
                <a:solidFill>
                  <a:srgbClr val="555B65"/>
                </a:solidFill>
                <a:latin typeface="Trebuchet MS"/>
                <a:cs typeface="Trebuchet MS"/>
              </a:rPr>
              <a:t>Approval</a:t>
            </a:r>
            <a:r>
              <a:rPr lang="es-ES_tradnl" sz="4000" spc="-15" dirty="0">
                <a:solidFill>
                  <a:srgbClr val="555B65"/>
                </a:solidFill>
                <a:latin typeface="Trebuchet MS"/>
                <a:cs typeface="Trebuchet MS"/>
              </a:rPr>
              <a:t> of </a:t>
            </a:r>
            <a:r>
              <a:rPr lang="es-ES_tradnl" sz="4000" spc="-15" dirty="0" err="1">
                <a:solidFill>
                  <a:srgbClr val="555B65"/>
                </a:solidFill>
                <a:latin typeface="Trebuchet MS"/>
                <a:cs typeface="Trebuchet MS"/>
              </a:rPr>
              <a:t>Components</a:t>
            </a:r>
            <a:endParaRPr lang="es-ES_tradnl" spc="-15" dirty="0">
              <a:solidFill>
                <a:srgbClr val="555B65"/>
              </a:solidFill>
              <a:latin typeface="Trebuchet MS"/>
              <a:cs typeface="Trebuchet MS"/>
            </a:endParaRPr>
          </a:p>
        </p:txBody>
      </p:sp>
      <p:cxnSp>
        <p:nvCxnSpPr>
          <p:cNvPr id="33" name="Elbow Connector 4"/>
          <p:cNvCxnSpPr/>
          <p:nvPr/>
        </p:nvCxnSpPr>
        <p:spPr bwMode="auto">
          <a:xfrm rot="5400000">
            <a:off x="2641600" y="1828800"/>
            <a:ext cx="360000" cy="360000"/>
          </a:xfrm>
          <a:prstGeom prst="bentConnector3">
            <a:avLst>
              <a:gd name="adj1" fmla="val -2293"/>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Elbow Connector 23"/>
          <p:cNvCxnSpPr/>
          <p:nvPr/>
        </p:nvCxnSpPr>
        <p:spPr bwMode="auto">
          <a:xfrm rot="10800000">
            <a:off x="9368200" y="1855032"/>
            <a:ext cx="360000" cy="360000"/>
          </a:xfrm>
          <a:prstGeom prst="bentConnector3">
            <a:avLst>
              <a:gd name="adj1" fmla="val -344"/>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Elbow Connector 32"/>
          <p:cNvCxnSpPr/>
          <p:nvPr/>
        </p:nvCxnSpPr>
        <p:spPr bwMode="auto">
          <a:xfrm rot="10800000">
            <a:off x="2641601" y="2514599"/>
            <a:ext cx="360000" cy="360000"/>
          </a:xfrm>
          <a:prstGeom prst="bentConnector3">
            <a:avLst>
              <a:gd name="adj1" fmla="val 102478"/>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Elbow Connector 35"/>
          <p:cNvCxnSpPr/>
          <p:nvPr/>
        </p:nvCxnSpPr>
        <p:spPr bwMode="auto">
          <a:xfrm rot="5400000">
            <a:off x="9368200" y="2527663"/>
            <a:ext cx="360000" cy="360000"/>
          </a:xfrm>
          <a:prstGeom prst="bentConnector3">
            <a:avLst>
              <a:gd name="adj1" fmla="val 100935"/>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Rectángulo 14"/>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38" name="Rectángulo 50"/>
          <p:cNvSpPr/>
          <p:nvPr/>
        </p:nvSpPr>
        <p:spPr>
          <a:xfrm>
            <a:off x="654345" y="3142226"/>
            <a:ext cx="4806655" cy="972574"/>
          </a:xfrm>
          <a:prstGeom prst="rect">
            <a:avLst/>
          </a:prstGeom>
          <a:ln>
            <a:noFill/>
          </a:ln>
        </p:spPr>
        <p:txBody>
          <a:bodyPr wrap="square">
            <a:spAutoFit/>
          </a:bodyPr>
          <a:lstStyle/>
          <a:p>
            <a:pPr marL="12700" marR="66675" indent="11430" algn="ctr">
              <a:lnSpc>
                <a:spcPct val="142900"/>
              </a:lnSpc>
            </a:pPr>
            <a:r>
              <a:rPr lang="en-US" sz="4000" spc="-15" dirty="0">
                <a:solidFill>
                  <a:srgbClr val="555B65"/>
                </a:solidFill>
                <a:latin typeface="Trebuchet MS"/>
                <a:cs typeface="Trebuchet MS"/>
              </a:rPr>
              <a:t>Context &amp; Method</a:t>
            </a:r>
            <a:endParaRPr lang="es-ES_tradnl" sz="4000" spc="-15" dirty="0">
              <a:solidFill>
                <a:srgbClr val="555B65"/>
              </a:solidFill>
              <a:latin typeface="Trebuchet MS"/>
              <a:cs typeface="Trebuchet MS"/>
            </a:endParaRPr>
          </a:p>
        </p:txBody>
      </p:sp>
      <p:sp>
        <p:nvSpPr>
          <p:cNvPr id="39" name="Rectángulo 50"/>
          <p:cNvSpPr/>
          <p:nvPr/>
        </p:nvSpPr>
        <p:spPr>
          <a:xfrm>
            <a:off x="5576710" y="3142226"/>
            <a:ext cx="5142090" cy="870238"/>
          </a:xfrm>
          <a:prstGeom prst="rect">
            <a:avLst/>
          </a:prstGeom>
          <a:ln>
            <a:noFill/>
          </a:ln>
        </p:spPr>
        <p:txBody>
          <a:bodyPr wrap="square">
            <a:spAutoFit/>
          </a:bodyPr>
          <a:lstStyle/>
          <a:p>
            <a:pPr marL="12700" marR="66675" indent="11430" algn="ctr">
              <a:lnSpc>
                <a:spcPct val="142900"/>
              </a:lnSpc>
            </a:pPr>
            <a:r>
              <a:rPr lang="en-US" sz="4000" spc="-15" dirty="0">
                <a:solidFill>
                  <a:srgbClr val="555B65"/>
                </a:solidFill>
                <a:latin typeface="Trebuchet MS"/>
                <a:cs typeface="Trebuchet MS"/>
              </a:rPr>
              <a:t>Main Outputs</a:t>
            </a:r>
            <a:endParaRPr lang="es-ES_tradnl" sz="4000" spc="-15" dirty="0">
              <a:solidFill>
                <a:srgbClr val="555B65"/>
              </a:solidFill>
              <a:latin typeface="Trebuchet MS"/>
              <a:cs typeface="Trebuchet MS"/>
            </a:endParaRPr>
          </a:p>
        </p:txBody>
      </p:sp>
      <p:sp>
        <p:nvSpPr>
          <p:cNvPr id="40" name="Rectángulo 64"/>
          <p:cNvSpPr/>
          <p:nvPr/>
        </p:nvSpPr>
        <p:spPr>
          <a:xfrm>
            <a:off x="967209" y="5105400"/>
            <a:ext cx="4139216" cy="1077218"/>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Development of the Type Approval Certification as drafted in the IEC RE OMC scheme in development &amp; BV MRE Certification Scheme NI 631</a:t>
            </a:r>
          </a:p>
        </p:txBody>
      </p:sp>
      <p:sp>
        <p:nvSpPr>
          <p:cNvPr id="41" name="Rectángulo 65"/>
          <p:cNvSpPr/>
          <p:nvPr/>
        </p:nvSpPr>
        <p:spPr>
          <a:xfrm>
            <a:off x="967209" y="6400800"/>
            <a:ext cx="4191453"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Main items covered are the mechanical &amp; electrical systems as well as sub-components developed separately </a:t>
            </a:r>
            <a:endParaRPr lang="en-US" sz="1600" dirty="0">
              <a:solidFill>
                <a:schemeClr val="tx1">
                  <a:lumMod val="65000"/>
                  <a:lumOff val="35000"/>
                </a:schemeClr>
              </a:solidFill>
              <a:latin typeface="Trebuchet MS" charset="0"/>
              <a:ea typeface="Trebuchet MS" charset="0"/>
              <a:cs typeface="Trebuchet MS" charset="0"/>
              <a:sym typeface="Wingdings"/>
            </a:endParaRPr>
          </a:p>
        </p:txBody>
      </p:sp>
      <p:sp>
        <p:nvSpPr>
          <p:cNvPr id="42" name="Rectángulo 69"/>
          <p:cNvSpPr/>
          <p:nvPr/>
        </p:nvSpPr>
        <p:spPr>
          <a:xfrm>
            <a:off x="967209" y="4139625"/>
            <a:ext cx="4174181"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Subsea equipment / component to be integrated in series in various MRE installations</a:t>
            </a:r>
          </a:p>
        </p:txBody>
      </p:sp>
      <p:sp>
        <p:nvSpPr>
          <p:cNvPr id="43" name="Elipse 33">
            <a:extLst>
              <a:ext uri="{FF2B5EF4-FFF2-40B4-BE49-F238E27FC236}">
                <a16:creationId xmlns:a16="http://schemas.microsoft.com/office/drawing/2014/main" id="{0D258F39-08AC-4294-AFF6-D4DE40CF9905}"/>
              </a:ext>
            </a:extLst>
          </p:cNvPr>
          <p:cNvSpPr/>
          <p:nvPr/>
        </p:nvSpPr>
        <p:spPr>
          <a:xfrm>
            <a:off x="281409" y="42374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44" name="Agrupar 34">
            <a:extLst>
              <a:ext uri="{FF2B5EF4-FFF2-40B4-BE49-F238E27FC236}">
                <a16:creationId xmlns:a16="http://schemas.microsoft.com/office/drawing/2014/main" id="{E8227252-019B-4FF8-8258-A2ADFEB67335}"/>
              </a:ext>
            </a:extLst>
          </p:cNvPr>
          <p:cNvGrpSpPr/>
          <p:nvPr/>
        </p:nvGrpSpPr>
        <p:grpSpPr>
          <a:xfrm>
            <a:off x="203200" y="4268483"/>
            <a:ext cx="592641" cy="378853"/>
            <a:chOff x="5344377" y="2992842"/>
            <a:chExt cx="761235" cy="486629"/>
          </a:xfrm>
        </p:grpSpPr>
        <p:grpSp>
          <p:nvGrpSpPr>
            <p:cNvPr id="45" name="Agrupar 35">
              <a:extLst>
                <a:ext uri="{FF2B5EF4-FFF2-40B4-BE49-F238E27FC236}">
                  <a16:creationId xmlns:a16="http://schemas.microsoft.com/office/drawing/2014/main" id="{F74EB6AB-A7DB-4F1E-ADC4-86DB99506E13}"/>
                </a:ext>
              </a:extLst>
            </p:cNvPr>
            <p:cNvGrpSpPr/>
            <p:nvPr/>
          </p:nvGrpSpPr>
          <p:grpSpPr>
            <a:xfrm>
              <a:off x="5344377" y="3135255"/>
              <a:ext cx="761235" cy="190500"/>
              <a:chOff x="7801834" y="2827872"/>
              <a:chExt cx="761235" cy="190500"/>
            </a:xfrm>
          </p:grpSpPr>
          <p:sp>
            <p:nvSpPr>
              <p:cNvPr id="48" name="Acorde 38">
                <a:extLst>
                  <a:ext uri="{FF2B5EF4-FFF2-40B4-BE49-F238E27FC236}">
                    <a16:creationId xmlns:a16="http://schemas.microsoft.com/office/drawing/2014/main" id="{37737E5B-26A3-4331-A1C6-BC43BB64696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9" name="Acorde 39">
                <a:extLst>
                  <a:ext uri="{FF2B5EF4-FFF2-40B4-BE49-F238E27FC236}">
                    <a16:creationId xmlns:a16="http://schemas.microsoft.com/office/drawing/2014/main" id="{2B411479-886F-44A4-996F-A2021F1EE589}"/>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0" name="Elipse 40">
                <a:extLst>
                  <a:ext uri="{FF2B5EF4-FFF2-40B4-BE49-F238E27FC236}">
                    <a16:creationId xmlns:a16="http://schemas.microsoft.com/office/drawing/2014/main" id="{CBBC02BA-021C-48E2-84C8-E474D99AC786}"/>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46" name="Arco 36">
              <a:extLst>
                <a:ext uri="{FF2B5EF4-FFF2-40B4-BE49-F238E27FC236}">
                  <a16:creationId xmlns:a16="http://schemas.microsoft.com/office/drawing/2014/main" id="{42A32F1D-CB07-4156-A698-2D2FCA092FCE}"/>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47" name="Arco 37">
              <a:extLst>
                <a:ext uri="{FF2B5EF4-FFF2-40B4-BE49-F238E27FC236}">
                  <a16:creationId xmlns:a16="http://schemas.microsoft.com/office/drawing/2014/main" id="{FA1D4564-DEA9-43BF-82F7-C0FA39E18A1A}"/>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51" name="Elipse 33">
            <a:extLst>
              <a:ext uri="{FF2B5EF4-FFF2-40B4-BE49-F238E27FC236}">
                <a16:creationId xmlns:a16="http://schemas.microsoft.com/office/drawing/2014/main" id="{60982C23-D278-47C1-BD2B-C2EB90553AA1}"/>
              </a:ext>
            </a:extLst>
          </p:cNvPr>
          <p:cNvSpPr/>
          <p:nvPr/>
        </p:nvSpPr>
        <p:spPr>
          <a:xfrm>
            <a:off x="281409" y="5402741"/>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52" name="Agrupar 34">
            <a:extLst>
              <a:ext uri="{FF2B5EF4-FFF2-40B4-BE49-F238E27FC236}">
                <a16:creationId xmlns:a16="http://schemas.microsoft.com/office/drawing/2014/main" id="{3C2ABDEE-6B21-4969-BA97-E5F08F44E909}"/>
              </a:ext>
            </a:extLst>
          </p:cNvPr>
          <p:cNvGrpSpPr/>
          <p:nvPr/>
        </p:nvGrpSpPr>
        <p:grpSpPr>
          <a:xfrm>
            <a:off x="203200" y="5433761"/>
            <a:ext cx="592641" cy="378853"/>
            <a:chOff x="5344377" y="2992842"/>
            <a:chExt cx="761235" cy="486629"/>
          </a:xfrm>
        </p:grpSpPr>
        <p:grpSp>
          <p:nvGrpSpPr>
            <p:cNvPr id="53" name="Agrupar 35">
              <a:extLst>
                <a:ext uri="{FF2B5EF4-FFF2-40B4-BE49-F238E27FC236}">
                  <a16:creationId xmlns:a16="http://schemas.microsoft.com/office/drawing/2014/main" id="{6F4592C8-B8AE-4DFB-A3C3-F3DB83B44431}"/>
                </a:ext>
              </a:extLst>
            </p:cNvPr>
            <p:cNvGrpSpPr/>
            <p:nvPr/>
          </p:nvGrpSpPr>
          <p:grpSpPr>
            <a:xfrm>
              <a:off x="5344377" y="3135255"/>
              <a:ext cx="761235" cy="190500"/>
              <a:chOff x="7801834" y="2827872"/>
              <a:chExt cx="761235" cy="190500"/>
            </a:xfrm>
          </p:grpSpPr>
          <p:sp>
            <p:nvSpPr>
              <p:cNvPr id="56" name="Acorde 38">
                <a:extLst>
                  <a:ext uri="{FF2B5EF4-FFF2-40B4-BE49-F238E27FC236}">
                    <a16:creationId xmlns:a16="http://schemas.microsoft.com/office/drawing/2014/main" id="{3F08EAEC-50D5-4E1F-9C86-3D528C1637B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7" name="Acorde 39">
                <a:extLst>
                  <a:ext uri="{FF2B5EF4-FFF2-40B4-BE49-F238E27FC236}">
                    <a16:creationId xmlns:a16="http://schemas.microsoft.com/office/drawing/2014/main" id="{F6E6BFC4-CA75-4508-A026-A311429C4E82}"/>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8" name="Elipse 40">
                <a:extLst>
                  <a:ext uri="{FF2B5EF4-FFF2-40B4-BE49-F238E27FC236}">
                    <a16:creationId xmlns:a16="http://schemas.microsoft.com/office/drawing/2014/main" id="{E8854CE7-2688-4A38-8545-4C5A0E87534C}"/>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54" name="Arco 36">
              <a:extLst>
                <a:ext uri="{FF2B5EF4-FFF2-40B4-BE49-F238E27FC236}">
                  <a16:creationId xmlns:a16="http://schemas.microsoft.com/office/drawing/2014/main" id="{8CD58179-AC22-4FF6-AC1D-15184F3595B5}"/>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55" name="Arco 37">
              <a:extLst>
                <a:ext uri="{FF2B5EF4-FFF2-40B4-BE49-F238E27FC236}">
                  <a16:creationId xmlns:a16="http://schemas.microsoft.com/office/drawing/2014/main" id="{9DAFB174-8EFF-4263-B286-03CD61DBBAF0}"/>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59" name="Elipse 33">
            <a:extLst>
              <a:ext uri="{FF2B5EF4-FFF2-40B4-BE49-F238E27FC236}">
                <a16:creationId xmlns:a16="http://schemas.microsoft.com/office/drawing/2014/main" id="{62280E85-0A22-41D1-8ECB-A082109FC8D5}"/>
              </a:ext>
            </a:extLst>
          </p:cNvPr>
          <p:cNvSpPr/>
          <p:nvPr/>
        </p:nvSpPr>
        <p:spPr>
          <a:xfrm>
            <a:off x="281409" y="66758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60" name="Agrupar 34">
            <a:extLst>
              <a:ext uri="{FF2B5EF4-FFF2-40B4-BE49-F238E27FC236}">
                <a16:creationId xmlns:a16="http://schemas.microsoft.com/office/drawing/2014/main" id="{BC9543F9-8C90-4EA6-82D4-649648E263C6}"/>
              </a:ext>
            </a:extLst>
          </p:cNvPr>
          <p:cNvGrpSpPr/>
          <p:nvPr/>
        </p:nvGrpSpPr>
        <p:grpSpPr>
          <a:xfrm>
            <a:off x="203200" y="6706883"/>
            <a:ext cx="592641" cy="378853"/>
            <a:chOff x="5344377" y="2992842"/>
            <a:chExt cx="761235" cy="486629"/>
          </a:xfrm>
        </p:grpSpPr>
        <p:grpSp>
          <p:nvGrpSpPr>
            <p:cNvPr id="61"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64"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5"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6" name="Elipse 40">
                <a:extLst>
                  <a:ext uri="{FF2B5EF4-FFF2-40B4-BE49-F238E27FC236}">
                    <a16:creationId xmlns:a16="http://schemas.microsoft.com/office/drawing/2014/main" id="{6818E601-F451-45CC-A5D5-376248287704}"/>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62"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63"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67" name="Elipse 33">
            <a:extLst>
              <a:ext uri="{FF2B5EF4-FFF2-40B4-BE49-F238E27FC236}">
                <a16:creationId xmlns:a16="http://schemas.microsoft.com/office/drawing/2014/main" id="{0D258F39-08AC-4294-AFF6-D4DE40CF9905}"/>
              </a:ext>
            </a:extLst>
          </p:cNvPr>
          <p:cNvSpPr/>
          <p:nvPr/>
        </p:nvSpPr>
        <p:spPr>
          <a:xfrm>
            <a:off x="5403768" y="42374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68" name="Agrupar 34">
            <a:extLst>
              <a:ext uri="{FF2B5EF4-FFF2-40B4-BE49-F238E27FC236}">
                <a16:creationId xmlns:a16="http://schemas.microsoft.com/office/drawing/2014/main" id="{E8227252-019B-4FF8-8258-A2ADFEB67335}"/>
              </a:ext>
            </a:extLst>
          </p:cNvPr>
          <p:cNvGrpSpPr/>
          <p:nvPr/>
        </p:nvGrpSpPr>
        <p:grpSpPr>
          <a:xfrm>
            <a:off x="5325559" y="4268483"/>
            <a:ext cx="592641" cy="378853"/>
            <a:chOff x="5344377" y="2992842"/>
            <a:chExt cx="761235" cy="486629"/>
          </a:xfrm>
        </p:grpSpPr>
        <p:grpSp>
          <p:nvGrpSpPr>
            <p:cNvPr id="69" name="Agrupar 35">
              <a:extLst>
                <a:ext uri="{FF2B5EF4-FFF2-40B4-BE49-F238E27FC236}">
                  <a16:creationId xmlns:a16="http://schemas.microsoft.com/office/drawing/2014/main" id="{F74EB6AB-A7DB-4F1E-ADC4-86DB99506E13}"/>
                </a:ext>
              </a:extLst>
            </p:cNvPr>
            <p:cNvGrpSpPr/>
            <p:nvPr/>
          </p:nvGrpSpPr>
          <p:grpSpPr>
            <a:xfrm>
              <a:off x="5344377" y="3135255"/>
              <a:ext cx="761235" cy="190500"/>
              <a:chOff x="7801834" y="2827872"/>
              <a:chExt cx="761235" cy="190500"/>
            </a:xfrm>
          </p:grpSpPr>
          <p:sp>
            <p:nvSpPr>
              <p:cNvPr id="72" name="Acorde 38">
                <a:extLst>
                  <a:ext uri="{FF2B5EF4-FFF2-40B4-BE49-F238E27FC236}">
                    <a16:creationId xmlns:a16="http://schemas.microsoft.com/office/drawing/2014/main" id="{37737E5B-26A3-4331-A1C6-BC43BB64696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3" name="Acorde 39">
                <a:extLst>
                  <a:ext uri="{FF2B5EF4-FFF2-40B4-BE49-F238E27FC236}">
                    <a16:creationId xmlns:a16="http://schemas.microsoft.com/office/drawing/2014/main" id="{2B411479-886F-44A4-996F-A2021F1EE589}"/>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4" name="Elipse 40">
                <a:extLst>
                  <a:ext uri="{FF2B5EF4-FFF2-40B4-BE49-F238E27FC236}">
                    <a16:creationId xmlns:a16="http://schemas.microsoft.com/office/drawing/2014/main" id="{CBBC02BA-021C-48E2-84C8-E474D99AC786}"/>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70" name="Arco 36">
              <a:extLst>
                <a:ext uri="{FF2B5EF4-FFF2-40B4-BE49-F238E27FC236}">
                  <a16:creationId xmlns:a16="http://schemas.microsoft.com/office/drawing/2014/main" id="{42A32F1D-CB07-4156-A698-2D2FCA092FCE}"/>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1" name="Arco 37">
              <a:extLst>
                <a:ext uri="{FF2B5EF4-FFF2-40B4-BE49-F238E27FC236}">
                  <a16:creationId xmlns:a16="http://schemas.microsoft.com/office/drawing/2014/main" id="{FA1D4564-DEA9-43BF-82F7-C0FA39E18A1A}"/>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75" name="Elipse 33">
            <a:extLst>
              <a:ext uri="{FF2B5EF4-FFF2-40B4-BE49-F238E27FC236}">
                <a16:creationId xmlns:a16="http://schemas.microsoft.com/office/drawing/2014/main" id="{60982C23-D278-47C1-BD2B-C2EB90553AA1}"/>
              </a:ext>
            </a:extLst>
          </p:cNvPr>
          <p:cNvSpPr/>
          <p:nvPr/>
        </p:nvSpPr>
        <p:spPr>
          <a:xfrm>
            <a:off x="5403768" y="5181231"/>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76" name="Agrupar 34">
            <a:extLst>
              <a:ext uri="{FF2B5EF4-FFF2-40B4-BE49-F238E27FC236}">
                <a16:creationId xmlns:a16="http://schemas.microsoft.com/office/drawing/2014/main" id="{3C2ABDEE-6B21-4969-BA97-E5F08F44E909}"/>
              </a:ext>
            </a:extLst>
          </p:cNvPr>
          <p:cNvGrpSpPr/>
          <p:nvPr/>
        </p:nvGrpSpPr>
        <p:grpSpPr>
          <a:xfrm>
            <a:off x="5325559" y="5204792"/>
            <a:ext cx="592641" cy="378853"/>
            <a:chOff x="5344377" y="2992842"/>
            <a:chExt cx="761235" cy="486629"/>
          </a:xfrm>
        </p:grpSpPr>
        <p:grpSp>
          <p:nvGrpSpPr>
            <p:cNvPr id="77" name="Agrupar 35">
              <a:extLst>
                <a:ext uri="{FF2B5EF4-FFF2-40B4-BE49-F238E27FC236}">
                  <a16:creationId xmlns:a16="http://schemas.microsoft.com/office/drawing/2014/main" id="{6F4592C8-B8AE-4DFB-A3C3-F3DB83B44431}"/>
                </a:ext>
              </a:extLst>
            </p:cNvPr>
            <p:cNvGrpSpPr/>
            <p:nvPr/>
          </p:nvGrpSpPr>
          <p:grpSpPr>
            <a:xfrm>
              <a:off x="5344377" y="3135255"/>
              <a:ext cx="761235" cy="190500"/>
              <a:chOff x="7801834" y="2827872"/>
              <a:chExt cx="761235" cy="190500"/>
            </a:xfrm>
          </p:grpSpPr>
          <p:sp>
            <p:nvSpPr>
              <p:cNvPr id="80" name="Acorde 38">
                <a:extLst>
                  <a:ext uri="{FF2B5EF4-FFF2-40B4-BE49-F238E27FC236}">
                    <a16:creationId xmlns:a16="http://schemas.microsoft.com/office/drawing/2014/main" id="{3F08EAEC-50D5-4E1F-9C86-3D528C1637B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1" name="Acorde 39">
                <a:extLst>
                  <a:ext uri="{FF2B5EF4-FFF2-40B4-BE49-F238E27FC236}">
                    <a16:creationId xmlns:a16="http://schemas.microsoft.com/office/drawing/2014/main" id="{F6E6BFC4-CA75-4508-A026-A311429C4E82}"/>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2" name="Elipse 40">
                <a:extLst>
                  <a:ext uri="{FF2B5EF4-FFF2-40B4-BE49-F238E27FC236}">
                    <a16:creationId xmlns:a16="http://schemas.microsoft.com/office/drawing/2014/main" id="{E8854CE7-2688-4A38-8545-4C5A0E87534C}"/>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78" name="Arco 36">
              <a:extLst>
                <a:ext uri="{FF2B5EF4-FFF2-40B4-BE49-F238E27FC236}">
                  <a16:creationId xmlns:a16="http://schemas.microsoft.com/office/drawing/2014/main" id="{8CD58179-AC22-4FF6-AC1D-15184F3595B5}"/>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9" name="Arco 37">
              <a:extLst>
                <a:ext uri="{FF2B5EF4-FFF2-40B4-BE49-F238E27FC236}">
                  <a16:creationId xmlns:a16="http://schemas.microsoft.com/office/drawing/2014/main" id="{9DAFB174-8EFF-4263-B286-03CD61DBBAF0}"/>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83" name="Elipse 33">
            <a:extLst>
              <a:ext uri="{FF2B5EF4-FFF2-40B4-BE49-F238E27FC236}">
                <a16:creationId xmlns:a16="http://schemas.microsoft.com/office/drawing/2014/main" id="{62280E85-0A22-41D1-8ECB-A082109FC8D5}"/>
              </a:ext>
            </a:extLst>
          </p:cNvPr>
          <p:cNvSpPr/>
          <p:nvPr/>
        </p:nvSpPr>
        <p:spPr>
          <a:xfrm>
            <a:off x="5386809" y="5969726"/>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84" name="Agrupar 34">
            <a:extLst>
              <a:ext uri="{FF2B5EF4-FFF2-40B4-BE49-F238E27FC236}">
                <a16:creationId xmlns:a16="http://schemas.microsoft.com/office/drawing/2014/main" id="{BC9543F9-8C90-4EA6-82D4-649648E263C6}"/>
              </a:ext>
            </a:extLst>
          </p:cNvPr>
          <p:cNvGrpSpPr/>
          <p:nvPr/>
        </p:nvGrpSpPr>
        <p:grpSpPr>
          <a:xfrm>
            <a:off x="5308600" y="6001610"/>
            <a:ext cx="592641" cy="378853"/>
            <a:chOff x="5344377" y="2992842"/>
            <a:chExt cx="761235" cy="486629"/>
          </a:xfrm>
        </p:grpSpPr>
        <p:grpSp>
          <p:nvGrpSpPr>
            <p:cNvPr id="85"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88"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9"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0" name="Elipse 40">
                <a:extLst>
                  <a:ext uri="{FF2B5EF4-FFF2-40B4-BE49-F238E27FC236}">
                    <a16:creationId xmlns:a16="http://schemas.microsoft.com/office/drawing/2014/main" id="{6818E601-F451-45CC-A5D5-376248287704}"/>
                  </a:ext>
                </a:extLst>
              </p:cNvPr>
              <p:cNvSpPr/>
              <p:nvPr/>
            </p:nvSpPr>
            <p:spPr>
              <a:xfrm>
                <a:off x="807893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86"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87"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91" name="Rectángulo 64"/>
          <p:cNvSpPr/>
          <p:nvPr/>
        </p:nvSpPr>
        <p:spPr>
          <a:xfrm>
            <a:off x="6163619" y="4876800"/>
            <a:ext cx="3869381"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Type approval certification of sub-components more mature to be integrated in the final product</a:t>
            </a:r>
          </a:p>
        </p:txBody>
      </p:sp>
      <p:sp>
        <p:nvSpPr>
          <p:cNvPr id="92" name="Rectángulo 65"/>
          <p:cNvSpPr/>
          <p:nvPr/>
        </p:nvSpPr>
        <p:spPr>
          <a:xfrm>
            <a:off x="6163619" y="5854337"/>
            <a:ext cx="3869381"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Integrate on-going tests on the prototype to strengthen the certificate</a:t>
            </a:r>
            <a:endParaRPr lang="en-US" sz="1600" dirty="0">
              <a:solidFill>
                <a:schemeClr val="tx1">
                  <a:lumMod val="65000"/>
                  <a:lumOff val="35000"/>
                </a:schemeClr>
              </a:solidFill>
              <a:latin typeface="Trebuchet MS" charset="0"/>
              <a:ea typeface="Trebuchet MS" charset="0"/>
              <a:cs typeface="Trebuchet MS" charset="0"/>
              <a:sym typeface="Wingdings"/>
            </a:endParaRPr>
          </a:p>
        </p:txBody>
      </p:sp>
      <p:sp>
        <p:nvSpPr>
          <p:cNvPr id="93" name="Rectángulo 69"/>
          <p:cNvSpPr/>
          <p:nvPr/>
        </p:nvSpPr>
        <p:spPr>
          <a:xfrm>
            <a:off x="6163619" y="4122003"/>
            <a:ext cx="3869381"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Qualification of the new technology developed for the MRE purpose</a:t>
            </a:r>
          </a:p>
        </p:txBody>
      </p:sp>
      <p:sp>
        <p:nvSpPr>
          <p:cNvPr id="94" name="Elipse 33">
            <a:extLst>
              <a:ext uri="{FF2B5EF4-FFF2-40B4-BE49-F238E27FC236}">
                <a16:creationId xmlns:a16="http://schemas.microsoft.com/office/drawing/2014/main" id="{62280E85-0A22-41D1-8ECB-A082109FC8D5}"/>
              </a:ext>
            </a:extLst>
          </p:cNvPr>
          <p:cNvSpPr/>
          <p:nvPr/>
        </p:nvSpPr>
        <p:spPr>
          <a:xfrm>
            <a:off x="5386809" y="6807926"/>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95" name="Agrupar 34">
            <a:extLst>
              <a:ext uri="{FF2B5EF4-FFF2-40B4-BE49-F238E27FC236}">
                <a16:creationId xmlns:a16="http://schemas.microsoft.com/office/drawing/2014/main" id="{BC9543F9-8C90-4EA6-82D4-649648E263C6}"/>
              </a:ext>
            </a:extLst>
          </p:cNvPr>
          <p:cNvGrpSpPr/>
          <p:nvPr/>
        </p:nvGrpSpPr>
        <p:grpSpPr>
          <a:xfrm>
            <a:off x="5308600" y="6839810"/>
            <a:ext cx="592641" cy="378853"/>
            <a:chOff x="5344377" y="2992842"/>
            <a:chExt cx="761235" cy="486629"/>
          </a:xfrm>
        </p:grpSpPr>
        <p:grpSp>
          <p:nvGrpSpPr>
            <p:cNvPr id="96"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99"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0"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1" name="Elipse 40">
                <a:extLst>
                  <a:ext uri="{FF2B5EF4-FFF2-40B4-BE49-F238E27FC236}">
                    <a16:creationId xmlns:a16="http://schemas.microsoft.com/office/drawing/2014/main" id="{6818E601-F451-45CC-A5D5-376248287704}"/>
                  </a:ext>
                </a:extLst>
              </p:cNvPr>
              <p:cNvSpPr/>
              <p:nvPr/>
            </p:nvSpPr>
            <p:spPr>
              <a:xfrm>
                <a:off x="807893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97"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98"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102" name="Rectángulo 65"/>
          <p:cNvSpPr/>
          <p:nvPr/>
        </p:nvSpPr>
        <p:spPr>
          <a:xfrm>
            <a:off x="6163619" y="6616337"/>
            <a:ext cx="3869381"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sym typeface="Wingdings"/>
              </a:rPr>
              <a:t>Support the project in its commercial viability (Certification is a National requirement for the project)</a:t>
            </a:r>
          </a:p>
        </p:txBody>
      </p:sp>
    </p:spTree>
    <p:extLst>
      <p:ext uri="{BB962C8B-B14F-4D97-AF65-F5344CB8AC3E}">
        <p14:creationId xmlns:p14="http://schemas.microsoft.com/office/powerpoint/2010/main" val="39419691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 name="Conector recto 20"/>
          <p:cNvCxnSpPr/>
          <p:nvPr/>
        </p:nvCxnSpPr>
        <p:spPr>
          <a:xfrm flipH="1" flipV="1">
            <a:off x="514165" y="3733800"/>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Conector recto 20"/>
          <p:cNvCxnSpPr/>
          <p:nvPr/>
        </p:nvCxnSpPr>
        <p:spPr>
          <a:xfrm flipH="1" flipV="1">
            <a:off x="5636524" y="3733800"/>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ángulo 6"/>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16" name="Conector recto 15"/>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7" name="Agrupar 16"/>
          <p:cNvGrpSpPr/>
          <p:nvPr/>
        </p:nvGrpSpPr>
        <p:grpSpPr>
          <a:xfrm>
            <a:off x="5069332" y="515426"/>
            <a:ext cx="5090668" cy="553998"/>
            <a:chOff x="5393761" y="5614117"/>
            <a:chExt cx="5413862" cy="726686"/>
          </a:xfrm>
        </p:grpSpPr>
        <p:sp>
          <p:nvSpPr>
            <p:cNvPr id="18" name="Arco 17"/>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9" name="Conector recto 18"/>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0" name="Elipse 19"/>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21" name="Elipse 20"/>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2" name="Elipse 21"/>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a:solidFill>
                  <a:schemeClr val="bg1"/>
                </a:solidFill>
                <a:latin typeface="Trebuchet MS" charset="0"/>
                <a:ea typeface="Trebuchet MS" charset="0"/>
                <a:cs typeface="Trebuchet MS" charset="0"/>
              </a:rPr>
              <a:t>2</a:t>
            </a:r>
            <a:endParaRPr lang="es-ES_tradnl" sz="2000" i="1" dirty="0">
              <a:solidFill>
                <a:schemeClr val="bg1"/>
              </a:solidFill>
              <a:latin typeface="Trebuchet MS" charset="0"/>
              <a:ea typeface="Trebuchet MS" charset="0"/>
              <a:cs typeface="Trebuchet MS" charset="0"/>
            </a:endParaRPr>
          </a:p>
        </p:txBody>
      </p:sp>
      <p:sp>
        <p:nvSpPr>
          <p:cNvPr id="23" name="Elipse 22"/>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4" name="Elipse 23"/>
          <p:cNvSpPr/>
          <p:nvPr/>
        </p:nvSpPr>
        <p:spPr>
          <a:xfrm>
            <a:off x="4860223" y="416393"/>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8" name="Elipse 27"/>
          <p:cNvSpPr/>
          <p:nvPr/>
        </p:nvSpPr>
        <p:spPr>
          <a:xfrm>
            <a:off x="417309" y="1356019"/>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7" name="Rectángulo 26"/>
          <p:cNvSpPr/>
          <p:nvPr/>
        </p:nvSpPr>
        <p:spPr>
          <a:xfrm>
            <a:off x="249445" y="1585224"/>
            <a:ext cx="2213629" cy="1323439"/>
          </a:xfrm>
          <a:prstGeom prst="rect">
            <a:avLst/>
          </a:prstGeom>
        </p:spPr>
        <p:txBody>
          <a:bodyPr wrap="square">
            <a:spAutoFit/>
          </a:bodyPr>
          <a:lstStyle/>
          <a:p>
            <a:pPr algn="ctr"/>
            <a:r>
              <a:rPr lang="en-GB" sz="4000" dirty="0">
                <a:solidFill>
                  <a:schemeClr val="bg1"/>
                </a:solidFill>
                <a:latin typeface="Trebuchet MS" charset="0"/>
                <a:ea typeface="Trebuchet MS" charset="0"/>
                <a:cs typeface="Trebuchet MS" charset="0"/>
              </a:rPr>
              <a:t>Case Study</a:t>
            </a:r>
            <a:endParaRPr lang="en-GB" sz="2000" dirty="0">
              <a:solidFill>
                <a:schemeClr val="bg1"/>
              </a:solidFill>
              <a:latin typeface="Trebuchet MS" charset="0"/>
              <a:ea typeface="Trebuchet MS" charset="0"/>
              <a:cs typeface="Trebuchet MS" charset="0"/>
            </a:endParaRPr>
          </a:p>
        </p:txBody>
      </p:sp>
      <p:sp>
        <p:nvSpPr>
          <p:cNvPr id="26"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9"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30" name="Afbeelding 6">
            <a:extLst>
              <a:ext uri="{FF2B5EF4-FFF2-40B4-BE49-F238E27FC236}">
                <a16:creationId xmlns:a16="http://schemas.microsoft.com/office/drawing/2014/main" id="{5ED4908F-B4BA-4CF6-BC11-E68051485E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uadroTexto 3"/>
          <p:cNvSpPr txBox="1"/>
          <p:nvPr/>
        </p:nvSpPr>
        <p:spPr>
          <a:xfrm>
            <a:off x="2839149" y="1905000"/>
            <a:ext cx="7879651" cy="880241"/>
          </a:xfrm>
          <a:prstGeom prst="rect">
            <a:avLst/>
          </a:prstGeom>
        </p:spPr>
        <p:txBody>
          <a:bodyPr vert="horz" wrap="square" lIns="0" tIns="0" rIns="0" bIns="0" numCol="1" rtlCol="0">
            <a:spAutoFit/>
          </a:bodyPr>
          <a:lstStyle/>
          <a:p>
            <a:pPr marL="12700" marR="66675" indent="11430">
              <a:lnSpc>
                <a:spcPct val="142900"/>
              </a:lnSpc>
            </a:pPr>
            <a:r>
              <a:rPr lang="es-ES_tradnl" sz="4000" spc="-15" dirty="0" err="1">
                <a:solidFill>
                  <a:srgbClr val="555B65"/>
                </a:solidFill>
                <a:latin typeface="Trebuchet MS"/>
                <a:cs typeface="Trebuchet MS"/>
              </a:rPr>
              <a:t>Type</a:t>
            </a:r>
            <a:r>
              <a:rPr lang="es-ES_tradnl" sz="4000" spc="-15" dirty="0">
                <a:solidFill>
                  <a:srgbClr val="555B65"/>
                </a:solidFill>
                <a:latin typeface="Trebuchet MS"/>
                <a:cs typeface="Trebuchet MS"/>
              </a:rPr>
              <a:t> </a:t>
            </a:r>
            <a:r>
              <a:rPr lang="es-ES_tradnl" sz="4000" spc="-15" dirty="0" err="1">
                <a:solidFill>
                  <a:srgbClr val="555B65"/>
                </a:solidFill>
                <a:latin typeface="Trebuchet MS"/>
                <a:cs typeface="Trebuchet MS"/>
              </a:rPr>
              <a:t>Approval</a:t>
            </a:r>
            <a:r>
              <a:rPr lang="es-ES_tradnl" sz="4000" spc="-15" dirty="0">
                <a:solidFill>
                  <a:srgbClr val="555B65"/>
                </a:solidFill>
                <a:latin typeface="Trebuchet MS"/>
                <a:cs typeface="Trebuchet MS"/>
              </a:rPr>
              <a:t> of a MEC</a:t>
            </a:r>
            <a:endParaRPr lang="es-ES_tradnl" spc="-15" dirty="0">
              <a:solidFill>
                <a:srgbClr val="555B65"/>
              </a:solidFill>
              <a:latin typeface="Trebuchet MS"/>
              <a:cs typeface="Trebuchet MS"/>
            </a:endParaRPr>
          </a:p>
        </p:txBody>
      </p:sp>
      <p:cxnSp>
        <p:nvCxnSpPr>
          <p:cNvPr id="32" name="Elbow Connector 4"/>
          <p:cNvCxnSpPr/>
          <p:nvPr/>
        </p:nvCxnSpPr>
        <p:spPr bwMode="auto">
          <a:xfrm rot="5400000">
            <a:off x="2641600" y="1849800"/>
            <a:ext cx="360000" cy="360000"/>
          </a:xfrm>
          <a:prstGeom prst="bentConnector3">
            <a:avLst>
              <a:gd name="adj1" fmla="val -2293"/>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Elbow Connector 23"/>
          <p:cNvCxnSpPr/>
          <p:nvPr/>
        </p:nvCxnSpPr>
        <p:spPr bwMode="auto">
          <a:xfrm rot="10800000">
            <a:off x="7975600" y="1876032"/>
            <a:ext cx="360000" cy="360000"/>
          </a:xfrm>
          <a:prstGeom prst="bentConnector3">
            <a:avLst>
              <a:gd name="adj1" fmla="val -344"/>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Elbow Connector 32"/>
          <p:cNvCxnSpPr/>
          <p:nvPr/>
        </p:nvCxnSpPr>
        <p:spPr bwMode="auto">
          <a:xfrm rot="10800000">
            <a:off x="2641601" y="2535599"/>
            <a:ext cx="360000" cy="360000"/>
          </a:xfrm>
          <a:prstGeom prst="bentConnector3">
            <a:avLst>
              <a:gd name="adj1" fmla="val 102478"/>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Elbow Connector 35"/>
          <p:cNvCxnSpPr/>
          <p:nvPr/>
        </p:nvCxnSpPr>
        <p:spPr bwMode="auto">
          <a:xfrm rot="5400000">
            <a:off x="7975600" y="2548663"/>
            <a:ext cx="360000" cy="360000"/>
          </a:xfrm>
          <a:prstGeom prst="bentConnector3">
            <a:avLst>
              <a:gd name="adj1" fmla="val 100935"/>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Rectángulo 14"/>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37" name="Rectángulo 50"/>
          <p:cNvSpPr/>
          <p:nvPr/>
        </p:nvSpPr>
        <p:spPr>
          <a:xfrm>
            <a:off x="654345" y="3142226"/>
            <a:ext cx="4806655" cy="972574"/>
          </a:xfrm>
          <a:prstGeom prst="rect">
            <a:avLst/>
          </a:prstGeom>
          <a:ln>
            <a:noFill/>
          </a:ln>
        </p:spPr>
        <p:txBody>
          <a:bodyPr wrap="square">
            <a:spAutoFit/>
          </a:bodyPr>
          <a:lstStyle/>
          <a:p>
            <a:pPr marL="12700" marR="66675" indent="11430" algn="ctr">
              <a:lnSpc>
                <a:spcPct val="142900"/>
              </a:lnSpc>
            </a:pPr>
            <a:r>
              <a:rPr lang="en-US" sz="4000" spc="-15" dirty="0">
                <a:solidFill>
                  <a:srgbClr val="555B65"/>
                </a:solidFill>
                <a:latin typeface="Trebuchet MS"/>
                <a:cs typeface="Trebuchet MS"/>
              </a:rPr>
              <a:t>Context &amp; Method</a:t>
            </a:r>
            <a:endParaRPr lang="es-ES_tradnl" sz="4000" spc="-15" dirty="0">
              <a:solidFill>
                <a:srgbClr val="555B65"/>
              </a:solidFill>
              <a:latin typeface="Trebuchet MS"/>
              <a:cs typeface="Trebuchet MS"/>
            </a:endParaRPr>
          </a:p>
        </p:txBody>
      </p:sp>
      <p:sp>
        <p:nvSpPr>
          <p:cNvPr id="38" name="Rectángulo 50"/>
          <p:cNvSpPr/>
          <p:nvPr/>
        </p:nvSpPr>
        <p:spPr>
          <a:xfrm>
            <a:off x="5576710" y="3142226"/>
            <a:ext cx="5142090" cy="870238"/>
          </a:xfrm>
          <a:prstGeom prst="rect">
            <a:avLst/>
          </a:prstGeom>
          <a:ln>
            <a:noFill/>
          </a:ln>
        </p:spPr>
        <p:txBody>
          <a:bodyPr wrap="square">
            <a:spAutoFit/>
          </a:bodyPr>
          <a:lstStyle/>
          <a:p>
            <a:pPr marL="12700" marR="66675" indent="11430" algn="ctr">
              <a:lnSpc>
                <a:spcPct val="142900"/>
              </a:lnSpc>
            </a:pPr>
            <a:r>
              <a:rPr lang="en-US" sz="4000" spc="-15" dirty="0">
                <a:solidFill>
                  <a:srgbClr val="555B65"/>
                </a:solidFill>
                <a:latin typeface="Trebuchet MS"/>
                <a:cs typeface="Trebuchet MS"/>
              </a:rPr>
              <a:t>Main Outputs</a:t>
            </a:r>
            <a:endParaRPr lang="es-ES_tradnl" sz="4000" spc="-15" dirty="0">
              <a:solidFill>
                <a:srgbClr val="555B65"/>
              </a:solidFill>
              <a:latin typeface="Trebuchet MS"/>
              <a:cs typeface="Trebuchet MS"/>
            </a:endParaRPr>
          </a:p>
        </p:txBody>
      </p:sp>
      <p:sp>
        <p:nvSpPr>
          <p:cNvPr id="39" name="Rectángulo 64"/>
          <p:cNvSpPr/>
          <p:nvPr/>
        </p:nvSpPr>
        <p:spPr>
          <a:xfrm>
            <a:off x="967209" y="4800600"/>
            <a:ext cx="4139216" cy="1077218"/>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Development of the Type Approval Certification as drafted in the IEC RE OMC scheme in development to be completed by a Project Certification</a:t>
            </a:r>
          </a:p>
        </p:txBody>
      </p:sp>
      <p:sp>
        <p:nvSpPr>
          <p:cNvPr id="40" name="Rectángulo 65"/>
          <p:cNvSpPr/>
          <p:nvPr/>
        </p:nvSpPr>
        <p:spPr>
          <a:xfrm>
            <a:off x="967209" y="6019800"/>
            <a:ext cx="4191453"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Main items covered are the floater, the mechanical &amp; the electrical systems</a:t>
            </a:r>
            <a:endParaRPr lang="en-US" sz="1600" dirty="0">
              <a:solidFill>
                <a:schemeClr val="tx1">
                  <a:lumMod val="65000"/>
                  <a:lumOff val="35000"/>
                </a:schemeClr>
              </a:solidFill>
              <a:latin typeface="Trebuchet MS" charset="0"/>
              <a:ea typeface="Trebuchet MS" charset="0"/>
              <a:cs typeface="Trebuchet MS" charset="0"/>
              <a:sym typeface="Wingdings"/>
            </a:endParaRPr>
          </a:p>
        </p:txBody>
      </p:sp>
      <p:sp>
        <p:nvSpPr>
          <p:cNvPr id="41" name="Rectángulo 69"/>
          <p:cNvSpPr/>
          <p:nvPr/>
        </p:nvSpPr>
        <p:spPr>
          <a:xfrm>
            <a:off x="967209" y="4114800"/>
            <a:ext cx="4174181"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Floating platform based Marine &amp; River Energy Converter system</a:t>
            </a:r>
          </a:p>
        </p:txBody>
      </p:sp>
      <p:sp>
        <p:nvSpPr>
          <p:cNvPr id="42" name="Elipse 33">
            <a:extLst>
              <a:ext uri="{FF2B5EF4-FFF2-40B4-BE49-F238E27FC236}">
                <a16:creationId xmlns:a16="http://schemas.microsoft.com/office/drawing/2014/main" id="{0D258F39-08AC-4294-AFF6-D4DE40CF9905}"/>
              </a:ext>
            </a:extLst>
          </p:cNvPr>
          <p:cNvSpPr/>
          <p:nvPr/>
        </p:nvSpPr>
        <p:spPr>
          <a:xfrm>
            <a:off x="281409" y="42374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43" name="Agrupar 34">
            <a:extLst>
              <a:ext uri="{FF2B5EF4-FFF2-40B4-BE49-F238E27FC236}">
                <a16:creationId xmlns:a16="http://schemas.microsoft.com/office/drawing/2014/main" id="{E8227252-019B-4FF8-8258-A2ADFEB67335}"/>
              </a:ext>
            </a:extLst>
          </p:cNvPr>
          <p:cNvGrpSpPr/>
          <p:nvPr/>
        </p:nvGrpSpPr>
        <p:grpSpPr>
          <a:xfrm>
            <a:off x="203200" y="4268483"/>
            <a:ext cx="592641" cy="378853"/>
            <a:chOff x="5344377" y="2992842"/>
            <a:chExt cx="761235" cy="486629"/>
          </a:xfrm>
        </p:grpSpPr>
        <p:grpSp>
          <p:nvGrpSpPr>
            <p:cNvPr id="44" name="Agrupar 35">
              <a:extLst>
                <a:ext uri="{FF2B5EF4-FFF2-40B4-BE49-F238E27FC236}">
                  <a16:creationId xmlns:a16="http://schemas.microsoft.com/office/drawing/2014/main" id="{F74EB6AB-A7DB-4F1E-ADC4-86DB99506E13}"/>
                </a:ext>
              </a:extLst>
            </p:cNvPr>
            <p:cNvGrpSpPr/>
            <p:nvPr/>
          </p:nvGrpSpPr>
          <p:grpSpPr>
            <a:xfrm>
              <a:off x="5344377" y="3135255"/>
              <a:ext cx="761235" cy="190500"/>
              <a:chOff x="7801834" y="2827872"/>
              <a:chExt cx="761235" cy="190500"/>
            </a:xfrm>
          </p:grpSpPr>
          <p:sp>
            <p:nvSpPr>
              <p:cNvPr id="47" name="Acorde 38">
                <a:extLst>
                  <a:ext uri="{FF2B5EF4-FFF2-40B4-BE49-F238E27FC236}">
                    <a16:creationId xmlns:a16="http://schemas.microsoft.com/office/drawing/2014/main" id="{37737E5B-26A3-4331-A1C6-BC43BB64696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8" name="Acorde 39">
                <a:extLst>
                  <a:ext uri="{FF2B5EF4-FFF2-40B4-BE49-F238E27FC236}">
                    <a16:creationId xmlns:a16="http://schemas.microsoft.com/office/drawing/2014/main" id="{2B411479-886F-44A4-996F-A2021F1EE589}"/>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9" name="Elipse 40">
                <a:extLst>
                  <a:ext uri="{FF2B5EF4-FFF2-40B4-BE49-F238E27FC236}">
                    <a16:creationId xmlns:a16="http://schemas.microsoft.com/office/drawing/2014/main" id="{CBBC02BA-021C-48E2-84C8-E474D99AC786}"/>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45" name="Arco 36">
              <a:extLst>
                <a:ext uri="{FF2B5EF4-FFF2-40B4-BE49-F238E27FC236}">
                  <a16:creationId xmlns:a16="http://schemas.microsoft.com/office/drawing/2014/main" id="{42A32F1D-CB07-4156-A698-2D2FCA092FCE}"/>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46" name="Arco 37">
              <a:extLst>
                <a:ext uri="{FF2B5EF4-FFF2-40B4-BE49-F238E27FC236}">
                  <a16:creationId xmlns:a16="http://schemas.microsoft.com/office/drawing/2014/main" id="{FA1D4564-DEA9-43BF-82F7-C0FA39E18A1A}"/>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50" name="Elipse 33">
            <a:extLst>
              <a:ext uri="{FF2B5EF4-FFF2-40B4-BE49-F238E27FC236}">
                <a16:creationId xmlns:a16="http://schemas.microsoft.com/office/drawing/2014/main" id="{60982C23-D278-47C1-BD2B-C2EB90553AA1}"/>
              </a:ext>
            </a:extLst>
          </p:cNvPr>
          <p:cNvSpPr/>
          <p:nvPr/>
        </p:nvSpPr>
        <p:spPr>
          <a:xfrm>
            <a:off x="281409" y="5032159"/>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51" name="Agrupar 34">
            <a:extLst>
              <a:ext uri="{FF2B5EF4-FFF2-40B4-BE49-F238E27FC236}">
                <a16:creationId xmlns:a16="http://schemas.microsoft.com/office/drawing/2014/main" id="{3C2ABDEE-6B21-4969-BA97-E5F08F44E909}"/>
              </a:ext>
            </a:extLst>
          </p:cNvPr>
          <p:cNvGrpSpPr/>
          <p:nvPr/>
        </p:nvGrpSpPr>
        <p:grpSpPr>
          <a:xfrm>
            <a:off x="203200" y="5063179"/>
            <a:ext cx="592641" cy="378853"/>
            <a:chOff x="5344377" y="2992842"/>
            <a:chExt cx="761235" cy="486629"/>
          </a:xfrm>
        </p:grpSpPr>
        <p:grpSp>
          <p:nvGrpSpPr>
            <p:cNvPr id="52" name="Agrupar 35">
              <a:extLst>
                <a:ext uri="{FF2B5EF4-FFF2-40B4-BE49-F238E27FC236}">
                  <a16:creationId xmlns:a16="http://schemas.microsoft.com/office/drawing/2014/main" id="{6F4592C8-B8AE-4DFB-A3C3-F3DB83B44431}"/>
                </a:ext>
              </a:extLst>
            </p:cNvPr>
            <p:cNvGrpSpPr/>
            <p:nvPr/>
          </p:nvGrpSpPr>
          <p:grpSpPr>
            <a:xfrm>
              <a:off x="5344377" y="3135255"/>
              <a:ext cx="761235" cy="190500"/>
              <a:chOff x="7801834" y="2827872"/>
              <a:chExt cx="761235" cy="190500"/>
            </a:xfrm>
          </p:grpSpPr>
          <p:sp>
            <p:nvSpPr>
              <p:cNvPr id="55" name="Acorde 38">
                <a:extLst>
                  <a:ext uri="{FF2B5EF4-FFF2-40B4-BE49-F238E27FC236}">
                    <a16:creationId xmlns:a16="http://schemas.microsoft.com/office/drawing/2014/main" id="{3F08EAEC-50D5-4E1F-9C86-3D528C1637B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6" name="Acorde 39">
                <a:extLst>
                  <a:ext uri="{FF2B5EF4-FFF2-40B4-BE49-F238E27FC236}">
                    <a16:creationId xmlns:a16="http://schemas.microsoft.com/office/drawing/2014/main" id="{F6E6BFC4-CA75-4508-A026-A311429C4E82}"/>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7" name="Elipse 40">
                <a:extLst>
                  <a:ext uri="{FF2B5EF4-FFF2-40B4-BE49-F238E27FC236}">
                    <a16:creationId xmlns:a16="http://schemas.microsoft.com/office/drawing/2014/main" id="{E8854CE7-2688-4A38-8545-4C5A0E87534C}"/>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53" name="Arco 36">
              <a:extLst>
                <a:ext uri="{FF2B5EF4-FFF2-40B4-BE49-F238E27FC236}">
                  <a16:creationId xmlns:a16="http://schemas.microsoft.com/office/drawing/2014/main" id="{8CD58179-AC22-4FF6-AC1D-15184F3595B5}"/>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54" name="Arco 37">
              <a:extLst>
                <a:ext uri="{FF2B5EF4-FFF2-40B4-BE49-F238E27FC236}">
                  <a16:creationId xmlns:a16="http://schemas.microsoft.com/office/drawing/2014/main" id="{9DAFB174-8EFF-4263-B286-03CD61DBBAF0}"/>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58" name="Elipse 33">
            <a:extLst>
              <a:ext uri="{FF2B5EF4-FFF2-40B4-BE49-F238E27FC236}">
                <a16:creationId xmlns:a16="http://schemas.microsoft.com/office/drawing/2014/main" id="{62280E85-0A22-41D1-8ECB-A082109FC8D5}"/>
              </a:ext>
            </a:extLst>
          </p:cNvPr>
          <p:cNvSpPr/>
          <p:nvPr/>
        </p:nvSpPr>
        <p:spPr>
          <a:xfrm>
            <a:off x="281409" y="6132642"/>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59" name="Agrupar 34">
            <a:extLst>
              <a:ext uri="{FF2B5EF4-FFF2-40B4-BE49-F238E27FC236}">
                <a16:creationId xmlns:a16="http://schemas.microsoft.com/office/drawing/2014/main" id="{BC9543F9-8C90-4EA6-82D4-649648E263C6}"/>
              </a:ext>
            </a:extLst>
          </p:cNvPr>
          <p:cNvGrpSpPr/>
          <p:nvPr/>
        </p:nvGrpSpPr>
        <p:grpSpPr>
          <a:xfrm>
            <a:off x="203200" y="6163662"/>
            <a:ext cx="592641" cy="378853"/>
            <a:chOff x="5344377" y="2992842"/>
            <a:chExt cx="761235" cy="486629"/>
          </a:xfrm>
        </p:grpSpPr>
        <p:grpSp>
          <p:nvGrpSpPr>
            <p:cNvPr id="60"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63"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4"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5" name="Elipse 40">
                <a:extLst>
                  <a:ext uri="{FF2B5EF4-FFF2-40B4-BE49-F238E27FC236}">
                    <a16:creationId xmlns:a16="http://schemas.microsoft.com/office/drawing/2014/main" id="{6818E601-F451-45CC-A5D5-376248287704}"/>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61"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62"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66" name="Elipse 33">
            <a:extLst>
              <a:ext uri="{FF2B5EF4-FFF2-40B4-BE49-F238E27FC236}">
                <a16:creationId xmlns:a16="http://schemas.microsoft.com/office/drawing/2014/main" id="{0D258F39-08AC-4294-AFF6-D4DE40CF9905}"/>
              </a:ext>
            </a:extLst>
          </p:cNvPr>
          <p:cNvSpPr/>
          <p:nvPr/>
        </p:nvSpPr>
        <p:spPr>
          <a:xfrm>
            <a:off x="5403768" y="42374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67" name="Agrupar 34">
            <a:extLst>
              <a:ext uri="{FF2B5EF4-FFF2-40B4-BE49-F238E27FC236}">
                <a16:creationId xmlns:a16="http://schemas.microsoft.com/office/drawing/2014/main" id="{E8227252-019B-4FF8-8258-A2ADFEB67335}"/>
              </a:ext>
            </a:extLst>
          </p:cNvPr>
          <p:cNvGrpSpPr/>
          <p:nvPr/>
        </p:nvGrpSpPr>
        <p:grpSpPr>
          <a:xfrm>
            <a:off x="5325559" y="4268483"/>
            <a:ext cx="592641" cy="378853"/>
            <a:chOff x="5344377" y="2992842"/>
            <a:chExt cx="761235" cy="486629"/>
          </a:xfrm>
        </p:grpSpPr>
        <p:grpSp>
          <p:nvGrpSpPr>
            <p:cNvPr id="68" name="Agrupar 35">
              <a:extLst>
                <a:ext uri="{FF2B5EF4-FFF2-40B4-BE49-F238E27FC236}">
                  <a16:creationId xmlns:a16="http://schemas.microsoft.com/office/drawing/2014/main" id="{F74EB6AB-A7DB-4F1E-ADC4-86DB99506E13}"/>
                </a:ext>
              </a:extLst>
            </p:cNvPr>
            <p:cNvGrpSpPr/>
            <p:nvPr/>
          </p:nvGrpSpPr>
          <p:grpSpPr>
            <a:xfrm>
              <a:off x="5344377" y="3135255"/>
              <a:ext cx="761235" cy="190500"/>
              <a:chOff x="7801834" y="2827872"/>
              <a:chExt cx="761235" cy="190500"/>
            </a:xfrm>
          </p:grpSpPr>
          <p:sp>
            <p:nvSpPr>
              <p:cNvPr id="71" name="Acorde 38">
                <a:extLst>
                  <a:ext uri="{FF2B5EF4-FFF2-40B4-BE49-F238E27FC236}">
                    <a16:creationId xmlns:a16="http://schemas.microsoft.com/office/drawing/2014/main" id="{37737E5B-26A3-4331-A1C6-BC43BB64696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2" name="Acorde 39">
                <a:extLst>
                  <a:ext uri="{FF2B5EF4-FFF2-40B4-BE49-F238E27FC236}">
                    <a16:creationId xmlns:a16="http://schemas.microsoft.com/office/drawing/2014/main" id="{2B411479-886F-44A4-996F-A2021F1EE589}"/>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3" name="Elipse 40">
                <a:extLst>
                  <a:ext uri="{FF2B5EF4-FFF2-40B4-BE49-F238E27FC236}">
                    <a16:creationId xmlns:a16="http://schemas.microsoft.com/office/drawing/2014/main" id="{CBBC02BA-021C-48E2-84C8-E474D99AC786}"/>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69" name="Arco 36">
              <a:extLst>
                <a:ext uri="{FF2B5EF4-FFF2-40B4-BE49-F238E27FC236}">
                  <a16:creationId xmlns:a16="http://schemas.microsoft.com/office/drawing/2014/main" id="{42A32F1D-CB07-4156-A698-2D2FCA092FCE}"/>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0" name="Arco 37">
              <a:extLst>
                <a:ext uri="{FF2B5EF4-FFF2-40B4-BE49-F238E27FC236}">
                  <a16:creationId xmlns:a16="http://schemas.microsoft.com/office/drawing/2014/main" id="{FA1D4564-DEA9-43BF-82F7-C0FA39E18A1A}"/>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74" name="Elipse 33">
            <a:extLst>
              <a:ext uri="{FF2B5EF4-FFF2-40B4-BE49-F238E27FC236}">
                <a16:creationId xmlns:a16="http://schemas.microsoft.com/office/drawing/2014/main" id="{60982C23-D278-47C1-BD2B-C2EB90553AA1}"/>
              </a:ext>
            </a:extLst>
          </p:cNvPr>
          <p:cNvSpPr/>
          <p:nvPr/>
        </p:nvSpPr>
        <p:spPr>
          <a:xfrm>
            <a:off x="5403768" y="5105031"/>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75" name="Agrupar 34">
            <a:extLst>
              <a:ext uri="{FF2B5EF4-FFF2-40B4-BE49-F238E27FC236}">
                <a16:creationId xmlns:a16="http://schemas.microsoft.com/office/drawing/2014/main" id="{3C2ABDEE-6B21-4969-BA97-E5F08F44E909}"/>
              </a:ext>
            </a:extLst>
          </p:cNvPr>
          <p:cNvGrpSpPr/>
          <p:nvPr/>
        </p:nvGrpSpPr>
        <p:grpSpPr>
          <a:xfrm>
            <a:off x="5325559" y="5128592"/>
            <a:ext cx="592641" cy="378853"/>
            <a:chOff x="5344377" y="2992842"/>
            <a:chExt cx="761235" cy="486629"/>
          </a:xfrm>
        </p:grpSpPr>
        <p:grpSp>
          <p:nvGrpSpPr>
            <p:cNvPr id="76" name="Agrupar 35">
              <a:extLst>
                <a:ext uri="{FF2B5EF4-FFF2-40B4-BE49-F238E27FC236}">
                  <a16:creationId xmlns:a16="http://schemas.microsoft.com/office/drawing/2014/main" id="{6F4592C8-B8AE-4DFB-A3C3-F3DB83B44431}"/>
                </a:ext>
              </a:extLst>
            </p:cNvPr>
            <p:cNvGrpSpPr/>
            <p:nvPr/>
          </p:nvGrpSpPr>
          <p:grpSpPr>
            <a:xfrm>
              <a:off x="5344377" y="3135255"/>
              <a:ext cx="761235" cy="190500"/>
              <a:chOff x="7801834" y="2827872"/>
              <a:chExt cx="761235" cy="190500"/>
            </a:xfrm>
          </p:grpSpPr>
          <p:sp>
            <p:nvSpPr>
              <p:cNvPr id="79" name="Acorde 38">
                <a:extLst>
                  <a:ext uri="{FF2B5EF4-FFF2-40B4-BE49-F238E27FC236}">
                    <a16:creationId xmlns:a16="http://schemas.microsoft.com/office/drawing/2014/main" id="{3F08EAEC-50D5-4E1F-9C86-3D528C1637B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0" name="Acorde 39">
                <a:extLst>
                  <a:ext uri="{FF2B5EF4-FFF2-40B4-BE49-F238E27FC236}">
                    <a16:creationId xmlns:a16="http://schemas.microsoft.com/office/drawing/2014/main" id="{F6E6BFC4-CA75-4508-A026-A311429C4E82}"/>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1" name="Elipse 40">
                <a:extLst>
                  <a:ext uri="{FF2B5EF4-FFF2-40B4-BE49-F238E27FC236}">
                    <a16:creationId xmlns:a16="http://schemas.microsoft.com/office/drawing/2014/main" id="{E8854CE7-2688-4A38-8545-4C5A0E87534C}"/>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77" name="Arco 36">
              <a:extLst>
                <a:ext uri="{FF2B5EF4-FFF2-40B4-BE49-F238E27FC236}">
                  <a16:creationId xmlns:a16="http://schemas.microsoft.com/office/drawing/2014/main" id="{8CD58179-AC22-4FF6-AC1D-15184F3595B5}"/>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8" name="Arco 37">
              <a:extLst>
                <a:ext uri="{FF2B5EF4-FFF2-40B4-BE49-F238E27FC236}">
                  <a16:creationId xmlns:a16="http://schemas.microsoft.com/office/drawing/2014/main" id="{9DAFB174-8EFF-4263-B286-03CD61DBBAF0}"/>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90" name="Rectángulo 64"/>
          <p:cNvSpPr/>
          <p:nvPr/>
        </p:nvSpPr>
        <p:spPr>
          <a:xfrm>
            <a:off x="6163619" y="4876800"/>
            <a:ext cx="3869381"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Recommendation related to a common manufacturing plan to be developed for all manufacturers of the same items </a:t>
            </a:r>
          </a:p>
        </p:txBody>
      </p:sp>
      <p:sp>
        <p:nvSpPr>
          <p:cNvPr id="92" name="Rectángulo 69"/>
          <p:cNvSpPr/>
          <p:nvPr/>
        </p:nvSpPr>
        <p:spPr>
          <a:xfrm>
            <a:off x="6163619" y="4139625"/>
            <a:ext cx="3869381"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Class requirements were deemed not necessary / relevant for the project</a:t>
            </a:r>
          </a:p>
        </p:txBody>
      </p:sp>
      <p:sp>
        <p:nvSpPr>
          <p:cNvPr id="93" name="Elipse 33">
            <a:extLst>
              <a:ext uri="{FF2B5EF4-FFF2-40B4-BE49-F238E27FC236}">
                <a16:creationId xmlns:a16="http://schemas.microsoft.com/office/drawing/2014/main" id="{62280E85-0A22-41D1-8ECB-A082109FC8D5}"/>
              </a:ext>
            </a:extLst>
          </p:cNvPr>
          <p:cNvSpPr/>
          <p:nvPr/>
        </p:nvSpPr>
        <p:spPr>
          <a:xfrm>
            <a:off x="5386809" y="5994975"/>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94" name="Agrupar 34">
            <a:extLst>
              <a:ext uri="{FF2B5EF4-FFF2-40B4-BE49-F238E27FC236}">
                <a16:creationId xmlns:a16="http://schemas.microsoft.com/office/drawing/2014/main" id="{BC9543F9-8C90-4EA6-82D4-649648E263C6}"/>
              </a:ext>
            </a:extLst>
          </p:cNvPr>
          <p:cNvGrpSpPr/>
          <p:nvPr/>
        </p:nvGrpSpPr>
        <p:grpSpPr>
          <a:xfrm>
            <a:off x="5308600" y="6026859"/>
            <a:ext cx="592641" cy="378853"/>
            <a:chOff x="5344377" y="2992842"/>
            <a:chExt cx="761235" cy="486629"/>
          </a:xfrm>
        </p:grpSpPr>
        <p:grpSp>
          <p:nvGrpSpPr>
            <p:cNvPr id="95"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98"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9"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0" name="Elipse 40">
                <a:extLst>
                  <a:ext uri="{FF2B5EF4-FFF2-40B4-BE49-F238E27FC236}">
                    <a16:creationId xmlns:a16="http://schemas.microsoft.com/office/drawing/2014/main" id="{6818E601-F451-45CC-A5D5-376248287704}"/>
                  </a:ext>
                </a:extLst>
              </p:cNvPr>
              <p:cNvSpPr/>
              <p:nvPr/>
            </p:nvSpPr>
            <p:spPr>
              <a:xfrm>
                <a:off x="807893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96"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97"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101" name="Rectángulo 65"/>
          <p:cNvSpPr/>
          <p:nvPr/>
        </p:nvSpPr>
        <p:spPr>
          <a:xfrm>
            <a:off x="6163619" y="5867400"/>
            <a:ext cx="3869381"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sym typeface="Wingdings"/>
              </a:rPr>
              <a:t>Power Curve Certification methodology adaptation to fit with River application</a:t>
            </a:r>
          </a:p>
        </p:txBody>
      </p:sp>
      <p:sp>
        <p:nvSpPr>
          <p:cNvPr id="104" name="Rectángulo 65"/>
          <p:cNvSpPr/>
          <p:nvPr/>
        </p:nvSpPr>
        <p:spPr>
          <a:xfrm>
            <a:off x="967209" y="6781800"/>
            <a:ext cx="4191453"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Bureau Veritas MEC guideline NI603 used for the design</a:t>
            </a:r>
            <a:endParaRPr lang="en-US" sz="1600" dirty="0">
              <a:solidFill>
                <a:schemeClr val="tx1">
                  <a:lumMod val="65000"/>
                  <a:lumOff val="35000"/>
                </a:schemeClr>
              </a:solidFill>
              <a:latin typeface="Trebuchet MS" charset="0"/>
              <a:ea typeface="Trebuchet MS" charset="0"/>
              <a:cs typeface="Trebuchet MS" charset="0"/>
              <a:sym typeface="Wingdings"/>
            </a:endParaRPr>
          </a:p>
        </p:txBody>
      </p:sp>
      <p:sp>
        <p:nvSpPr>
          <p:cNvPr id="105" name="Elipse 33">
            <a:extLst>
              <a:ext uri="{FF2B5EF4-FFF2-40B4-BE49-F238E27FC236}">
                <a16:creationId xmlns:a16="http://schemas.microsoft.com/office/drawing/2014/main" id="{62280E85-0A22-41D1-8ECB-A082109FC8D5}"/>
              </a:ext>
            </a:extLst>
          </p:cNvPr>
          <p:cNvSpPr/>
          <p:nvPr/>
        </p:nvSpPr>
        <p:spPr>
          <a:xfrm>
            <a:off x="281409" y="6843267"/>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106" name="Agrupar 34">
            <a:extLst>
              <a:ext uri="{FF2B5EF4-FFF2-40B4-BE49-F238E27FC236}">
                <a16:creationId xmlns:a16="http://schemas.microsoft.com/office/drawing/2014/main" id="{BC9543F9-8C90-4EA6-82D4-649648E263C6}"/>
              </a:ext>
            </a:extLst>
          </p:cNvPr>
          <p:cNvGrpSpPr/>
          <p:nvPr/>
        </p:nvGrpSpPr>
        <p:grpSpPr>
          <a:xfrm>
            <a:off x="203200" y="6874287"/>
            <a:ext cx="592641" cy="378853"/>
            <a:chOff x="5344377" y="2992842"/>
            <a:chExt cx="761235" cy="486629"/>
          </a:xfrm>
        </p:grpSpPr>
        <p:grpSp>
          <p:nvGrpSpPr>
            <p:cNvPr id="107"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110"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1"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2" name="Elipse 40">
                <a:extLst>
                  <a:ext uri="{FF2B5EF4-FFF2-40B4-BE49-F238E27FC236}">
                    <a16:creationId xmlns:a16="http://schemas.microsoft.com/office/drawing/2014/main" id="{6818E601-F451-45CC-A5D5-376248287704}"/>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108"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09"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113" name="Elipse 33">
            <a:extLst>
              <a:ext uri="{FF2B5EF4-FFF2-40B4-BE49-F238E27FC236}">
                <a16:creationId xmlns:a16="http://schemas.microsoft.com/office/drawing/2014/main" id="{62280E85-0A22-41D1-8ECB-A082109FC8D5}"/>
              </a:ext>
            </a:extLst>
          </p:cNvPr>
          <p:cNvSpPr/>
          <p:nvPr/>
        </p:nvSpPr>
        <p:spPr>
          <a:xfrm>
            <a:off x="5386809" y="6714529"/>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114" name="Agrupar 34">
            <a:extLst>
              <a:ext uri="{FF2B5EF4-FFF2-40B4-BE49-F238E27FC236}">
                <a16:creationId xmlns:a16="http://schemas.microsoft.com/office/drawing/2014/main" id="{BC9543F9-8C90-4EA6-82D4-649648E263C6}"/>
              </a:ext>
            </a:extLst>
          </p:cNvPr>
          <p:cNvGrpSpPr/>
          <p:nvPr/>
        </p:nvGrpSpPr>
        <p:grpSpPr>
          <a:xfrm>
            <a:off x="5308600" y="6746413"/>
            <a:ext cx="592641" cy="378853"/>
            <a:chOff x="5344377" y="2992842"/>
            <a:chExt cx="761235" cy="486629"/>
          </a:xfrm>
        </p:grpSpPr>
        <p:grpSp>
          <p:nvGrpSpPr>
            <p:cNvPr id="115"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118"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9"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0" name="Elipse 40">
                <a:extLst>
                  <a:ext uri="{FF2B5EF4-FFF2-40B4-BE49-F238E27FC236}">
                    <a16:creationId xmlns:a16="http://schemas.microsoft.com/office/drawing/2014/main" id="{6818E601-F451-45CC-A5D5-376248287704}"/>
                  </a:ext>
                </a:extLst>
              </p:cNvPr>
              <p:cNvSpPr/>
              <p:nvPr/>
            </p:nvSpPr>
            <p:spPr>
              <a:xfrm>
                <a:off x="807893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116"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17"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121" name="Rectángulo 65"/>
          <p:cNvSpPr/>
          <p:nvPr/>
        </p:nvSpPr>
        <p:spPr>
          <a:xfrm>
            <a:off x="6163619" y="6705600"/>
            <a:ext cx="3869381" cy="338554"/>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sym typeface="Wingdings"/>
              </a:rPr>
              <a:t>Improvement of BV MEC Guidelines</a:t>
            </a:r>
          </a:p>
        </p:txBody>
      </p:sp>
    </p:spTree>
    <p:extLst>
      <p:ext uri="{BB962C8B-B14F-4D97-AF65-F5344CB8AC3E}">
        <p14:creationId xmlns:p14="http://schemas.microsoft.com/office/powerpoint/2010/main" val="2518006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16" name="Conector recto 15"/>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7" name="Agrupar 16"/>
          <p:cNvGrpSpPr/>
          <p:nvPr/>
        </p:nvGrpSpPr>
        <p:grpSpPr>
          <a:xfrm>
            <a:off x="5069332" y="515426"/>
            <a:ext cx="5090668" cy="553998"/>
            <a:chOff x="5393761" y="5614117"/>
            <a:chExt cx="5413862" cy="726686"/>
          </a:xfrm>
        </p:grpSpPr>
        <p:sp>
          <p:nvSpPr>
            <p:cNvPr id="18" name="Arco 17"/>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9" name="Conector recto 18"/>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0" name="Elipse 19"/>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21" name="Elipse 20"/>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2" name="Elipse 21"/>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a:solidFill>
                  <a:schemeClr val="bg1"/>
                </a:solidFill>
                <a:latin typeface="Trebuchet MS" charset="0"/>
                <a:ea typeface="Trebuchet MS" charset="0"/>
                <a:cs typeface="Trebuchet MS" charset="0"/>
              </a:rPr>
              <a:t>2</a:t>
            </a:r>
            <a:endParaRPr lang="es-ES_tradnl" sz="2000" i="1" dirty="0">
              <a:solidFill>
                <a:schemeClr val="bg1"/>
              </a:solidFill>
              <a:latin typeface="Trebuchet MS" charset="0"/>
              <a:ea typeface="Trebuchet MS" charset="0"/>
              <a:cs typeface="Trebuchet MS" charset="0"/>
            </a:endParaRPr>
          </a:p>
        </p:txBody>
      </p:sp>
      <p:sp>
        <p:nvSpPr>
          <p:cNvPr id="23" name="Elipse 22"/>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4" name="Elipse 23"/>
          <p:cNvSpPr/>
          <p:nvPr/>
        </p:nvSpPr>
        <p:spPr>
          <a:xfrm>
            <a:off x="4860223" y="416393"/>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8" name="Elipse 27"/>
          <p:cNvSpPr/>
          <p:nvPr/>
        </p:nvSpPr>
        <p:spPr>
          <a:xfrm>
            <a:off x="417309" y="1356019"/>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7" name="Rectángulo 26"/>
          <p:cNvSpPr/>
          <p:nvPr/>
        </p:nvSpPr>
        <p:spPr>
          <a:xfrm>
            <a:off x="249445" y="1585224"/>
            <a:ext cx="2213629" cy="1323439"/>
          </a:xfrm>
          <a:prstGeom prst="rect">
            <a:avLst/>
          </a:prstGeom>
        </p:spPr>
        <p:txBody>
          <a:bodyPr wrap="square">
            <a:spAutoFit/>
          </a:bodyPr>
          <a:lstStyle/>
          <a:p>
            <a:pPr algn="ctr"/>
            <a:r>
              <a:rPr lang="en-GB" sz="4000" dirty="0">
                <a:solidFill>
                  <a:schemeClr val="bg1"/>
                </a:solidFill>
                <a:latin typeface="Trebuchet MS" charset="0"/>
                <a:ea typeface="Trebuchet MS" charset="0"/>
                <a:cs typeface="Trebuchet MS" charset="0"/>
              </a:rPr>
              <a:t>Case Study</a:t>
            </a:r>
            <a:endParaRPr lang="en-GB" sz="2000" dirty="0">
              <a:solidFill>
                <a:schemeClr val="bg1"/>
              </a:solidFill>
              <a:latin typeface="Trebuchet MS" charset="0"/>
              <a:ea typeface="Trebuchet MS" charset="0"/>
              <a:cs typeface="Trebuchet MS" charset="0"/>
            </a:endParaRPr>
          </a:p>
        </p:txBody>
      </p:sp>
      <p:sp>
        <p:nvSpPr>
          <p:cNvPr id="26"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9"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30" name="Afbeelding 6">
            <a:extLst>
              <a:ext uri="{FF2B5EF4-FFF2-40B4-BE49-F238E27FC236}">
                <a16:creationId xmlns:a16="http://schemas.microsoft.com/office/drawing/2014/main" id="{5ED4908F-B4BA-4CF6-BC11-E68051485E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uadroTexto 3"/>
          <p:cNvSpPr txBox="1"/>
          <p:nvPr/>
        </p:nvSpPr>
        <p:spPr>
          <a:xfrm>
            <a:off x="2839149" y="1905000"/>
            <a:ext cx="7879651" cy="880241"/>
          </a:xfrm>
          <a:prstGeom prst="rect">
            <a:avLst/>
          </a:prstGeom>
        </p:spPr>
        <p:txBody>
          <a:bodyPr vert="horz" wrap="square" lIns="0" tIns="0" rIns="0" bIns="0" numCol="1" rtlCol="0">
            <a:spAutoFit/>
          </a:bodyPr>
          <a:lstStyle/>
          <a:p>
            <a:pPr marL="12700" marR="66675" indent="11430">
              <a:lnSpc>
                <a:spcPct val="142900"/>
              </a:lnSpc>
            </a:pPr>
            <a:r>
              <a:rPr lang="es-ES_tradnl" sz="4000" spc="-15" dirty="0" err="1">
                <a:solidFill>
                  <a:srgbClr val="555B65"/>
                </a:solidFill>
                <a:latin typeface="Trebuchet MS"/>
                <a:cs typeface="Trebuchet MS"/>
              </a:rPr>
              <a:t>Power</a:t>
            </a:r>
            <a:r>
              <a:rPr lang="es-ES_tradnl" sz="4000" spc="-15" dirty="0">
                <a:solidFill>
                  <a:srgbClr val="555B65"/>
                </a:solidFill>
                <a:latin typeface="Trebuchet MS"/>
                <a:cs typeface="Trebuchet MS"/>
              </a:rPr>
              <a:t> Curve </a:t>
            </a:r>
            <a:r>
              <a:rPr lang="es-ES_tradnl" sz="4000" spc="-15" dirty="0" err="1">
                <a:solidFill>
                  <a:srgbClr val="555B65"/>
                </a:solidFill>
                <a:latin typeface="Trebuchet MS"/>
                <a:cs typeface="Trebuchet MS"/>
              </a:rPr>
              <a:t>Assessment</a:t>
            </a:r>
            <a:endParaRPr lang="es-ES_tradnl" sz="4000" spc="-15" dirty="0">
              <a:solidFill>
                <a:srgbClr val="555B65"/>
              </a:solidFill>
              <a:latin typeface="Trebuchet MS"/>
              <a:cs typeface="Trebuchet MS"/>
            </a:endParaRPr>
          </a:p>
        </p:txBody>
      </p:sp>
      <p:cxnSp>
        <p:nvCxnSpPr>
          <p:cNvPr id="33" name="Elbow Connector 4"/>
          <p:cNvCxnSpPr/>
          <p:nvPr/>
        </p:nvCxnSpPr>
        <p:spPr bwMode="auto">
          <a:xfrm rot="5400000">
            <a:off x="2641600" y="1849800"/>
            <a:ext cx="360000" cy="360000"/>
          </a:xfrm>
          <a:prstGeom prst="bentConnector3">
            <a:avLst>
              <a:gd name="adj1" fmla="val -2293"/>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Elbow Connector 23"/>
          <p:cNvCxnSpPr/>
          <p:nvPr/>
        </p:nvCxnSpPr>
        <p:spPr bwMode="auto">
          <a:xfrm rot="10800000">
            <a:off x="8530000" y="1876032"/>
            <a:ext cx="360000" cy="360000"/>
          </a:xfrm>
          <a:prstGeom prst="bentConnector3">
            <a:avLst>
              <a:gd name="adj1" fmla="val -344"/>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Elbow Connector 32"/>
          <p:cNvCxnSpPr/>
          <p:nvPr/>
        </p:nvCxnSpPr>
        <p:spPr bwMode="auto">
          <a:xfrm rot="10800000">
            <a:off x="2641601" y="2535599"/>
            <a:ext cx="360000" cy="360000"/>
          </a:xfrm>
          <a:prstGeom prst="bentConnector3">
            <a:avLst>
              <a:gd name="adj1" fmla="val 102478"/>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Elbow Connector 35"/>
          <p:cNvCxnSpPr/>
          <p:nvPr/>
        </p:nvCxnSpPr>
        <p:spPr bwMode="auto">
          <a:xfrm rot="5400000">
            <a:off x="8530000" y="2548663"/>
            <a:ext cx="360000" cy="360000"/>
          </a:xfrm>
          <a:prstGeom prst="bentConnector3">
            <a:avLst>
              <a:gd name="adj1" fmla="val 100935"/>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Rectángulo 14"/>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38" name="Rectángulo 50"/>
          <p:cNvSpPr/>
          <p:nvPr/>
        </p:nvSpPr>
        <p:spPr>
          <a:xfrm>
            <a:off x="654345" y="3142226"/>
            <a:ext cx="4806655" cy="972574"/>
          </a:xfrm>
          <a:prstGeom prst="rect">
            <a:avLst/>
          </a:prstGeom>
          <a:ln>
            <a:noFill/>
          </a:ln>
        </p:spPr>
        <p:txBody>
          <a:bodyPr wrap="square">
            <a:spAutoFit/>
          </a:bodyPr>
          <a:lstStyle/>
          <a:p>
            <a:pPr marL="12700" marR="66675" indent="11430" algn="ctr">
              <a:lnSpc>
                <a:spcPct val="142900"/>
              </a:lnSpc>
            </a:pPr>
            <a:r>
              <a:rPr lang="en-US" sz="4000" spc="-15" dirty="0">
                <a:solidFill>
                  <a:srgbClr val="555B65"/>
                </a:solidFill>
                <a:latin typeface="Trebuchet MS"/>
                <a:cs typeface="Trebuchet MS"/>
              </a:rPr>
              <a:t>Context &amp; Method</a:t>
            </a:r>
            <a:endParaRPr lang="es-ES_tradnl" sz="4000" spc="-15" dirty="0">
              <a:solidFill>
                <a:srgbClr val="555B65"/>
              </a:solidFill>
              <a:latin typeface="Trebuchet MS"/>
              <a:cs typeface="Trebuchet MS"/>
            </a:endParaRPr>
          </a:p>
        </p:txBody>
      </p:sp>
      <p:sp>
        <p:nvSpPr>
          <p:cNvPr id="39" name="Rectángulo 50"/>
          <p:cNvSpPr/>
          <p:nvPr/>
        </p:nvSpPr>
        <p:spPr>
          <a:xfrm>
            <a:off x="5576710" y="3142226"/>
            <a:ext cx="5142090" cy="870238"/>
          </a:xfrm>
          <a:prstGeom prst="rect">
            <a:avLst/>
          </a:prstGeom>
          <a:ln>
            <a:noFill/>
          </a:ln>
        </p:spPr>
        <p:txBody>
          <a:bodyPr wrap="square">
            <a:spAutoFit/>
          </a:bodyPr>
          <a:lstStyle/>
          <a:p>
            <a:pPr marL="12700" marR="66675" indent="11430" algn="ctr">
              <a:lnSpc>
                <a:spcPct val="142900"/>
              </a:lnSpc>
            </a:pPr>
            <a:r>
              <a:rPr lang="en-US" sz="4000" spc="-15" dirty="0">
                <a:solidFill>
                  <a:srgbClr val="555B65"/>
                </a:solidFill>
                <a:latin typeface="Trebuchet MS"/>
                <a:cs typeface="Trebuchet MS"/>
              </a:rPr>
              <a:t>Main Outputs</a:t>
            </a:r>
            <a:endParaRPr lang="es-ES_tradnl" sz="4000" spc="-15" dirty="0">
              <a:solidFill>
                <a:srgbClr val="555B65"/>
              </a:solidFill>
              <a:latin typeface="Trebuchet MS"/>
              <a:cs typeface="Trebuchet MS"/>
            </a:endParaRPr>
          </a:p>
        </p:txBody>
      </p:sp>
      <p:sp>
        <p:nvSpPr>
          <p:cNvPr id="40" name="Rectángulo 64"/>
          <p:cNvSpPr/>
          <p:nvPr/>
        </p:nvSpPr>
        <p:spPr>
          <a:xfrm>
            <a:off x="967209" y="4800600"/>
            <a:ext cx="4139216"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Development of testing methodology for Power Curve Assessment based on existing IEC 62600-200 &amp; draft 300</a:t>
            </a:r>
          </a:p>
        </p:txBody>
      </p:sp>
      <p:sp>
        <p:nvSpPr>
          <p:cNvPr id="41" name="Rectángulo 65"/>
          <p:cNvSpPr/>
          <p:nvPr/>
        </p:nvSpPr>
        <p:spPr>
          <a:xfrm>
            <a:off x="967209" y="5816025"/>
            <a:ext cx="4191453"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sym typeface="Wingdings"/>
              </a:rPr>
              <a:t>Test site will allow tests of several MEC / REC at the </a:t>
            </a:r>
            <a:r>
              <a:rPr lang="en-US" sz="1600" dirty="0" err="1">
                <a:solidFill>
                  <a:schemeClr val="tx1">
                    <a:lumMod val="65000"/>
                    <a:lumOff val="35000"/>
                  </a:schemeClr>
                </a:solidFill>
                <a:latin typeface="Trebuchet MS" charset="0"/>
                <a:ea typeface="Trebuchet MS" charset="0"/>
                <a:cs typeface="Trebuchet MS" charset="0"/>
                <a:sym typeface="Wingdings"/>
              </a:rPr>
              <a:t>sametime</a:t>
            </a:r>
            <a:r>
              <a:rPr lang="en-US" sz="1600" dirty="0">
                <a:solidFill>
                  <a:schemeClr val="tx1">
                    <a:lumMod val="65000"/>
                    <a:lumOff val="35000"/>
                  </a:schemeClr>
                </a:solidFill>
                <a:latin typeface="Trebuchet MS" charset="0"/>
                <a:ea typeface="Trebuchet MS" charset="0"/>
                <a:cs typeface="Trebuchet MS" charset="0"/>
                <a:sym typeface="Wingdings"/>
              </a:rPr>
              <a:t> connected to the grid</a:t>
            </a:r>
          </a:p>
        </p:txBody>
      </p:sp>
      <p:sp>
        <p:nvSpPr>
          <p:cNvPr id="42" name="Rectángulo 69"/>
          <p:cNvSpPr/>
          <p:nvPr/>
        </p:nvSpPr>
        <p:spPr>
          <a:xfrm>
            <a:off x="967209" y="4233446"/>
            <a:ext cx="4174181" cy="338554"/>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Test site in France located on a river</a:t>
            </a:r>
          </a:p>
        </p:txBody>
      </p:sp>
      <p:sp>
        <p:nvSpPr>
          <p:cNvPr id="43" name="Elipse 33">
            <a:extLst>
              <a:ext uri="{FF2B5EF4-FFF2-40B4-BE49-F238E27FC236}">
                <a16:creationId xmlns:a16="http://schemas.microsoft.com/office/drawing/2014/main" id="{0D258F39-08AC-4294-AFF6-D4DE40CF9905}"/>
              </a:ext>
            </a:extLst>
          </p:cNvPr>
          <p:cNvSpPr/>
          <p:nvPr/>
        </p:nvSpPr>
        <p:spPr>
          <a:xfrm>
            <a:off x="281409" y="42374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44" name="Agrupar 34">
            <a:extLst>
              <a:ext uri="{FF2B5EF4-FFF2-40B4-BE49-F238E27FC236}">
                <a16:creationId xmlns:a16="http://schemas.microsoft.com/office/drawing/2014/main" id="{E8227252-019B-4FF8-8258-A2ADFEB67335}"/>
              </a:ext>
            </a:extLst>
          </p:cNvPr>
          <p:cNvGrpSpPr/>
          <p:nvPr/>
        </p:nvGrpSpPr>
        <p:grpSpPr>
          <a:xfrm>
            <a:off x="203200" y="4268483"/>
            <a:ext cx="592641" cy="378853"/>
            <a:chOff x="5344377" y="2992842"/>
            <a:chExt cx="761235" cy="486629"/>
          </a:xfrm>
        </p:grpSpPr>
        <p:grpSp>
          <p:nvGrpSpPr>
            <p:cNvPr id="45" name="Agrupar 35">
              <a:extLst>
                <a:ext uri="{FF2B5EF4-FFF2-40B4-BE49-F238E27FC236}">
                  <a16:creationId xmlns:a16="http://schemas.microsoft.com/office/drawing/2014/main" id="{F74EB6AB-A7DB-4F1E-ADC4-86DB99506E13}"/>
                </a:ext>
              </a:extLst>
            </p:cNvPr>
            <p:cNvGrpSpPr/>
            <p:nvPr/>
          </p:nvGrpSpPr>
          <p:grpSpPr>
            <a:xfrm>
              <a:off x="5344377" y="3135255"/>
              <a:ext cx="761235" cy="190500"/>
              <a:chOff x="7801834" y="2827872"/>
              <a:chExt cx="761235" cy="190500"/>
            </a:xfrm>
          </p:grpSpPr>
          <p:sp>
            <p:nvSpPr>
              <p:cNvPr id="48" name="Acorde 38">
                <a:extLst>
                  <a:ext uri="{FF2B5EF4-FFF2-40B4-BE49-F238E27FC236}">
                    <a16:creationId xmlns:a16="http://schemas.microsoft.com/office/drawing/2014/main" id="{37737E5B-26A3-4331-A1C6-BC43BB64696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9" name="Acorde 39">
                <a:extLst>
                  <a:ext uri="{FF2B5EF4-FFF2-40B4-BE49-F238E27FC236}">
                    <a16:creationId xmlns:a16="http://schemas.microsoft.com/office/drawing/2014/main" id="{2B411479-886F-44A4-996F-A2021F1EE589}"/>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0" name="Elipse 40">
                <a:extLst>
                  <a:ext uri="{FF2B5EF4-FFF2-40B4-BE49-F238E27FC236}">
                    <a16:creationId xmlns:a16="http://schemas.microsoft.com/office/drawing/2014/main" id="{CBBC02BA-021C-48E2-84C8-E474D99AC786}"/>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46" name="Arco 36">
              <a:extLst>
                <a:ext uri="{FF2B5EF4-FFF2-40B4-BE49-F238E27FC236}">
                  <a16:creationId xmlns:a16="http://schemas.microsoft.com/office/drawing/2014/main" id="{42A32F1D-CB07-4156-A698-2D2FCA092FCE}"/>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47" name="Arco 37">
              <a:extLst>
                <a:ext uri="{FF2B5EF4-FFF2-40B4-BE49-F238E27FC236}">
                  <a16:creationId xmlns:a16="http://schemas.microsoft.com/office/drawing/2014/main" id="{FA1D4564-DEA9-43BF-82F7-C0FA39E18A1A}"/>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51" name="Elipse 33">
            <a:extLst>
              <a:ext uri="{FF2B5EF4-FFF2-40B4-BE49-F238E27FC236}">
                <a16:creationId xmlns:a16="http://schemas.microsoft.com/office/drawing/2014/main" id="{60982C23-D278-47C1-BD2B-C2EB90553AA1}"/>
              </a:ext>
            </a:extLst>
          </p:cNvPr>
          <p:cNvSpPr/>
          <p:nvPr/>
        </p:nvSpPr>
        <p:spPr>
          <a:xfrm>
            <a:off x="281409" y="5032159"/>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52" name="Agrupar 34">
            <a:extLst>
              <a:ext uri="{FF2B5EF4-FFF2-40B4-BE49-F238E27FC236}">
                <a16:creationId xmlns:a16="http://schemas.microsoft.com/office/drawing/2014/main" id="{3C2ABDEE-6B21-4969-BA97-E5F08F44E909}"/>
              </a:ext>
            </a:extLst>
          </p:cNvPr>
          <p:cNvGrpSpPr/>
          <p:nvPr/>
        </p:nvGrpSpPr>
        <p:grpSpPr>
          <a:xfrm>
            <a:off x="203200" y="5063179"/>
            <a:ext cx="592641" cy="378853"/>
            <a:chOff x="5344377" y="2992842"/>
            <a:chExt cx="761235" cy="486629"/>
          </a:xfrm>
        </p:grpSpPr>
        <p:grpSp>
          <p:nvGrpSpPr>
            <p:cNvPr id="53" name="Agrupar 35">
              <a:extLst>
                <a:ext uri="{FF2B5EF4-FFF2-40B4-BE49-F238E27FC236}">
                  <a16:creationId xmlns:a16="http://schemas.microsoft.com/office/drawing/2014/main" id="{6F4592C8-B8AE-4DFB-A3C3-F3DB83B44431}"/>
                </a:ext>
              </a:extLst>
            </p:cNvPr>
            <p:cNvGrpSpPr/>
            <p:nvPr/>
          </p:nvGrpSpPr>
          <p:grpSpPr>
            <a:xfrm>
              <a:off x="5344377" y="3135255"/>
              <a:ext cx="761235" cy="190500"/>
              <a:chOff x="7801834" y="2827872"/>
              <a:chExt cx="761235" cy="190500"/>
            </a:xfrm>
          </p:grpSpPr>
          <p:sp>
            <p:nvSpPr>
              <p:cNvPr id="56" name="Acorde 38">
                <a:extLst>
                  <a:ext uri="{FF2B5EF4-FFF2-40B4-BE49-F238E27FC236}">
                    <a16:creationId xmlns:a16="http://schemas.microsoft.com/office/drawing/2014/main" id="{3F08EAEC-50D5-4E1F-9C86-3D528C1637B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7" name="Acorde 39">
                <a:extLst>
                  <a:ext uri="{FF2B5EF4-FFF2-40B4-BE49-F238E27FC236}">
                    <a16:creationId xmlns:a16="http://schemas.microsoft.com/office/drawing/2014/main" id="{F6E6BFC4-CA75-4508-A026-A311429C4E82}"/>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8" name="Elipse 40">
                <a:extLst>
                  <a:ext uri="{FF2B5EF4-FFF2-40B4-BE49-F238E27FC236}">
                    <a16:creationId xmlns:a16="http://schemas.microsoft.com/office/drawing/2014/main" id="{E8854CE7-2688-4A38-8545-4C5A0E87534C}"/>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54" name="Arco 36">
              <a:extLst>
                <a:ext uri="{FF2B5EF4-FFF2-40B4-BE49-F238E27FC236}">
                  <a16:creationId xmlns:a16="http://schemas.microsoft.com/office/drawing/2014/main" id="{8CD58179-AC22-4FF6-AC1D-15184F3595B5}"/>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55" name="Arco 37">
              <a:extLst>
                <a:ext uri="{FF2B5EF4-FFF2-40B4-BE49-F238E27FC236}">
                  <a16:creationId xmlns:a16="http://schemas.microsoft.com/office/drawing/2014/main" id="{9DAFB174-8EFF-4263-B286-03CD61DBBAF0}"/>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59" name="Elipse 33">
            <a:extLst>
              <a:ext uri="{FF2B5EF4-FFF2-40B4-BE49-F238E27FC236}">
                <a16:creationId xmlns:a16="http://schemas.microsoft.com/office/drawing/2014/main" id="{62280E85-0A22-41D1-8ECB-A082109FC8D5}"/>
              </a:ext>
            </a:extLst>
          </p:cNvPr>
          <p:cNvSpPr/>
          <p:nvPr/>
        </p:nvSpPr>
        <p:spPr>
          <a:xfrm>
            <a:off x="281409" y="5904042"/>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60" name="Agrupar 34">
            <a:extLst>
              <a:ext uri="{FF2B5EF4-FFF2-40B4-BE49-F238E27FC236}">
                <a16:creationId xmlns:a16="http://schemas.microsoft.com/office/drawing/2014/main" id="{BC9543F9-8C90-4EA6-82D4-649648E263C6}"/>
              </a:ext>
            </a:extLst>
          </p:cNvPr>
          <p:cNvGrpSpPr/>
          <p:nvPr/>
        </p:nvGrpSpPr>
        <p:grpSpPr>
          <a:xfrm>
            <a:off x="203200" y="5935062"/>
            <a:ext cx="592641" cy="378853"/>
            <a:chOff x="5344377" y="2992842"/>
            <a:chExt cx="761235" cy="486629"/>
          </a:xfrm>
        </p:grpSpPr>
        <p:grpSp>
          <p:nvGrpSpPr>
            <p:cNvPr id="61"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64"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5"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6" name="Elipse 40">
                <a:extLst>
                  <a:ext uri="{FF2B5EF4-FFF2-40B4-BE49-F238E27FC236}">
                    <a16:creationId xmlns:a16="http://schemas.microsoft.com/office/drawing/2014/main" id="{6818E601-F451-45CC-A5D5-376248287704}"/>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62"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63"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67" name="Elipse 33">
            <a:extLst>
              <a:ext uri="{FF2B5EF4-FFF2-40B4-BE49-F238E27FC236}">
                <a16:creationId xmlns:a16="http://schemas.microsoft.com/office/drawing/2014/main" id="{0D258F39-08AC-4294-AFF6-D4DE40CF9905}"/>
              </a:ext>
            </a:extLst>
          </p:cNvPr>
          <p:cNvSpPr/>
          <p:nvPr/>
        </p:nvSpPr>
        <p:spPr>
          <a:xfrm>
            <a:off x="5403768" y="42374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68" name="Agrupar 34">
            <a:extLst>
              <a:ext uri="{FF2B5EF4-FFF2-40B4-BE49-F238E27FC236}">
                <a16:creationId xmlns:a16="http://schemas.microsoft.com/office/drawing/2014/main" id="{E8227252-019B-4FF8-8258-A2ADFEB67335}"/>
              </a:ext>
            </a:extLst>
          </p:cNvPr>
          <p:cNvGrpSpPr/>
          <p:nvPr/>
        </p:nvGrpSpPr>
        <p:grpSpPr>
          <a:xfrm>
            <a:off x="5325559" y="4268483"/>
            <a:ext cx="592641" cy="378853"/>
            <a:chOff x="5344377" y="2992842"/>
            <a:chExt cx="761235" cy="486629"/>
          </a:xfrm>
        </p:grpSpPr>
        <p:grpSp>
          <p:nvGrpSpPr>
            <p:cNvPr id="69" name="Agrupar 35">
              <a:extLst>
                <a:ext uri="{FF2B5EF4-FFF2-40B4-BE49-F238E27FC236}">
                  <a16:creationId xmlns:a16="http://schemas.microsoft.com/office/drawing/2014/main" id="{F74EB6AB-A7DB-4F1E-ADC4-86DB99506E13}"/>
                </a:ext>
              </a:extLst>
            </p:cNvPr>
            <p:cNvGrpSpPr/>
            <p:nvPr/>
          </p:nvGrpSpPr>
          <p:grpSpPr>
            <a:xfrm>
              <a:off x="5344377" y="3135255"/>
              <a:ext cx="761235" cy="190500"/>
              <a:chOff x="7801834" y="2827872"/>
              <a:chExt cx="761235" cy="190500"/>
            </a:xfrm>
          </p:grpSpPr>
          <p:sp>
            <p:nvSpPr>
              <p:cNvPr id="72" name="Acorde 38">
                <a:extLst>
                  <a:ext uri="{FF2B5EF4-FFF2-40B4-BE49-F238E27FC236}">
                    <a16:creationId xmlns:a16="http://schemas.microsoft.com/office/drawing/2014/main" id="{37737E5B-26A3-4331-A1C6-BC43BB64696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3" name="Acorde 39">
                <a:extLst>
                  <a:ext uri="{FF2B5EF4-FFF2-40B4-BE49-F238E27FC236}">
                    <a16:creationId xmlns:a16="http://schemas.microsoft.com/office/drawing/2014/main" id="{2B411479-886F-44A4-996F-A2021F1EE589}"/>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4" name="Elipse 40">
                <a:extLst>
                  <a:ext uri="{FF2B5EF4-FFF2-40B4-BE49-F238E27FC236}">
                    <a16:creationId xmlns:a16="http://schemas.microsoft.com/office/drawing/2014/main" id="{CBBC02BA-021C-48E2-84C8-E474D99AC786}"/>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70" name="Arco 36">
              <a:extLst>
                <a:ext uri="{FF2B5EF4-FFF2-40B4-BE49-F238E27FC236}">
                  <a16:creationId xmlns:a16="http://schemas.microsoft.com/office/drawing/2014/main" id="{42A32F1D-CB07-4156-A698-2D2FCA092FCE}"/>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1" name="Arco 37">
              <a:extLst>
                <a:ext uri="{FF2B5EF4-FFF2-40B4-BE49-F238E27FC236}">
                  <a16:creationId xmlns:a16="http://schemas.microsoft.com/office/drawing/2014/main" id="{FA1D4564-DEA9-43BF-82F7-C0FA39E18A1A}"/>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75" name="Elipse 33">
            <a:extLst>
              <a:ext uri="{FF2B5EF4-FFF2-40B4-BE49-F238E27FC236}">
                <a16:creationId xmlns:a16="http://schemas.microsoft.com/office/drawing/2014/main" id="{60982C23-D278-47C1-BD2B-C2EB90553AA1}"/>
              </a:ext>
            </a:extLst>
          </p:cNvPr>
          <p:cNvSpPr/>
          <p:nvPr/>
        </p:nvSpPr>
        <p:spPr>
          <a:xfrm>
            <a:off x="5403768" y="6476631"/>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76" name="Agrupar 34">
            <a:extLst>
              <a:ext uri="{FF2B5EF4-FFF2-40B4-BE49-F238E27FC236}">
                <a16:creationId xmlns:a16="http://schemas.microsoft.com/office/drawing/2014/main" id="{3C2ABDEE-6B21-4969-BA97-E5F08F44E909}"/>
              </a:ext>
            </a:extLst>
          </p:cNvPr>
          <p:cNvGrpSpPr/>
          <p:nvPr/>
        </p:nvGrpSpPr>
        <p:grpSpPr>
          <a:xfrm>
            <a:off x="5325559" y="6500192"/>
            <a:ext cx="592641" cy="378853"/>
            <a:chOff x="5344377" y="2992842"/>
            <a:chExt cx="761235" cy="486629"/>
          </a:xfrm>
        </p:grpSpPr>
        <p:grpSp>
          <p:nvGrpSpPr>
            <p:cNvPr id="77" name="Agrupar 35">
              <a:extLst>
                <a:ext uri="{FF2B5EF4-FFF2-40B4-BE49-F238E27FC236}">
                  <a16:creationId xmlns:a16="http://schemas.microsoft.com/office/drawing/2014/main" id="{6F4592C8-B8AE-4DFB-A3C3-F3DB83B44431}"/>
                </a:ext>
              </a:extLst>
            </p:cNvPr>
            <p:cNvGrpSpPr/>
            <p:nvPr/>
          </p:nvGrpSpPr>
          <p:grpSpPr>
            <a:xfrm>
              <a:off x="5344377" y="3135255"/>
              <a:ext cx="761235" cy="190500"/>
              <a:chOff x="7801834" y="2827872"/>
              <a:chExt cx="761235" cy="190500"/>
            </a:xfrm>
          </p:grpSpPr>
          <p:sp>
            <p:nvSpPr>
              <p:cNvPr id="80" name="Acorde 38">
                <a:extLst>
                  <a:ext uri="{FF2B5EF4-FFF2-40B4-BE49-F238E27FC236}">
                    <a16:creationId xmlns:a16="http://schemas.microsoft.com/office/drawing/2014/main" id="{3F08EAEC-50D5-4E1F-9C86-3D528C1637B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1" name="Acorde 39">
                <a:extLst>
                  <a:ext uri="{FF2B5EF4-FFF2-40B4-BE49-F238E27FC236}">
                    <a16:creationId xmlns:a16="http://schemas.microsoft.com/office/drawing/2014/main" id="{F6E6BFC4-CA75-4508-A026-A311429C4E82}"/>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2" name="Elipse 40">
                <a:extLst>
                  <a:ext uri="{FF2B5EF4-FFF2-40B4-BE49-F238E27FC236}">
                    <a16:creationId xmlns:a16="http://schemas.microsoft.com/office/drawing/2014/main" id="{E8854CE7-2688-4A38-8545-4C5A0E87534C}"/>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78" name="Arco 36">
              <a:extLst>
                <a:ext uri="{FF2B5EF4-FFF2-40B4-BE49-F238E27FC236}">
                  <a16:creationId xmlns:a16="http://schemas.microsoft.com/office/drawing/2014/main" id="{8CD58179-AC22-4FF6-AC1D-15184F3595B5}"/>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9" name="Arco 37">
              <a:extLst>
                <a:ext uri="{FF2B5EF4-FFF2-40B4-BE49-F238E27FC236}">
                  <a16:creationId xmlns:a16="http://schemas.microsoft.com/office/drawing/2014/main" id="{9DAFB174-8EFF-4263-B286-03CD61DBBAF0}"/>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83" name="Rectángulo 64"/>
          <p:cNvSpPr/>
          <p:nvPr/>
        </p:nvSpPr>
        <p:spPr>
          <a:xfrm>
            <a:off x="6163619" y="6248400"/>
            <a:ext cx="3869381"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Improvement of the business model of the testing site by adding value to their services</a:t>
            </a:r>
          </a:p>
        </p:txBody>
      </p:sp>
      <p:sp>
        <p:nvSpPr>
          <p:cNvPr id="84" name="Rectángulo 69"/>
          <p:cNvSpPr/>
          <p:nvPr/>
        </p:nvSpPr>
        <p:spPr>
          <a:xfrm>
            <a:off x="6163619" y="4139625"/>
            <a:ext cx="3869381"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Adaptation of the IEC 62600-200 for Power Curve Certification needs  </a:t>
            </a:r>
          </a:p>
        </p:txBody>
      </p:sp>
      <p:sp>
        <p:nvSpPr>
          <p:cNvPr id="85" name="Elipse 33">
            <a:extLst>
              <a:ext uri="{FF2B5EF4-FFF2-40B4-BE49-F238E27FC236}">
                <a16:creationId xmlns:a16="http://schemas.microsoft.com/office/drawing/2014/main" id="{62280E85-0A22-41D1-8ECB-A082109FC8D5}"/>
              </a:ext>
            </a:extLst>
          </p:cNvPr>
          <p:cNvSpPr/>
          <p:nvPr/>
        </p:nvSpPr>
        <p:spPr>
          <a:xfrm>
            <a:off x="5386809" y="5232975"/>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86" name="Agrupar 34">
            <a:extLst>
              <a:ext uri="{FF2B5EF4-FFF2-40B4-BE49-F238E27FC236}">
                <a16:creationId xmlns:a16="http://schemas.microsoft.com/office/drawing/2014/main" id="{BC9543F9-8C90-4EA6-82D4-649648E263C6}"/>
              </a:ext>
            </a:extLst>
          </p:cNvPr>
          <p:cNvGrpSpPr/>
          <p:nvPr/>
        </p:nvGrpSpPr>
        <p:grpSpPr>
          <a:xfrm>
            <a:off x="5308600" y="5264859"/>
            <a:ext cx="592641" cy="378853"/>
            <a:chOff x="5344377" y="2992842"/>
            <a:chExt cx="761235" cy="486629"/>
          </a:xfrm>
        </p:grpSpPr>
        <p:grpSp>
          <p:nvGrpSpPr>
            <p:cNvPr id="87"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90"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1"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2" name="Elipse 40">
                <a:extLst>
                  <a:ext uri="{FF2B5EF4-FFF2-40B4-BE49-F238E27FC236}">
                    <a16:creationId xmlns:a16="http://schemas.microsoft.com/office/drawing/2014/main" id="{6818E601-F451-45CC-A5D5-376248287704}"/>
                  </a:ext>
                </a:extLst>
              </p:cNvPr>
              <p:cNvSpPr/>
              <p:nvPr/>
            </p:nvSpPr>
            <p:spPr>
              <a:xfrm>
                <a:off x="807893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88"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89"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93" name="Rectángulo 65"/>
          <p:cNvSpPr/>
          <p:nvPr/>
        </p:nvSpPr>
        <p:spPr>
          <a:xfrm>
            <a:off x="6163619" y="5105400"/>
            <a:ext cx="3869381"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sym typeface="Wingdings"/>
              </a:rPr>
              <a:t>Standardization of the Power Curve Assessment within the test site for all type of MEC / REC</a:t>
            </a:r>
          </a:p>
        </p:txBody>
      </p:sp>
      <p:sp>
        <p:nvSpPr>
          <p:cNvPr id="94" name="Rectángulo 65"/>
          <p:cNvSpPr/>
          <p:nvPr/>
        </p:nvSpPr>
        <p:spPr>
          <a:xfrm>
            <a:off x="967209" y="6553200"/>
            <a:ext cx="4191453"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Integration within a single package of all MRE developer testing needs</a:t>
            </a:r>
            <a:endParaRPr lang="en-US" sz="1600" dirty="0">
              <a:solidFill>
                <a:schemeClr val="tx1">
                  <a:lumMod val="65000"/>
                  <a:lumOff val="35000"/>
                </a:schemeClr>
              </a:solidFill>
              <a:latin typeface="Trebuchet MS" charset="0"/>
              <a:ea typeface="Trebuchet MS" charset="0"/>
              <a:cs typeface="Trebuchet MS" charset="0"/>
              <a:sym typeface="Wingdings"/>
            </a:endParaRPr>
          </a:p>
        </p:txBody>
      </p:sp>
      <p:sp>
        <p:nvSpPr>
          <p:cNvPr id="95" name="Elipse 33">
            <a:extLst>
              <a:ext uri="{FF2B5EF4-FFF2-40B4-BE49-F238E27FC236}">
                <a16:creationId xmlns:a16="http://schemas.microsoft.com/office/drawing/2014/main" id="{62280E85-0A22-41D1-8ECB-A082109FC8D5}"/>
              </a:ext>
            </a:extLst>
          </p:cNvPr>
          <p:cNvSpPr/>
          <p:nvPr/>
        </p:nvSpPr>
        <p:spPr>
          <a:xfrm>
            <a:off x="281409" y="6614667"/>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96" name="Agrupar 34">
            <a:extLst>
              <a:ext uri="{FF2B5EF4-FFF2-40B4-BE49-F238E27FC236}">
                <a16:creationId xmlns:a16="http://schemas.microsoft.com/office/drawing/2014/main" id="{BC9543F9-8C90-4EA6-82D4-649648E263C6}"/>
              </a:ext>
            </a:extLst>
          </p:cNvPr>
          <p:cNvGrpSpPr/>
          <p:nvPr/>
        </p:nvGrpSpPr>
        <p:grpSpPr>
          <a:xfrm>
            <a:off x="203200" y="6645687"/>
            <a:ext cx="592641" cy="378853"/>
            <a:chOff x="5344377" y="2992842"/>
            <a:chExt cx="761235" cy="486629"/>
          </a:xfrm>
        </p:grpSpPr>
        <p:grpSp>
          <p:nvGrpSpPr>
            <p:cNvPr id="97"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100"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1"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2" name="Elipse 40">
                <a:extLst>
                  <a:ext uri="{FF2B5EF4-FFF2-40B4-BE49-F238E27FC236}">
                    <a16:creationId xmlns:a16="http://schemas.microsoft.com/office/drawing/2014/main" id="{6818E601-F451-45CC-A5D5-376248287704}"/>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98"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99"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cxnSp>
        <p:nvCxnSpPr>
          <p:cNvPr id="112" name="Conector recto 20"/>
          <p:cNvCxnSpPr/>
          <p:nvPr/>
        </p:nvCxnSpPr>
        <p:spPr>
          <a:xfrm flipH="1" flipV="1">
            <a:off x="514165" y="3733800"/>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3" name="Conector recto 20"/>
          <p:cNvCxnSpPr/>
          <p:nvPr/>
        </p:nvCxnSpPr>
        <p:spPr>
          <a:xfrm flipH="1" flipV="1">
            <a:off x="5636524" y="3733800"/>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10532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cxnSp>
        <p:nvCxnSpPr>
          <p:cNvPr id="16" name="Conector recto 15"/>
          <p:cNvCxnSpPr/>
          <p:nvPr/>
        </p:nvCxnSpPr>
        <p:spPr>
          <a:xfrm flipV="1">
            <a:off x="5080000" y="10213"/>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7" name="Agrupar 16"/>
          <p:cNvGrpSpPr/>
          <p:nvPr/>
        </p:nvGrpSpPr>
        <p:grpSpPr>
          <a:xfrm>
            <a:off x="5069332" y="515426"/>
            <a:ext cx="5090668" cy="553998"/>
            <a:chOff x="5393761" y="5614117"/>
            <a:chExt cx="5413862" cy="726686"/>
          </a:xfrm>
        </p:grpSpPr>
        <p:sp>
          <p:nvSpPr>
            <p:cNvPr id="18" name="Arco 17"/>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9" name="Conector recto 18"/>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0" name="Elipse 19"/>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21" name="Elipse 20"/>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2" name="Elipse 21"/>
          <p:cNvSpPr/>
          <p:nvPr/>
        </p:nvSpPr>
        <p:spPr>
          <a:xfrm>
            <a:off x="4708353" y="334844"/>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a:solidFill>
                  <a:schemeClr val="bg1"/>
                </a:solidFill>
                <a:latin typeface="Trebuchet MS" charset="0"/>
                <a:ea typeface="Trebuchet MS" charset="0"/>
                <a:cs typeface="Trebuchet MS" charset="0"/>
              </a:rPr>
              <a:t>2</a:t>
            </a:r>
            <a:endParaRPr lang="es-ES_tradnl" sz="2000" i="1" dirty="0">
              <a:solidFill>
                <a:schemeClr val="bg1"/>
              </a:solidFill>
              <a:latin typeface="Trebuchet MS" charset="0"/>
              <a:ea typeface="Trebuchet MS" charset="0"/>
              <a:cs typeface="Trebuchet MS" charset="0"/>
            </a:endParaRPr>
          </a:p>
        </p:txBody>
      </p:sp>
      <p:sp>
        <p:nvSpPr>
          <p:cNvPr id="23" name="Elipse 22"/>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4" name="Elipse 23"/>
          <p:cNvSpPr/>
          <p:nvPr/>
        </p:nvSpPr>
        <p:spPr>
          <a:xfrm>
            <a:off x="4860223" y="416393"/>
            <a:ext cx="460218" cy="421807"/>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8" name="Elipse 27"/>
          <p:cNvSpPr/>
          <p:nvPr/>
        </p:nvSpPr>
        <p:spPr>
          <a:xfrm>
            <a:off x="417309" y="1356019"/>
            <a:ext cx="1869957" cy="1869957"/>
          </a:xfrm>
          <a:prstGeom prst="ellipse">
            <a:avLst/>
          </a:prstGeom>
          <a:solidFill>
            <a:srgbClr val="00308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27" name="Rectángulo 26"/>
          <p:cNvSpPr/>
          <p:nvPr/>
        </p:nvSpPr>
        <p:spPr>
          <a:xfrm>
            <a:off x="249445" y="1585224"/>
            <a:ext cx="2213629" cy="1323439"/>
          </a:xfrm>
          <a:prstGeom prst="rect">
            <a:avLst/>
          </a:prstGeom>
        </p:spPr>
        <p:txBody>
          <a:bodyPr wrap="square">
            <a:spAutoFit/>
          </a:bodyPr>
          <a:lstStyle/>
          <a:p>
            <a:pPr algn="ctr"/>
            <a:r>
              <a:rPr lang="en-GB" sz="4000" dirty="0">
                <a:solidFill>
                  <a:schemeClr val="bg1"/>
                </a:solidFill>
                <a:latin typeface="Trebuchet MS" charset="0"/>
                <a:ea typeface="Trebuchet MS" charset="0"/>
                <a:cs typeface="Trebuchet MS" charset="0"/>
              </a:rPr>
              <a:t>Case Study</a:t>
            </a:r>
            <a:endParaRPr lang="en-GB" sz="2000" dirty="0">
              <a:solidFill>
                <a:schemeClr val="bg1"/>
              </a:solidFill>
              <a:latin typeface="Trebuchet MS" charset="0"/>
              <a:ea typeface="Trebuchet MS" charset="0"/>
              <a:cs typeface="Trebuchet MS" charset="0"/>
            </a:endParaRPr>
          </a:p>
        </p:txBody>
      </p:sp>
      <p:sp>
        <p:nvSpPr>
          <p:cNvPr id="26"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9"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3</a:t>
            </a:r>
          </a:p>
        </p:txBody>
      </p:sp>
      <p:pic>
        <p:nvPicPr>
          <p:cNvPr id="30" name="Afbeelding 6">
            <a:extLst>
              <a:ext uri="{FF2B5EF4-FFF2-40B4-BE49-F238E27FC236}">
                <a16:creationId xmlns:a16="http://schemas.microsoft.com/office/drawing/2014/main" id="{5ED4908F-B4BA-4CF6-BC11-E68051485E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uadroTexto 3"/>
          <p:cNvSpPr txBox="1"/>
          <p:nvPr/>
        </p:nvSpPr>
        <p:spPr>
          <a:xfrm>
            <a:off x="2839149" y="1905000"/>
            <a:ext cx="7879651" cy="880241"/>
          </a:xfrm>
          <a:prstGeom prst="rect">
            <a:avLst/>
          </a:prstGeom>
        </p:spPr>
        <p:txBody>
          <a:bodyPr vert="horz" wrap="square" lIns="0" tIns="0" rIns="0" bIns="0" numCol="1" rtlCol="0">
            <a:spAutoFit/>
          </a:bodyPr>
          <a:lstStyle/>
          <a:p>
            <a:pPr marL="12700" marR="66675" indent="11430">
              <a:lnSpc>
                <a:spcPct val="142900"/>
              </a:lnSpc>
            </a:pPr>
            <a:r>
              <a:rPr lang="es-ES_tradnl" sz="4000" spc="-15" dirty="0" err="1">
                <a:solidFill>
                  <a:srgbClr val="555B65"/>
                </a:solidFill>
                <a:latin typeface="Trebuchet MS"/>
                <a:cs typeface="Trebuchet MS"/>
              </a:rPr>
              <a:t>Power</a:t>
            </a:r>
            <a:r>
              <a:rPr lang="es-ES_tradnl" sz="4000" spc="-15" dirty="0">
                <a:solidFill>
                  <a:srgbClr val="555B65"/>
                </a:solidFill>
                <a:latin typeface="Trebuchet MS"/>
                <a:cs typeface="Trebuchet MS"/>
              </a:rPr>
              <a:t> Curve </a:t>
            </a:r>
            <a:r>
              <a:rPr lang="es-ES_tradnl" sz="4000" spc="-15" dirty="0" err="1">
                <a:solidFill>
                  <a:srgbClr val="555B65"/>
                </a:solidFill>
                <a:latin typeface="Trebuchet MS"/>
                <a:cs typeface="Trebuchet MS"/>
              </a:rPr>
              <a:t>Certification</a:t>
            </a:r>
            <a:endParaRPr lang="es-ES_tradnl" sz="4000" spc="-15" dirty="0">
              <a:solidFill>
                <a:srgbClr val="555B65"/>
              </a:solidFill>
              <a:latin typeface="Trebuchet MS"/>
              <a:cs typeface="Trebuchet MS"/>
            </a:endParaRPr>
          </a:p>
        </p:txBody>
      </p:sp>
      <p:cxnSp>
        <p:nvCxnSpPr>
          <p:cNvPr id="33" name="Elbow Connector 4"/>
          <p:cNvCxnSpPr/>
          <p:nvPr/>
        </p:nvCxnSpPr>
        <p:spPr bwMode="auto">
          <a:xfrm rot="5400000">
            <a:off x="2641600" y="1849800"/>
            <a:ext cx="360000" cy="360000"/>
          </a:xfrm>
          <a:prstGeom prst="bentConnector3">
            <a:avLst>
              <a:gd name="adj1" fmla="val -2293"/>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Elbow Connector 23"/>
          <p:cNvCxnSpPr/>
          <p:nvPr/>
        </p:nvCxnSpPr>
        <p:spPr bwMode="auto">
          <a:xfrm rot="10800000">
            <a:off x="8530000" y="1876032"/>
            <a:ext cx="360000" cy="360000"/>
          </a:xfrm>
          <a:prstGeom prst="bentConnector3">
            <a:avLst>
              <a:gd name="adj1" fmla="val -344"/>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Elbow Connector 32"/>
          <p:cNvCxnSpPr/>
          <p:nvPr/>
        </p:nvCxnSpPr>
        <p:spPr bwMode="auto">
          <a:xfrm rot="10800000">
            <a:off x="2641601" y="2535599"/>
            <a:ext cx="360000" cy="360000"/>
          </a:xfrm>
          <a:prstGeom prst="bentConnector3">
            <a:avLst>
              <a:gd name="adj1" fmla="val 102478"/>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Elbow Connector 35"/>
          <p:cNvCxnSpPr/>
          <p:nvPr/>
        </p:nvCxnSpPr>
        <p:spPr bwMode="auto">
          <a:xfrm rot="5400000">
            <a:off x="8530000" y="2548663"/>
            <a:ext cx="360000" cy="360000"/>
          </a:xfrm>
          <a:prstGeom prst="bentConnector3">
            <a:avLst>
              <a:gd name="adj1" fmla="val 100935"/>
            </a:avLst>
          </a:prstGeom>
          <a:noFill/>
          <a:ln w="28575"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Rectángulo 14"/>
          <p:cNvSpPr/>
          <p:nvPr/>
        </p:nvSpPr>
        <p:spPr>
          <a:xfrm>
            <a:off x="5407877" y="358436"/>
            <a:ext cx="4752123" cy="523220"/>
          </a:xfrm>
          <a:prstGeom prst="rect">
            <a:avLst/>
          </a:prstGeom>
          <a:ln>
            <a:noFill/>
          </a:ln>
        </p:spPr>
        <p:txBody>
          <a:bodyPr wrap="square">
            <a:spAutoFit/>
          </a:bodyPr>
          <a:lstStyle/>
          <a:p>
            <a:pPr defTabSz="914400"/>
            <a:r>
              <a:rPr lang="en-US" sz="2700" dirty="0">
                <a:solidFill>
                  <a:schemeClr val="bg1">
                    <a:lumMod val="50000"/>
                  </a:schemeClr>
                </a:solidFill>
                <a:latin typeface="Trebuchet MS" charset="0"/>
                <a:ea typeface="Trebuchet MS" charset="0"/>
                <a:cs typeface="Trebuchet MS" charset="0"/>
              </a:rPr>
              <a:t>Development of Certification</a:t>
            </a:r>
            <a:endParaRPr lang="en-US" sz="2700" kern="0" dirty="0">
              <a:solidFill>
                <a:schemeClr val="bg1">
                  <a:lumMod val="50000"/>
                </a:schemeClr>
              </a:solidFill>
            </a:endParaRPr>
          </a:p>
        </p:txBody>
      </p:sp>
      <p:sp>
        <p:nvSpPr>
          <p:cNvPr id="38" name="Rectángulo 50"/>
          <p:cNvSpPr/>
          <p:nvPr/>
        </p:nvSpPr>
        <p:spPr>
          <a:xfrm>
            <a:off x="654345" y="3142226"/>
            <a:ext cx="4806655" cy="972574"/>
          </a:xfrm>
          <a:prstGeom prst="rect">
            <a:avLst/>
          </a:prstGeom>
          <a:ln>
            <a:noFill/>
          </a:ln>
        </p:spPr>
        <p:txBody>
          <a:bodyPr wrap="square">
            <a:spAutoFit/>
          </a:bodyPr>
          <a:lstStyle/>
          <a:p>
            <a:pPr marL="12700" marR="66675" indent="11430" algn="ctr">
              <a:lnSpc>
                <a:spcPct val="142900"/>
              </a:lnSpc>
            </a:pPr>
            <a:r>
              <a:rPr lang="en-US" sz="4000" spc="-15" dirty="0">
                <a:solidFill>
                  <a:srgbClr val="555B65"/>
                </a:solidFill>
                <a:latin typeface="Trebuchet MS"/>
                <a:cs typeface="Trebuchet MS"/>
              </a:rPr>
              <a:t>Context &amp; Method</a:t>
            </a:r>
            <a:endParaRPr lang="es-ES_tradnl" sz="4000" spc="-15" dirty="0">
              <a:solidFill>
                <a:srgbClr val="555B65"/>
              </a:solidFill>
              <a:latin typeface="Trebuchet MS"/>
              <a:cs typeface="Trebuchet MS"/>
            </a:endParaRPr>
          </a:p>
        </p:txBody>
      </p:sp>
      <p:sp>
        <p:nvSpPr>
          <p:cNvPr id="39" name="Rectángulo 50"/>
          <p:cNvSpPr/>
          <p:nvPr/>
        </p:nvSpPr>
        <p:spPr>
          <a:xfrm>
            <a:off x="5576710" y="3142226"/>
            <a:ext cx="5142090" cy="870238"/>
          </a:xfrm>
          <a:prstGeom prst="rect">
            <a:avLst/>
          </a:prstGeom>
          <a:ln>
            <a:noFill/>
          </a:ln>
        </p:spPr>
        <p:txBody>
          <a:bodyPr wrap="square">
            <a:spAutoFit/>
          </a:bodyPr>
          <a:lstStyle/>
          <a:p>
            <a:pPr marL="12700" marR="66675" indent="11430" algn="ctr">
              <a:lnSpc>
                <a:spcPct val="142900"/>
              </a:lnSpc>
            </a:pPr>
            <a:r>
              <a:rPr lang="en-US" sz="4000" spc="-15" dirty="0">
                <a:solidFill>
                  <a:srgbClr val="555B65"/>
                </a:solidFill>
                <a:latin typeface="Trebuchet MS"/>
                <a:cs typeface="Trebuchet MS"/>
              </a:rPr>
              <a:t>Main Outputs</a:t>
            </a:r>
            <a:endParaRPr lang="es-ES_tradnl" sz="4000" spc="-15" dirty="0">
              <a:solidFill>
                <a:srgbClr val="555B65"/>
              </a:solidFill>
              <a:latin typeface="Trebuchet MS"/>
              <a:cs typeface="Trebuchet MS"/>
            </a:endParaRPr>
          </a:p>
        </p:txBody>
      </p:sp>
      <p:sp>
        <p:nvSpPr>
          <p:cNvPr id="40" name="Rectángulo 64"/>
          <p:cNvSpPr/>
          <p:nvPr/>
        </p:nvSpPr>
        <p:spPr>
          <a:xfrm>
            <a:off x="967209" y="4807803"/>
            <a:ext cx="4139216"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Validation of the testing methodology for Power Curve Assessment adapted from the IEC 62600-200</a:t>
            </a:r>
          </a:p>
        </p:txBody>
      </p:sp>
      <p:sp>
        <p:nvSpPr>
          <p:cNvPr id="42" name="Rectángulo 69"/>
          <p:cNvSpPr/>
          <p:nvPr/>
        </p:nvSpPr>
        <p:spPr>
          <a:xfrm>
            <a:off x="967209" y="4233446"/>
            <a:ext cx="4174181" cy="338554"/>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MEC system without blades</a:t>
            </a:r>
          </a:p>
        </p:txBody>
      </p:sp>
      <p:sp>
        <p:nvSpPr>
          <p:cNvPr id="43" name="Elipse 33">
            <a:extLst>
              <a:ext uri="{FF2B5EF4-FFF2-40B4-BE49-F238E27FC236}">
                <a16:creationId xmlns:a16="http://schemas.microsoft.com/office/drawing/2014/main" id="{0D258F39-08AC-4294-AFF6-D4DE40CF9905}"/>
              </a:ext>
            </a:extLst>
          </p:cNvPr>
          <p:cNvSpPr/>
          <p:nvPr/>
        </p:nvSpPr>
        <p:spPr>
          <a:xfrm>
            <a:off x="281409" y="42374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44" name="Agrupar 34">
            <a:extLst>
              <a:ext uri="{FF2B5EF4-FFF2-40B4-BE49-F238E27FC236}">
                <a16:creationId xmlns:a16="http://schemas.microsoft.com/office/drawing/2014/main" id="{E8227252-019B-4FF8-8258-A2ADFEB67335}"/>
              </a:ext>
            </a:extLst>
          </p:cNvPr>
          <p:cNvGrpSpPr/>
          <p:nvPr/>
        </p:nvGrpSpPr>
        <p:grpSpPr>
          <a:xfrm>
            <a:off x="203200" y="4268483"/>
            <a:ext cx="592641" cy="378853"/>
            <a:chOff x="5344377" y="2992842"/>
            <a:chExt cx="761235" cy="486629"/>
          </a:xfrm>
        </p:grpSpPr>
        <p:grpSp>
          <p:nvGrpSpPr>
            <p:cNvPr id="45" name="Agrupar 35">
              <a:extLst>
                <a:ext uri="{FF2B5EF4-FFF2-40B4-BE49-F238E27FC236}">
                  <a16:creationId xmlns:a16="http://schemas.microsoft.com/office/drawing/2014/main" id="{F74EB6AB-A7DB-4F1E-ADC4-86DB99506E13}"/>
                </a:ext>
              </a:extLst>
            </p:cNvPr>
            <p:cNvGrpSpPr/>
            <p:nvPr/>
          </p:nvGrpSpPr>
          <p:grpSpPr>
            <a:xfrm>
              <a:off x="5344377" y="3135255"/>
              <a:ext cx="761235" cy="190500"/>
              <a:chOff x="7801834" y="2827872"/>
              <a:chExt cx="761235" cy="190500"/>
            </a:xfrm>
          </p:grpSpPr>
          <p:sp>
            <p:nvSpPr>
              <p:cNvPr id="48" name="Acorde 38">
                <a:extLst>
                  <a:ext uri="{FF2B5EF4-FFF2-40B4-BE49-F238E27FC236}">
                    <a16:creationId xmlns:a16="http://schemas.microsoft.com/office/drawing/2014/main" id="{37737E5B-26A3-4331-A1C6-BC43BB64696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9" name="Acorde 39">
                <a:extLst>
                  <a:ext uri="{FF2B5EF4-FFF2-40B4-BE49-F238E27FC236}">
                    <a16:creationId xmlns:a16="http://schemas.microsoft.com/office/drawing/2014/main" id="{2B411479-886F-44A4-996F-A2021F1EE589}"/>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0" name="Elipse 40">
                <a:extLst>
                  <a:ext uri="{FF2B5EF4-FFF2-40B4-BE49-F238E27FC236}">
                    <a16:creationId xmlns:a16="http://schemas.microsoft.com/office/drawing/2014/main" id="{CBBC02BA-021C-48E2-84C8-E474D99AC786}"/>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46" name="Arco 36">
              <a:extLst>
                <a:ext uri="{FF2B5EF4-FFF2-40B4-BE49-F238E27FC236}">
                  <a16:creationId xmlns:a16="http://schemas.microsoft.com/office/drawing/2014/main" id="{42A32F1D-CB07-4156-A698-2D2FCA092FCE}"/>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47" name="Arco 37">
              <a:extLst>
                <a:ext uri="{FF2B5EF4-FFF2-40B4-BE49-F238E27FC236}">
                  <a16:creationId xmlns:a16="http://schemas.microsoft.com/office/drawing/2014/main" id="{FA1D4564-DEA9-43BF-82F7-C0FA39E18A1A}"/>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51" name="Elipse 33">
            <a:extLst>
              <a:ext uri="{FF2B5EF4-FFF2-40B4-BE49-F238E27FC236}">
                <a16:creationId xmlns:a16="http://schemas.microsoft.com/office/drawing/2014/main" id="{60982C23-D278-47C1-BD2B-C2EB90553AA1}"/>
              </a:ext>
            </a:extLst>
          </p:cNvPr>
          <p:cNvSpPr/>
          <p:nvPr/>
        </p:nvSpPr>
        <p:spPr>
          <a:xfrm>
            <a:off x="281409" y="5032159"/>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52" name="Agrupar 34">
            <a:extLst>
              <a:ext uri="{FF2B5EF4-FFF2-40B4-BE49-F238E27FC236}">
                <a16:creationId xmlns:a16="http://schemas.microsoft.com/office/drawing/2014/main" id="{3C2ABDEE-6B21-4969-BA97-E5F08F44E909}"/>
              </a:ext>
            </a:extLst>
          </p:cNvPr>
          <p:cNvGrpSpPr/>
          <p:nvPr/>
        </p:nvGrpSpPr>
        <p:grpSpPr>
          <a:xfrm>
            <a:off x="203200" y="5063179"/>
            <a:ext cx="592641" cy="378853"/>
            <a:chOff x="5344377" y="2992842"/>
            <a:chExt cx="761235" cy="486629"/>
          </a:xfrm>
        </p:grpSpPr>
        <p:grpSp>
          <p:nvGrpSpPr>
            <p:cNvPr id="53" name="Agrupar 35">
              <a:extLst>
                <a:ext uri="{FF2B5EF4-FFF2-40B4-BE49-F238E27FC236}">
                  <a16:creationId xmlns:a16="http://schemas.microsoft.com/office/drawing/2014/main" id="{6F4592C8-B8AE-4DFB-A3C3-F3DB83B44431}"/>
                </a:ext>
              </a:extLst>
            </p:cNvPr>
            <p:cNvGrpSpPr/>
            <p:nvPr/>
          </p:nvGrpSpPr>
          <p:grpSpPr>
            <a:xfrm>
              <a:off x="5344377" y="3135255"/>
              <a:ext cx="761235" cy="190500"/>
              <a:chOff x="7801834" y="2827872"/>
              <a:chExt cx="761235" cy="190500"/>
            </a:xfrm>
          </p:grpSpPr>
          <p:sp>
            <p:nvSpPr>
              <p:cNvPr id="56" name="Acorde 38">
                <a:extLst>
                  <a:ext uri="{FF2B5EF4-FFF2-40B4-BE49-F238E27FC236}">
                    <a16:creationId xmlns:a16="http://schemas.microsoft.com/office/drawing/2014/main" id="{3F08EAEC-50D5-4E1F-9C86-3D528C1637B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7" name="Acorde 39">
                <a:extLst>
                  <a:ext uri="{FF2B5EF4-FFF2-40B4-BE49-F238E27FC236}">
                    <a16:creationId xmlns:a16="http://schemas.microsoft.com/office/drawing/2014/main" id="{F6E6BFC4-CA75-4508-A026-A311429C4E82}"/>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8" name="Elipse 40">
                <a:extLst>
                  <a:ext uri="{FF2B5EF4-FFF2-40B4-BE49-F238E27FC236}">
                    <a16:creationId xmlns:a16="http://schemas.microsoft.com/office/drawing/2014/main" id="{E8854CE7-2688-4A38-8545-4C5A0E87534C}"/>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54" name="Arco 36">
              <a:extLst>
                <a:ext uri="{FF2B5EF4-FFF2-40B4-BE49-F238E27FC236}">
                  <a16:creationId xmlns:a16="http://schemas.microsoft.com/office/drawing/2014/main" id="{8CD58179-AC22-4FF6-AC1D-15184F3595B5}"/>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55" name="Arco 37">
              <a:extLst>
                <a:ext uri="{FF2B5EF4-FFF2-40B4-BE49-F238E27FC236}">
                  <a16:creationId xmlns:a16="http://schemas.microsoft.com/office/drawing/2014/main" id="{9DAFB174-8EFF-4263-B286-03CD61DBBAF0}"/>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59" name="Elipse 33">
            <a:extLst>
              <a:ext uri="{FF2B5EF4-FFF2-40B4-BE49-F238E27FC236}">
                <a16:creationId xmlns:a16="http://schemas.microsoft.com/office/drawing/2014/main" id="{62280E85-0A22-41D1-8ECB-A082109FC8D5}"/>
              </a:ext>
            </a:extLst>
          </p:cNvPr>
          <p:cNvSpPr/>
          <p:nvPr/>
        </p:nvSpPr>
        <p:spPr>
          <a:xfrm>
            <a:off x="281409" y="5904042"/>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60" name="Agrupar 34">
            <a:extLst>
              <a:ext uri="{FF2B5EF4-FFF2-40B4-BE49-F238E27FC236}">
                <a16:creationId xmlns:a16="http://schemas.microsoft.com/office/drawing/2014/main" id="{BC9543F9-8C90-4EA6-82D4-649648E263C6}"/>
              </a:ext>
            </a:extLst>
          </p:cNvPr>
          <p:cNvGrpSpPr/>
          <p:nvPr/>
        </p:nvGrpSpPr>
        <p:grpSpPr>
          <a:xfrm>
            <a:off x="203200" y="5935062"/>
            <a:ext cx="592641" cy="378853"/>
            <a:chOff x="5344377" y="2992842"/>
            <a:chExt cx="761235" cy="486629"/>
          </a:xfrm>
        </p:grpSpPr>
        <p:grpSp>
          <p:nvGrpSpPr>
            <p:cNvPr id="61"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64"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5"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6" name="Elipse 40">
                <a:extLst>
                  <a:ext uri="{FF2B5EF4-FFF2-40B4-BE49-F238E27FC236}">
                    <a16:creationId xmlns:a16="http://schemas.microsoft.com/office/drawing/2014/main" id="{6818E601-F451-45CC-A5D5-376248287704}"/>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62"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63"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67" name="Elipse 33">
            <a:extLst>
              <a:ext uri="{FF2B5EF4-FFF2-40B4-BE49-F238E27FC236}">
                <a16:creationId xmlns:a16="http://schemas.microsoft.com/office/drawing/2014/main" id="{0D258F39-08AC-4294-AFF6-D4DE40CF9905}"/>
              </a:ext>
            </a:extLst>
          </p:cNvPr>
          <p:cNvSpPr/>
          <p:nvPr/>
        </p:nvSpPr>
        <p:spPr>
          <a:xfrm>
            <a:off x="5403768" y="42374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68" name="Agrupar 34">
            <a:extLst>
              <a:ext uri="{FF2B5EF4-FFF2-40B4-BE49-F238E27FC236}">
                <a16:creationId xmlns:a16="http://schemas.microsoft.com/office/drawing/2014/main" id="{E8227252-019B-4FF8-8258-A2ADFEB67335}"/>
              </a:ext>
            </a:extLst>
          </p:cNvPr>
          <p:cNvGrpSpPr/>
          <p:nvPr/>
        </p:nvGrpSpPr>
        <p:grpSpPr>
          <a:xfrm>
            <a:off x="5325559" y="4268483"/>
            <a:ext cx="592641" cy="378853"/>
            <a:chOff x="5344377" y="2992842"/>
            <a:chExt cx="761235" cy="486629"/>
          </a:xfrm>
        </p:grpSpPr>
        <p:grpSp>
          <p:nvGrpSpPr>
            <p:cNvPr id="69" name="Agrupar 35">
              <a:extLst>
                <a:ext uri="{FF2B5EF4-FFF2-40B4-BE49-F238E27FC236}">
                  <a16:creationId xmlns:a16="http://schemas.microsoft.com/office/drawing/2014/main" id="{F74EB6AB-A7DB-4F1E-ADC4-86DB99506E13}"/>
                </a:ext>
              </a:extLst>
            </p:cNvPr>
            <p:cNvGrpSpPr/>
            <p:nvPr/>
          </p:nvGrpSpPr>
          <p:grpSpPr>
            <a:xfrm>
              <a:off x="5344377" y="3135255"/>
              <a:ext cx="761235" cy="190500"/>
              <a:chOff x="7801834" y="2827872"/>
              <a:chExt cx="761235" cy="190500"/>
            </a:xfrm>
          </p:grpSpPr>
          <p:sp>
            <p:nvSpPr>
              <p:cNvPr id="72" name="Acorde 38">
                <a:extLst>
                  <a:ext uri="{FF2B5EF4-FFF2-40B4-BE49-F238E27FC236}">
                    <a16:creationId xmlns:a16="http://schemas.microsoft.com/office/drawing/2014/main" id="{37737E5B-26A3-4331-A1C6-BC43BB64696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3" name="Acorde 39">
                <a:extLst>
                  <a:ext uri="{FF2B5EF4-FFF2-40B4-BE49-F238E27FC236}">
                    <a16:creationId xmlns:a16="http://schemas.microsoft.com/office/drawing/2014/main" id="{2B411479-886F-44A4-996F-A2021F1EE589}"/>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4" name="Elipse 40">
                <a:extLst>
                  <a:ext uri="{FF2B5EF4-FFF2-40B4-BE49-F238E27FC236}">
                    <a16:creationId xmlns:a16="http://schemas.microsoft.com/office/drawing/2014/main" id="{CBBC02BA-021C-48E2-84C8-E474D99AC786}"/>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70" name="Arco 36">
              <a:extLst>
                <a:ext uri="{FF2B5EF4-FFF2-40B4-BE49-F238E27FC236}">
                  <a16:creationId xmlns:a16="http://schemas.microsoft.com/office/drawing/2014/main" id="{42A32F1D-CB07-4156-A698-2D2FCA092FCE}"/>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1" name="Arco 37">
              <a:extLst>
                <a:ext uri="{FF2B5EF4-FFF2-40B4-BE49-F238E27FC236}">
                  <a16:creationId xmlns:a16="http://schemas.microsoft.com/office/drawing/2014/main" id="{FA1D4564-DEA9-43BF-82F7-C0FA39E18A1A}"/>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75" name="Elipse 33">
            <a:extLst>
              <a:ext uri="{FF2B5EF4-FFF2-40B4-BE49-F238E27FC236}">
                <a16:creationId xmlns:a16="http://schemas.microsoft.com/office/drawing/2014/main" id="{60982C23-D278-47C1-BD2B-C2EB90553AA1}"/>
              </a:ext>
            </a:extLst>
          </p:cNvPr>
          <p:cNvSpPr/>
          <p:nvPr/>
        </p:nvSpPr>
        <p:spPr>
          <a:xfrm>
            <a:off x="5403768" y="6171831"/>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76" name="Agrupar 34">
            <a:extLst>
              <a:ext uri="{FF2B5EF4-FFF2-40B4-BE49-F238E27FC236}">
                <a16:creationId xmlns:a16="http://schemas.microsoft.com/office/drawing/2014/main" id="{3C2ABDEE-6B21-4969-BA97-E5F08F44E909}"/>
              </a:ext>
            </a:extLst>
          </p:cNvPr>
          <p:cNvGrpSpPr/>
          <p:nvPr/>
        </p:nvGrpSpPr>
        <p:grpSpPr>
          <a:xfrm>
            <a:off x="5325559" y="6195392"/>
            <a:ext cx="592641" cy="378853"/>
            <a:chOff x="5344377" y="2992842"/>
            <a:chExt cx="761235" cy="486629"/>
          </a:xfrm>
        </p:grpSpPr>
        <p:grpSp>
          <p:nvGrpSpPr>
            <p:cNvPr id="77" name="Agrupar 35">
              <a:extLst>
                <a:ext uri="{FF2B5EF4-FFF2-40B4-BE49-F238E27FC236}">
                  <a16:creationId xmlns:a16="http://schemas.microsoft.com/office/drawing/2014/main" id="{6F4592C8-B8AE-4DFB-A3C3-F3DB83B44431}"/>
                </a:ext>
              </a:extLst>
            </p:cNvPr>
            <p:cNvGrpSpPr/>
            <p:nvPr/>
          </p:nvGrpSpPr>
          <p:grpSpPr>
            <a:xfrm>
              <a:off x="5344377" y="3135255"/>
              <a:ext cx="761235" cy="190500"/>
              <a:chOff x="7801834" y="2827872"/>
              <a:chExt cx="761235" cy="190500"/>
            </a:xfrm>
          </p:grpSpPr>
          <p:sp>
            <p:nvSpPr>
              <p:cNvPr id="80" name="Acorde 38">
                <a:extLst>
                  <a:ext uri="{FF2B5EF4-FFF2-40B4-BE49-F238E27FC236}">
                    <a16:creationId xmlns:a16="http://schemas.microsoft.com/office/drawing/2014/main" id="{3F08EAEC-50D5-4E1F-9C86-3D528C1637BD}"/>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1" name="Acorde 39">
                <a:extLst>
                  <a:ext uri="{FF2B5EF4-FFF2-40B4-BE49-F238E27FC236}">
                    <a16:creationId xmlns:a16="http://schemas.microsoft.com/office/drawing/2014/main" id="{F6E6BFC4-CA75-4508-A026-A311429C4E82}"/>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2" name="Elipse 40">
                <a:extLst>
                  <a:ext uri="{FF2B5EF4-FFF2-40B4-BE49-F238E27FC236}">
                    <a16:creationId xmlns:a16="http://schemas.microsoft.com/office/drawing/2014/main" id="{E8854CE7-2688-4A38-8545-4C5A0E87534C}"/>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78" name="Arco 36">
              <a:extLst>
                <a:ext uri="{FF2B5EF4-FFF2-40B4-BE49-F238E27FC236}">
                  <a16:creationId xmlns:a16="http://schemas.microsoft.com/office/drawing/2014/main" id="{8CD58179-AC22-4FF6-AC1D-15184F3595B5}"/>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79" name="Arco 37">
              <a:extLst>
                <a:ext uri="{FF2B5EF4-FFF2-40B4-BE49-F238E27FC236}">
                  <a16:creationId xmlns:a16="http://schemas.microsoft.com/office/drawing/2014/main" id="{9DAFB174-8EFF-4263-B286-03CD61DBBAF0}"/>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83" name="Rectángulo 64"/>
          <p:cNvSpPr/>
          <p:nvPr/>
        </p:nvSpPr>
        <p:spPr>
          <a:xfrm>
            <a:off x="6163619" y="6019800"/>
            <a:ext cx="3869381" cy="830997"/>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sym typeface="Wingdings"/>
              </a:rPr>
              <a:t>Support the project in its commercial viability to get additional investment for the next phase of development</a:t>
            </a:r>
            <a:endParaRPr lang="en-US" sz="1600" dirty="0">
              <a:solidFill>
                <a:schemeClr val="tx1">
                  <a:lumMod val="65000"/>
                  <a:lumOff val="35000"/>
                </a:schemeClr>
              </a:solidFill>
              <a:latin typeface="Trebuchet MS" charset="0"/>
              <a:ea typeface="Trebuchet MS" charset="0"/>
              <a:cs typeface="Trebuchet MS" charset="0"/>
            </a:endParaRPr>
          </a:p>
        </p:txBody>
      </p:sp>
      <p:sp>
        <p:nvSpPr>
          <p:cNvPr id="84" name="Rectángulo 69"/>
          <p:cNvSpPr/>
          <p:nvPr/>
        </p:nvSpPr>
        <p:spPr>
          <a:xfrm>
            <a:off x="6163619" y="4139625"/>
            <a:ext cx="3869381"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Adaptation of the IEC 62600-200 for Power Curve Certification needs  </a:t>
            </a:r>
          </a:p>
        </p:txBody>
      </p:sp>
      <p:sp>
        <p:nvSpPr>
          <p:cNvPr id="94" name="Rectángulo 65"/>
          <p:cNvSpPr/>
          <p:nvPr/>
        </p:nvSpPr>
        <p:spPr>
          <a:xfrm>
            <a:off x="967209" y="6553200"/>
            <a:ext cx="4191453"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Attendance to test and verification of tests results and calculations</a:t>
            </a:r>
            <a:endParaRPr lang="en-US" sz="1600" dirty="0">
              <a:solidFill>
                <a:schemeClr val="tx1">
                  <a:lumMod val="65000"/>
                  <a:lumOff val="35000"/>
                </a:schemeClr>
              </a:solidFill>
              <a:latin typeface="Trebuchet MS" charset="0"/>
              <a:ea typeface="Trebuchet MS" charset="0"/>
              <a:cs typeface="Trebuchet MS" charset="0"/>
              <a:sym typeface="Wingdings"/>
            </a:endParaRPr>
          </a:p>
        </p:txBody>
      </p:sp>
      <p:sp>
        <p:nvSpPr>
          <p:cNvPr id="95" name="Elipse 33">
            <a:extLst>
              <a:ext uri="{FF2B5EF4-FFF2-40B4-BE49-F238E27FC236}">
                <a16:creationId xmlns:a16="http://schemas.microsoft.com/office/drawing/2014/main" id="{62280E85-0A22-41D1-8ECB-A082109FC8D5}"/>
              </a:ext>
            </a:extLst>
          </p:cNvPr>
          <p:cNvSpPr/>
          <p:nvPr/>
        </p:nvSpPr>
        <p:spPr>
          <a:xfrm>
            <a:off x="281409" y="6614667"/>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96" name="Agrupar 34">
            <a:extLst>
              <a:ext uri="{FF2B5EF4-FFF2-40B4-BE49-F238E27FC236}">
                <a16:creationId xmlns:a16="http://schemas.microsoft.com/office/drawing/2014/main" id="{BC9543F9-8C90-4EA6-82D4-649648E263C6}"/>
              </a:ext>
            </a:extLst>
          </p:cNvPr>
          <p:cNvGrpSpPr/>
          <p:nvPr/>
        </p:nvGrpSpPr>
        <p:grpSpPr>
          <a:xfrm>
            <a:off x="203200" y="6645687"/>
            <a:ext cx="592641" cy="378853"/>
            <a:chOff x="5344377" y="2992842"/>
            <a:chExt cx="761235" cy="486629"/>
          </a:xfrm>
        </p:grpSpPr>
        <p:grpSp>
          <p:nvGrpSpPr>
            <p:cNvPr id="97" name="Agrupar 35">
              <a:extLst>
                <a:ext uri="{FF2B5EF4-FFF2-40B4-BE49-F238E27FC236}">
                  <a16:creationId xmlns:a16="http://schemas.microsoft.com/office/drawing/2014/main" id="{94CE6ADB-E7B7-4BA4-ADA9-8B37682A220D}"/>
                </a:ext>
              </a:extLst>
            </p:cNvPr>
            <p:cNvGrpSpPr/>
            <p:nvPr/>
          </p:nvGrpSpPr>
          <p:grpSpPr>
            <a:xfrm>
              <a:off x="5344377" y="3135255"/>
              <a:ext cx="761235" cy="190500"/>
              <a:chOff x="7801834" y="2827872"/>
              <a:chExt cx="761235" cy="190500"/>
            </a:xfrm>
          </p:grpSpPr>
          <p:sp>
            <p:nvSpPr>
              <p:cNvPr id="100" name="Acorde 38">
                <a:extLst>
                  <a:ext uri="{FF2B5EF4-FFF2-40B4-BE49-F238E27FC236}">
                    <a16:creationId xmlns:a16="http://schemas.microsoft.com/office/drawing/2014/main" id="{3A61A79D-BB7E-47AF-856C-88B7961FDC4C}"/>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1" name="Acorde 39">
                <a:extLst>
                  <a:ext uri="{FF2B5EF4-FFF2-40B4-BE49-F238E27FC236}">
                    <a16:creationId xmlns:a16="http://schemas.microsoft.com/office/drawing/2014/main" id="{E9FC08A6-F212-43C9-87E2-0882DC5F6830}"/>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2" name="Elipse 40">
                <a:extLst>
                  <a:ext uri="{FF2B5EF4-FFF2-40B4-BE49-F238E27FC236}">
                    <a16:creationId xmlns:a16="http://schemas.microsoft.com/office/drawing/2014/main" id="{6818E601-F451-45CC-A5D5-376248287704}"/>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98" name="Arco 36">
              <a:extLst>
                <a:ext uri="{FF2B5EF4-FFF2-40B4-BE49-F238E27FC236}">
                  <a16:creationId xmlns:a16="http://schemas.microsoft.com/office/drawing/2014/main" id="{0502DC07-E620-4633-B446-170388704A94}"/>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99" name="Arco 37">
              <a:extLst>
                <a:ext uri="{FF2B5EF4-FFF2-40B4-BE49-F238E27FC236}">
                  <a16:creationId xmlns:a16="http://schemas.microsoft.com/office/drawing/2014/main" id="{EB7E3416-0915-4F2F-910F-917BBD2ED9D4}"/>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cxnSp>
        <p:nvCxnSpPr>
          <p:cNvPr id="112" name="Conector recto 20"/>
          <p:cNvCxnSpPr/>
          <p:nvPr/>
        </p:nvCxnSpPr>
        <p:spPr>
          <a:xfrm flipH="1" flipV="1">
            <a:off x="514165" y="3733800"/>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3" name="Conector recto 20"/>
          <p:cNvCxnSpPr/>
          <p:nvPr/>
        </p:nvCxnSpPr>
        <p:spPr>
          <a:xfrm flipH="1" flipV="1">
            <a:off x="5636524" y="3733800"/>
            <a:ext cx="19101" cy="495620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Rectángulo 65"/>
          <p:cNvSpPr/>
          <p:nvPr/>
        </p:nvSpPr>
        <p:spPr>
          <a:xfrm>
            <a:off x="967209" y="5909846"/>
            <a:ext cx="4191453" cy="338554"/>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sym typeface="Wingdings"/>
              </a:rPr>
              <a:t>Pulling Test of the prototype in open sea</a:t>
            </a:r>
          </a:p>
        </p:txBody>
      </p:sp>
      <p:sp>
        <p:nvSpPr>
          <p:cNvPr id="104" name="Elipse 33">
            <a:extLst>
              <a:ext uri="{FF2B5EF4-FFF2-40B4-BE49-F238E27FC236}">
                <a16:creationId xmlns:a16="http://schemas.microsoft.com/office/drawing/2014/main" id="{0D258F39-08AC-4294-AFF6-D4DE40CF9905}"/>
              </a:ext>
            </a:extLst>
          </p:cNvPr>
          <p:cNvSpPr/>
          <p:nvPr/>
        </p:nvSpPr>
        <p:spPr>
          <a:xfrm>
            <a:off x="5386809" y="5151863"/>
            <a:ext cx="434922" cy="434922"/>
          </a:xfrm>
          <a:prstGeom prst="ellipse">
            <a:avLst/>
          </a:prstGeom>
          <a:solidFill>
            <a:srgbClr val="F2F2F2">
              <a:alpha val="58039"/>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nvGrpSpPr>
          <p:cNvPr id="105" name="Agrupar 34">
            <a:extLst>
              <a:ext uri="{FF2B5EF4-FFF2-40B4-BE49-F238E27FC236}">
                <a16:creationId xmlns:a16="http://schemas.microsoft.com/office/drawing/2014/main" id="{E8227252-019B-4FF8-8258-A2ADFEB67335}"/>
              </a:ext>
            </a:extLst>
          </p:cNvPr>
          <p:cNvGrpSpPr/>
          <p:nvPr/>
        </p:nvGrpSpPr>
        <p:grpSpPr>
          <a:xfrm>
            <a:off x="5308600" y="5182883"/>
            <a:ext cx="592641" cy="378853"/>
            <a:chOff x="5344377" y="2992842"/>
            <a:chExt cx="761235" cy="486629"/>
          </a:xfrm>
        </p:grpSpPr>
        <p:grpSp>
          <p:nvGrpSpPr>
            <p:cNvPr id="106" name="Agrupar 35">
              <a:extLst>
                <a:ext uri="{FF2B5EF4-FFF2-40B4-BE49-F238E27FC236}">
                  <a16:creationId xmlns:a16="http://schemas.microsoft.com/office/drawing/2014/main" id="{F74EB6AB-A7DB-4F1E-ADC4-86DB99506E13}"/>
                </a:ext>
              </a:extLst>
            </p:cNvPr>
            <p:cNvGrpSpPr/>
            <p:nvPr/>
          </p:nvGrpSpPr>
          <p:grpSpPr>
            <a:xfrm>
              <a:off x="5344377" y="3135255"/>
              <a:ext cx="761235" cy="190500"/>
              <a:chOff x="7801834" y="2827872"/>
              <a:chExt cx="761235" cy="190500"/>
            </a:xfrm>
          </p:grpSpPr>
          <p:sp>
            <p:nvSpPr>
              <p:cNvPr id="109" name="Acorde 38">
                <a:extLst>
                  <a:ext uri="{FF2B5EF4-FFF2-40B4-BE49-F238E27FC236}">
                    <a16:creationId xmlns:a16="http://schemas.microsoft.com/office/drawing/2014/main" id="{37737E5B-26A3-4331-A1C6-BC43BB646966}"/>
                  </a:ext>
                </a:extLst>
              </p:cNvPr>
              <p:cNvSpPr/>
              <p:nvPr/>
            </p:nvSpPr>
            <p:spPr>
              <a:xfrm rot="19618368">
                <a:off x="7801834" y="2907503"/>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0" name="Acorde 39">
                <a:extLst>
                  <a:ext uri="{FF2B5EF4-FFF2-40B4-BE49-F238E27FC236}">
                    <a16:creationId xmlns:a16="http://schemas.microsoft.com/office/drawing/2014/main" id="{2B411479-886F-44A4-996F-A2021F1EE589}"/>
                  </a:ext>
                </a:extLst>
              </p:cNvPr>
              <p:cNvSpPr/>
              <p:nvPr/>
            </p:nvSpPr>
            <p:spPr>
              <a:xfrm rot="8635987">
                <a:off x="7908220" y="2835334"/>
                <a:ext cx="654849" cy="98133"/>
              </a:xfrm>
              <a:prstGeom prst="chord">
                <a:avLst/>
              </a:prstGeom>
              <a:solidFill>
                <a:schemeClr val="bg1">
                  <a:lumMod val="95000"/>
                </a:schemeClr>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1" name="Elipse 40">
                <a:extLst>
                  <a:ext uri="{FF2B5EF4-FFF2-40B4-BE49-F238E27FC236}">
                    <a16:creationId xmlns:a16="http://schemas.microsoft.com/office/drawing/2014/main" id="{CBBC02BA-021C-48E2-84C8-E474D99AC786}"/>
                  </a:ext>
                </a:extLst>
              </p:cNvPr>
              <p:cNvSpPr/>
              <p:nvPr/>
            </p:nvSpPr>
            <p:spPr>
              <a:xfrm>
                <a:off x="8075377" y="2827872"/>
                <a:ext cx="190500" cy="1905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107" name="Arco 36">
              <a:extLst>
                <a:ext uri="{FF2B5EF4-FFF2-40B4-BE49-F238E27FC236}">
                  <a16:creationId xmlns:a16="http://schemas.microsoft.com/office/drawing/2014/main" id="{42A32F1D-CB07-4156-A698-2D2FCA092FCE}"/>
                </a:ext>
              </a:extLst>
            </p:cNvPr>
            <p:cNvSpPr/>
            <p:nvPr/>
          </p:nvSpPr>
          <p:spPr>
            <a:xfrm rot="15161852">
              <a:off x="5452569" y="2992842"/>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08" name="Arco 37">
              <a:extLst>
                <a:ext uri="{FF2B5EF4-FFF2-40B4-BE49-F238E27FC236}">
                  <a16:creationId xmlns:a16="http://schemas.microsoft.com/office/drawing/2014/main" id="{FA1D4564-DEA9-43BF-82F7-C0FA39E18A1A}"/>
                </a:ext>
              </a:extLst>
            </p:cNvPr>
            <p:cNvSpPr/>
            <p:nvPr/>
          </p:nvSpPr>
          <p:spPr>
            <a:xfrm rot="4335334">
              <a:off x="5553715" y="3048435"/>
              <a:ext cx="431036" cy="431036"/>
            </a:xfrm>
            <a:prstGeom prst="arc">
              <a:avLst/>
            </a:prstGeom>
            <a:ln w="6350">
              <a:solidFill>
                <a:schemeClr val="bg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sp>
        <p:nvSpPr>
          <p:cNvPr id="114" name="Rectángulo 69"/>
          <p:cNvSpPr/>
          <p:nvPr/>
        </p:nvSpPr>
        <p:spPr>
          <a:xfrm>
            <a:off x="6146660" y="5054025"/>
            <a:ext cx="3869381" cy="584775"/>
          </a:xfrm>
          <a:prstGeom prst="rect">
            <a:avLst/>
          </a:prstGeom>
        </p:spPr>
        <p:txBody>
          <a:bodyPr wrap="square">
            <a:spAutoFit/>
          </a:bodyPr>
          <a:lstStyle/>
          <a:p>
            <a:r>
              <a:rPr lang="en-US" sz="1600" dirty="0">
                <a:solidFill>
                  <a:schemeClr val="tx1">
                    <a:lumMod val="65000"/>
                    <a:lumOff val="35000"/>
                  </a:schemeClr>
                </a:solidFill>
                <a:latin typeface="Trebuchet MS" charset="0"/>
                <a:ea typeface="Trebuchet MS" charset="0"/>
                <a:cs typeface="Trebuchet MS" charset="0"/>
              </a:rPr>
              <a:t>Specific focus on the non-typical shape of the MEC and the pulling test</a:t>
            </a:r>
          </a:p>
        </p:txBody>
      </p:sp>
    </p:spTree>
    <p:extLst>
      <p:ext uri="{BB962C8B-B14F-4D97-AF65-F5344CB8AC3E}">
        <p14:creationId xmlns:p14="http://schemas.microsoft.com/office/powerpoint/2010/main" val="936171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DEC516-577A-4549-AC97-516A2687FA60}"/>
              </a:ext>
            </a:extLst>
          </p:cNvPr>
          <p:cNvSpPr/>
          <p:nvPr/>
        </p:nvSpPr>
        <p:spPr>
          <a:xfrm>
            <a:off x="127000" y="152400"/>
            <a:ext cx="18288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F6C63CF-0E30-488C-8F75-489AF7762264}"/>
              </a:ext>
            </a:extLst>
          </p:cNvPr>
          <p:cNvSpPr>
            <a:spLocks noGrp="1"/>
          </p:cNvSpPr>
          <p:nvPr>
            <p:ph type="title"/>
          </p:nvPr>
        </p:nvSpPr>
        <p:spPr>
          <a:xfrm>
            <a:off x="1903413" y="3256002"/>
            <a:ext cx="6353175" cy="1938992"/>
          </a:xfrm>
        </p:spPr>
        <p:txBody>
          <a:bodyPr/>
          <a:lstStyle/>
          <a:p>
            <a:pPr algn="ctr"/>
            <a:r>
              <a:rPr lang="en-GB" sz="7200" dirty="0"/>
              <a:t>Coffee break</a:t>
            </a:r>
            <a:br>
              <a:rPr lang="en-GB" sz="7200" dirty="0"/>
            </a:br>
            <a:r>
              <a:rPr lang="en-GB" sz="5400" dirty="0"/>
              <a:t>15:00 – 15:20</a:t>
            </a:r>
            <a:endParaRPr lang="en-GB" sz="7200" dirty="0"/>
          </a:p>
        </p:txBody>
      </p:sp>
      <p:pic>
        <p:nvPicPr>
          <p:cNvPr id="3" name="Afbeelding 6">
            <a:extLst>
              <a:ext uri="{FF2B5EF4-FFF2-40B4-BE49-F238E27FC236}">
                <a16:creationId xmlns:a16="http://schemas.microsoft.com/office/drawing/2014/main" id="{6894DF1F-DDF4-4545-B7C2-CFC88563F0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3721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1" descr="scotrenewables_p497290556-5.jpg"/>
          <p:cNvPicPr>
            <a:picLocks noChangeAspect="1"/>
          </p:cNvPicPr>
          <p:nvPr/>
        </p:nvPicPr>
        <p:blipFill rotWithShape="1">
          <a:blip r:embed="rId3" cstate="print">
            <a:extLst>
              <a:ext uri="{28A0092B-C50C-407E-A947-70E740481C1C}">
                <a14:useLocalDpi xmlns:a14="http://schemas.microsoft.com/office/drawing/2010/main"/>
              </a:ext>
            </a:extLst>
          </a:blip>
          <a:srcRect t="-5" b="-5"/>
          <a:stretch/>
        </p:blipFill>
        <p:spPr>
          <a:xfrm>
            <a:off x="0" y="3651996"/>
            <a:ext cx="10160000" cy="3968004"/>
          </a:xfrm>
          <a:prstGeom prst="rect">
            <a:avLst/>
          </a:prstGeom>
        </p:spPr>
      </p:pic>
      <p:sp>
        <p:nvSpPr>
          <p:cNvPr id="5" name="Title 3"/>
          <p:cNvSpPr txBox="1">
            <a:spLocks/>
          </p:cNvSpPr>
          <p:nvPr/>
        </p:nvSpPr>
        <p:spPr>
          <a:xfrm>
            <a:off x="3448090" y="1239068"/>
            <a:ext cx="3992321" cy="595684"/>
          </a:xfrm>
          <a:prstGeom prst="rect">
            <a:avLst/>
          </a:prstGeom>
        </p:spPr>
        <p:txBody>
          <a:bodyPr vert="horz"/>
          <a:lstStyle>
            <a:lvl1pPr>
              <a:defRPr sz="5000">
                <a:solidFill>
                  <a:srgbClr val="3A3E47"/>
                </a:solidFill>
                <a:latin typeface="Trebuchet MS"/>
                <a:ea typeface="+mj-ea"/>
                <a:cs typeface="Trebuchet MS"/>
              </a:defRPr>
            </a:lvl1pPr>
          </a:lstStyle>
          <a:p>
            <a:pPr defTabSz="914400"/>
            <a:r>
              <a:rPr lang="en-US" sz="1600" kern="0" dirty="0">
                <a:solidFill>
                  <a:schemeClr val="bg1">
                    <a:lumMod val="75000"/>
                  </a:schemeClr>
                </a:solidFill>
                <a:latin typeface="Trebuchet MS" charset="0"/>
                <a:ea typeface="Trebuchet MS" charset="0"/>
                <a:cs typeface="Trebuchet MS" charset="0"/>
              </a:rPr>
              <a:t>Technical Specifications</a:t>
            </a:r>
          </a:p>
          <a:p>
            <a:pPr defTabSz="914400"/>
            <a:r>
              <a:rPr lang="en-US" sz="1600" dirty="0">
                <a:solidFill>
                  <a:schemeClr val="bg1">
                    <a:lumMod val="75000"/>
                  </a:schemeClr>
                </a:solidFill>
                <a:latin typeface="Trebuchet MS" charset="0"/>
                <a:ea typeface="Trebuchet MS" charset="0"/>
                <a:cs typeface="Trebuchet MS" charset="0"/>
              </a:rPr>
              <a:t>IECTC114  for Marine Energy Convertors</a:t>
            </a:r>
          </a:p>
          <a:p>
            <a:pPr defTabSz="914400"/>
            <a:endParaRPr lang="en-US" sz="1600" kern="0" dirty="0">
              <a:solidFill>
                <a:schemeClr val="bg1">
                  <a:lumMod val="85000"/>
                </a:schemeClr>
              </a:solidFill>
            </a:endParaRPr>
          </a:p>
        </p:txBody>
      </p:sp>
      <p:grpSp>
        <p:nvGrpSpPr>
          <p:cNvPr id="6" name="Agrupar 5"/>
          <p:cNvGrpSpPr/>
          <p:nvPr/>
        </p:nvGrpSpPr>
        <p:grpSpPr>
          <a:xfrm>
            <a:off x="3081291" y="2883042"/>
            <a:ext cx="7078709" cy="557877"/>
            <a:chOff x="5439740" y="5507637"/>
            <a:chExt cx="7448042" cy="785748"/>
          </a:xfrm>
        </p:grpSpPr>
        <p:sp>
          <p:nvSpPr>
            <p:cNvPr id="7" name="Arco 6"/>
            <p:cNvSpPr/>
            <p:nvPr/>
          </p:nvSpPr>
          <p:spPr>
            <a:xfrm rot="10800000">
              <a:off x="5439740" y="5507637"/>
              <a:ext cx="585700" cy="785746"/>
            </a:xfrm>
            <a:prstGeom prst="arc">
              <a:avLst>
                <a:gd name="adj1" fmla="val 16425096"/>
                <a:gd name="adj2" fmla="val 313019"/>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8" name="Conector recto 7"/>
            <p:cNvCxnSpPr/>
            <p:nvPr/>
          </p:nvCxnSpPr>
          <p:spPr>
            <a:xfrm>
              <a:off x="5708949" y="6293106"/>
              <a:ext cx="7178833" cy="279"/>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0" name="Elipse 9"/>
          <p:cNvSpPr/>
          <p:nvPr/>
        </p:nvSpPr>
        <p:spPr>
          <a:xfrm>
            <a:off x="2830961" y="1927161"/>
            <a:ext cx="487936" cy="487936"/>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1" name="Elipse 10"/>
          <p:cNvSpPr/>
          <p:nvPr/>
        </p:nvSpPr>
        <p:spPr>
          <a:xfrm>
            <a:off x="2693929" y="189613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a:solidFill>
                  <a:srgbClr val="A1A1A1"/>
                </a:solidFill>
                <a:latin typeface="Trebuchet MS" charset="0"/>
                <a:ea typeface="Trebuchet MS" charset="0"/>
                <a:cs typeface="Trebuchet MS" charset="0"/>
              </a:rPr>
              <a:t>3</a:t>
            </a:r>
          </a:p>
        </p:txBody>
      </p:sp>
      <p:sp>
        <p:nvSpPr>
          <p:cNvPr id="12" name="Elipse 11"/>
          <p:cNvSpPr/>
          <p:nvPr/>
        </p:nvSpPr>
        <p:spPr>
          <a:xfrm>
            <a:off x="2693929" y="735678"/>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13" name="Rectángulo 12"/>
          <p:cNvSpPr/>
          <p:nvPr/>
        </p:nvSpPr>
        <p:spPr>
          <a:xfrm>
            <a:off x="3448090" y="1987518"/>
            <a:ext cx="5675051" cy="338554"/>
          </a:xfrm>
          <a:prstGeom prst="rect">
            <a:avLst/>
          </a:prstGeom>
        </p:spPr>
        <p:txBody>
          <a:bodyPr wrap="none">
            <a:spAutoFit/>
          </a:bodyPr>
          <a:lstStyle/>
          <a:p>
            <a:r>
              <a:rPr lang="en-US" sz="1600" dirty="0">
                <a:solidFill>
                  <a:schemeClr val="bg1">
                    <a:lumMod val="75000"/>
                  </a:schemeClr>
                </a:solidFill>
                <a:latin typeface="Trebuchet MS" charset="0"/>
                <a:ea typeface="Trebuchet MS" charset="0"/>
                <a:cs typeface="Trebuchet MS" charset="0"/>
              </a:rPr>
              <a:t>Development of Certification Schemes under IECRE ME OMC </a:t>
            </a:r>
          </a:p>
        </p:txBody>
      </p:sp>
      <p:sp>
        <p:nvSpPr>
          <p:cNvPr id="14" name="Rectángulo 13"/>
          <p:cNvSpPr/>
          <p:nvPr/>
        </p:nvSpPr>
        <p:spPr>
          <a:xfrm>
            <a:off x="3424687" y="2336882"/>
            <a:ext cx="5546134" cy="794064"/>
          </a:xfrm>
          <a:prstGeom prst="rect">
            <a:avLst/>
          </a:prstGeom>
        </p:spPr>
        <p:txBody>
          <a:bodyPr wrap="none">
            <a:spAutoFit/>
          </a:bodyPr>
          <a:lstStyle/>
          <a:p>
            <a:pPr>
              <a:lnSpc>
                <a:spcPct val="120000"/>
              </a:lnSpc>
            </a:pPr>
            <a:r>
              <a:rPr lang="en-US" sz="3800" dirty="0">
                <a:solidFill>
                  <a:schemeClr val="tx1">
                    <a:lumMod val="65000"/>
                    <a:lumOff val="35000"/>
                  </a:schemeClr>
                </a:solidFill>
                <a:latin typeface="Trebuchet MS" charset="0"/>
                <a:ea typeface="Trebuchet MS" charset="0"/>
                <a:cs typeface="Trebuchet MS" charset="0"/>
              </a:rPr>
              <a:t>Your Activities, Needs </a:t>
            </a:r>
            <a:r>
              <a:rPr lang="en-US" sz="3800" dirty="0">
                <a:solidFill>
                  <a:schemeClr val="tx1">
                    <a:lumMod val="65000"/>
                    <a:lumOff val="35000"/>
                  </a:schemeClr>
                </a:solidFill>
                <a:latin typeface="+mj-lt"/>
                <a:ea typeface="Trebuchet MS" charset="0"/>
                <a:cs typeface="Trebuchet MS" charset="0"/>
              </a:rPr>
              <a:t>&amp;</a:t>
            </a:r>
            <a:r>
              <a:rPr lang="en-US" sz="3800" i="1" dirty="0">
                <a:solidFill>
                  <a:schemeClr val="tx1">
                    <a:lumMod val="65000"/>
                    <a:lumOff val="35000"/>
                  </a:schemeClr>
                </a:solidFill>
                <a:latin typeface="Trebuchet MS" charset="0"/>
                <a:ea typeface="Trebuchet MS" charset="0"/>
                <a:cs typeface="Trebuchet MS" charset="0"/>
              </a:rPr>
              <a:t> </a:t>
            </a:r>
          </a:p>
        </p:txBody>
      </p:sp>
      <p:sp>
        <p:nvSpPr>
          <p:cNvPr id="15" name="Rectángulo 14"/>
          <p:cNvSpPr/>
          <p:nvPr/>
        </p:nvSpPr>
        <p:spPr>
          <a:xfrm>
            <a:off x="3476742" y="762000"/>
            <a:ext cx="2156159" cy="379591"/>
          </a:xfrm>
          <a:prstGeom prst="rect">
            <a:avLst/>
          </a:prstGeom>
        </p:spPr>
        <p:txBody>
          <a:bodyPr wrap="none">
            <a:spAutoFit/>
          </a:bodyPr>
          <a:lstStyle/>
          <a:p>
            <a:pPr>
              <a:lnSpc>
                <a:spcPct val="120000"/>
              </a:lnSpc>
            </a:pPr>
            <a:r>
              <a:rPr lang="en-US" sz="1600" dirty="0">
                <a:solidFill>
                  <a:schemeClr val="bg1">
                    <a:lumMod val="75000"/>
                  </a:schemeClr>
                </a:solidFill>
                <a:latin typeface="Trebuchet MS" charset="0"/>
                <a:ea typeface="Trebuchet MS" charset="0"/>
                <a:cs typeface="Trebuchet MS" charset="0"/>
              </a:rPr>
              <a:t>MET-Certified Project</a:t>
            </a:r>
          </a:p>
        </p:txBody>
      </p:sp>
      <p:cxnSp>
        <p:nvCxnSpPr>
          <p:cNvPr id="16" name="Conector recto 15"/>
          <p:cNvCxnSpPr/>
          <p:nvPr/>
        </p:nvCxnSpPr>
        <p:spPr>
          <a:xfrm flipV="1">
            <a:off x="3074617" y="1127854"/>
            <a:ext cx="624" cy="141224"/>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flipH="1" flipV="1">
            <a:off x="3074305" y="9849"/>
            <a:ext cx="1249" cy="625987"/>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Elipse 17"/>
          <p:cNvSpPr/>
          <p:nvPr/>
        </p:nvSpPr>
        <p:spPr>
          <a:xfrm>
            <a:off x="2917771" y="2675093"/>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0" name="Elipse 19"/>
          <p:cNvSpPr/>
          <p:nvPr/>
        </p:nvSpPr>
        <p:spPr>
          <a:xfrm>
            <a:off x="2831257" y="2587577"/>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2" name="Elipse 21"/>
          <p:cNvSpPr/>
          <p:nvPr/>
        </p:nvSpPr>
        <p:spPr>
          <a:xfrm>
            <a:off x="2831862" y="639917"/>
            <a:ext cx="486135" cy="487936"/>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3" name="Elipse 22"/>
          <p:cNvSpPr/>
          <p:nvPr/>
        </p:nvSpPr>
        <p:spPr>
          <a:xfrm>
            <a:off x="2693929" y="616035"/>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a:solidFill>
                  <a:schemeClr val="bg1">
                    <a:lumMod val="85000"/>
                  </a:schemeClr>
                </a:solidFill>
                <a:latin typeface="Trebuchet MS" charset="0"/>
                <a:ea typeface="Trebuchet MS" charset="0"/>
                <a:cs typeface="Trebuchet MS" charset="0"/>
              </a:rPr>
              <a:t>1</a:t>
            </a:r>
          </a:p>
        </p:txBody>
      </p:sp>
      <p:cxnSp>
        <p:nvCxnSpPr>
          <p:cNvPr id="24" name="Conector recto 23"/>
          <p:cNvCxnSpPr>
            <a:stCxn id="10" idx="0"/>
            <a:endCxn id="27" idx="4"/>
          </p:cNvCxnSpPr>
          <p:nvPr/>
        </p:nvCxnSpPr>
        <p:spPr>
          <a:xfrm flipV="1">
            <a:off x="3074929" y="1769798"/>
            <a:ext cx="1" cy="157363"/>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Elipse 24"/>
          <p:cNvSpPr/>
          <p:nvPr/>
        </p:nvSpPr>
        <p:spPr>
          <a:xfrm>
            <a:off x="2693929" y="1377623"/>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27" name="Elipse 26"/>
          <p:cNvSpPr/>
          <p:nvPr/>
        </p:nvSpPr>
        <p:spPr>
          <a:xfrm>
            <a:off x="2831862" y="1281862"/>
            <a:ext cx="486135" cy="487936"/>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8" name="Elipse 27"/>
          <p:cNvSpPr/>
          <p:nvPr/>
        </p:nvSpPr>
        <p:spPr>
          <a:xfrm>
            <a:off x="2693929" y="125798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a:solidFill>
                  <a:schemeClr val="bg1">
                    <a:lumMod val="85000"/>
                  </a:schemeClr>
                </a:solidFill>
                <a:latin typeface="Trebuchet MS" charset="0"/>
                <a:ea typeface="Trebuchet MS" charset="0"/>
                <a:cs typeface="Trebuchet MS" charset="0"/>
              </a:rPr>
              <a:t>2</a:t>
            </a:r>
          </a:p>
        </p:txBody>
      </p:sp>
      <p:pic>
        <p:nvPicPr>
          <p:cNvPr id="31" name="Afbeelding 3"/>
          <p:cNvPicPr>
            <a:picLocks noChangeAspect="1"/>
          </p:cNvPicPr>
          <p:nvPr/>
        </p:nvPicPr>
        <p:blipFill>
          <a:blip r:embed="rId4" cstate="email">
            <a:lum contrast="20000"/>
            <a:extLst>
              <a:ext uri="{28A0092B-C50C-407E-A947-70E740481C1C}">
                <a14:useLocalDpi xmlns:a14="http://schemas.microsoft.com/office/drawing/2010/main"/>
              </a:ext>
            </a:extLst>
          </a:blip>
          <a:srcRect/>
          <a:stretch>
            <a:fillRect/>
          </a:stretch>
        </p:blipFill>
        <p:spPr bwMode="auto">
          <a:xfrm>
            <a:off x="513859" y="3657600"/>
            <a:ext cx="1510203" cy="20548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 name="Rectángulo 34"/>
          <p:cNvSpPr/>
          <p:nvPr/>
        </p:nvSpPr>
        <p:spPr>
          <a:xfrm>
            <a:off x="3476742" y="2852239"/>
            <a:ext cx="3397084" cy="562590"/>
          </a:xfrm>
          <a:prstGeom prst="rect">
            <a:avLst/>
          </a:prstGeom>
        </p:spPr>
        <p:txBody>
          <a:bodyPr wrap="none">
            <a:spAutoFit/>
          </a:bodyPr>
          <a:lstStyle/>
          <a:p>
            <a:pPr>
              <a:lnSpc>
                <a:spcPct val="120000"/>
              </a:lnSpc>
            </a:pPr>
            <a:r>
              <a:rPr lang="en-US" sz="2800" dirty="0">
                <a:solidFill>
                  <a:schemeClr val="tx1">
                    <a:lumMod val="65000"/>
                    <a:lumOff val="35000"/>
                  </a:schemeClr>
                </a:solidFill>
                <a:latin typeface="Trebuchet MS" charset="0"/>
                <a:ea typeface="Trebuchet MS" charset="0"/>
                <a:cs typeface="Trebuchet MS" charset="0"/>
              </a:rPr>
              <a:t>How to get Involved</a:t>
            </a:r>
          </a:p>
        </p:txBody>
      </p:sp>
      <p:cxnSp>
        <p:nvCxnSpPr>
          <p:cNvPr id="37" name="Conector recto 36"/>
          <p:cNvCxnSpPr/>
          <p:nvPr/>
        </p:nvCxnSpPr>
        <p:spPr>
          <a:xfrm flipH="1" flipV="1">
            <a:off x="3081293" y="2425651"/>
            <a:ext cx="1763" cy="146785"/>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Elipse 51"/>
          <p:cNvSpPr/>
          <p:nvPr/>
        </p:nvSpPr>
        <p:spPr>
          <a:xfrm>
            <a:off x="2837886" y="2581662"/>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0" name="Elipse 57"/>
          <p:cNvSpPr/>
          <p:nvPr/>
        </p:nvSpPr>
        <p:spPr>
          <a:xfrm>
            <a:off x="2717800" y="2549059"/>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4</a:t>
            </a:r>
          </a:p>
        </p:txBody>
      </p:sp>
      <p:pic>
        <p:nvPicPr>
          <p:cNvPr id="32" name="Afbeelding 6">
            <a:extLst>
              <a:ext uri="{FF2B5EF4-FFF2-40B4-BE49-F238E27FC236}">
                <a16:creationId xmlns:a16="http://schemas.microsoft.com/office/drawing/2014/main" id="{D77D1493-5274-4DB0-84AA-DDD11CD3D0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36773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2" descr="scotrenewables_p497290556-5.jpg"/>
          <p:cNvPicPr>
            <a:picLocks noChangeAspect="1"/>
          </p:cNvPicPr>
          <p:nvPr/>
        </p:nvPicPr>
        <p:blipFill rotWithShape="1">
          <a:blip r:embed="rId2" cstate="print">
            <a:extLst>
              <a:ext uri="{28A0092B-C50C-407E-A947-70E740481C1C}">
                <a14:useLocalDpi xmlns:a14="http://schemas.microsoft.com/office/drawing/2010/main"/>
              </a:ext>
            </a:extLst>
          </a:blip>
          <a:srcRect l="-30" r="-30"/>
          <a:stretch/>
        </p:blipFill>
        <p:spPr>
          <a:xfrm>
            <a:off x="0" y="1261489"/>
            <a:ext cx="5107021" cy="6358511"/>
          </a:xfrm>
          <a:prstGeom prst="rect">
            <a:avLst/>
          </a:prstGeom>
        </p:spPr>
      </p:pic>
      <p:sp>
        <p:nvSpPr>
          <p:cNvPr id="52" name="Elipse 51"/>
          <p:cNvSpPr/>
          <p:nvPr/>
        </p:nvSpPr>
        <p:spPr>
          <a:xfrm>
            <a:off x="390644" y="1587121"/>
            <a:ext cx="1869957" cy="1869957"/>
          </a:xfrm>
          <a:prstGeom prst="ellipse">
            <a:avLst/>
          </a:prstGeom>
          <a:solidFill>
            <a:srgbClr val="00449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36" name="Rectángulo 35"/>
          <p:cNvSpPr/>
          <p:nvPr/>
        </p:nvSpPr>
        <p:spPr>
          <a:xfrm>
            <a:off x="5326567" y="3313939"/>
            <a:ext cx="4627856" cy="366659"/>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endParaRPr lang="en-US" i="1" dirty="0">
              <a:solidFill>
                <a:schemeClr val="bg1"/>
              </a:solidFill>
              <a:latin typeface="Trebuchet MS" charset="0"/>
              <a:ea typeface="Trebuchet MS" charset="0"/>
              <a:cs typeface="Trebuchet MS" charset="0"/>
            </a:endParaRPr>
          </a:p>
        </p:txBody>
      </p:sp>
      <p:cxnSp>
        <p:nvCxnSpPr>
          <p:cNvPr id="4" name="Conector recto 3"/>
          <p:cNvCxnSpPr/>
          <p:nvPr/>
        </p:nvCxnSpPr>
        <p:spPr>
          <a:xfrm flipV="1">
            <a:off x="5090207" y="0"/>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 name="Agrupar 4"/>
          <p:cNvGrpSpPr/>
          <p:nvPr/>
        </p:nvGrpSpPr>
        <p:grpSpPr>
          <a:xfrm>
            <a:off x="5069332" y="515426"/>
            <a:ext cx="5090668" cy="553998"/>
            <a:chOff x="5393761" y="5614117"/>
            <a:chExt cx="5413862" cy="726686"/>
          </a:xfrm>
        </p:grpSpPr>
        <p:sp>
          <p:nvSpPr>
            <p:cNvPr id="6" name="Arco 5"/>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7" name="Conector recto 6"/>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8" name="Elipse 7"/>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9" name="Elipse 8"/>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Elipse 9"/>
          <p:cNvSpPr/>
          <p:nvPr/>
        </p:nvSpPr>
        <p:spPr>
          <a:xfrm>
            <a:off x="4688332" y="323361"/>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a:solidFill>
                  <a:schemeClr val="bg1"/>
                </a:solidFill>
                <a:latin typeface="Trebuchet MS" charset="0"/>
                <a:ea typeface="Trebuchet MS" charset="0"/>
                <a:cs typeface="Trebuchet MS" charset="0"/>
              </a:rPr>
              <a:t>4</a:t>
            </a:r>
            <a:endParaRPr lang="es-ES_tradnl" sz="2000" i="1" dirty="0">
              <a:solidFill>
                <a:schemeClr val="bg1"/>
              </a:solidFill>
              <a:latin typeface="Trebuchet MS" charset="0"/>
              <a:ea typeface="Trebuchet MS" charset="0"/>
              <a:cs typeface="Trebuchet MS" charset="0"/>
            </a:endParaRPr>
          </a:p>
        </p:txBody>
      </p:sp>
      <p:sp>
        <p:nvSpPr>
          <p:cNvPr id="11" name="Elipse 10"/>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3" name="Rectángulo 12"/>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15" name="Rectángulo 14"/>
          <p:cNvSpPr/>
          <p:nvPr/>
        </p:nvSpPr>
        <p:spPr>
          <a:xfrm>
            <a:off x="5535258" y="321032"/>
            <a:ext cx="4752123" cy="562590"/>
          </a:xfrm>
          <a:prstGeom prst="rect">
            <a:avLst/>
          </a:prstGeom>
          <a:ln>
            <a:noFill/>
          </a:ln>
        </p:spPr>
        <p:txBody>
          <a:bodyPr wrap="square">
            <a:spAutoFit/>
          </a:bodyPr>
          <a:lstStyle/>
          <a:p>
            <a:pPr>
              <a:lnSpc>
                <a:spcPct val="120000"/>
              </a:lnSpc>
            </a:pPr>
            <a:r>
              <a:rPr lang="en-US" sz="2800" dirty="0">
                <a:solidFill>
                  <a:schemeClr val="bg1">
                    <a:lumMod val="50000"/>
                  </a:schemeClr>
                </a:solidFill>
                <a:latin typeface="Trebuchet MS" charset="0"/>
                <a:ea typeface="Trebuchet MS" charset="0"/>
                <a:cs typeface="Trebuchet MS" charset="0"/>
              </a:rPr>
              <a:t>Involvement</a:t>
            </a:r>
          </a:p>
        </p:txBody>
      </p:sp>
      <p:sp>
        <p:nvSpPr>
          <p:cNvPr id="20" name="Rectángulo 19"/>
          <p:cNvSpPr/>
          <p:nvPr/>
        </p:nvSpPr>
        <p:spPr>
          <a:xfrm>
            <a:off x="522370" y="2008371"/>
            <a:ext cx="1662724" cy="954107"/>
          </a:xfrm>
          <a:prstGeom prst="rect">
            <a:avLst/>
          </a:prstGeom>
        </p:spPr>
        <p:txBody>
          <a:bodyPr wrap="square">
            <a:spAutoFit/>
          </a:bodyPr>
          <a:lstStyle/>
          <a:p>
            <a:pPr algn="ctr"/>
            <a:r>
              <a:rPr lang="en-US" sz="2800" b="1" dirty="0">
                <a:solidFill>
                  <a:schemeClr val="bg1"/>
                </a:solidFill>
                <a:latin typeface="Trebuchet MS" charset="0"/>
                <a:ea typeface="Trebuchet MS" charset="0"/>
                <a:cs typeface="Trebuchet MS" charset="0"/>
              </a:rPr>
              <a:t>Your </a:t>
            </a:r>
          </a:p>
          <a:p>
            <a:pPr algn="ctr"/>
            <a:r>
              <a:rPr lang="en-US" sz="2800" b="1" dirty="0">
                <a:solidFill>
                  <a:schemeClr val="bg1"/>
                </a:solidFill>
                <a:latin typeface="Trebuchet MS" charset="0"/>
                <a:ea typeface="Trebuchet MS" charset="0"/>
                <a:cs typeface="Trebuchet MS" charset="0"/>
              </a:rPr>
              <a:t>Activity</a:t>
            </a:r>
          </a:p>
        </p:txBody>
      </p:sp>
      <p:sp>
        <p:nvSpPr>
          <p:cNvPr id="22" name="Rectángulo 21"/>
          <p:cNvSpPr/>
          <p:nvPr/>
        </p:nvSpPr>
        <p:spPr>
          <a:xfrm>
            <a:off x="5689092" y="3621707"/>
            <a:ext cx="4265331" cy="1200329"/>
          </a:xfrm>
          <a:prstGeom prst="rect">
            <a:avLst/>
          </a:prstGeom>
        </p:spPr>
        <p:txBody>
          <a:bodyPr wrap="square">
            <a:spAutoFit/>
          </a:bodyPr>
          <a:lstStyle/>
          <a:p>
            <a:pPr>
              <a:lnSpc>
                <a:spcPct val="150000"/>
              </a:lnSpc>
            </a:pPr>
            <a:r>
              <a:rPr lang="en-US" sz="1600" dirty="0">
                <a:solidFill>
                  <a:schemeClr val="bg1"/>
                </a:solidFill>
                <a:latin typeface="Trebuchet MS" charset="0"/>
                <a:ea typeface="Trebuchet MS" charset="0"/>
                <a:cs typeface="Trebuchet MS" charset="0"/>
              </a:rPr>
              <a:t>Technology Developer, Certification Body, Test Laboratory, Project Finance, Insurance, Project Developer, etc.</a:t>
            </a:r>
          </a:p>
        </p:txBody>
      </p:sp>
      <p:cxnSp>
        <p:nvCxnSpPr>
          <p:cNvPr id="25" name="Conector recto 24"/>
          <p:cNvCxnSpPr/>
          <p:nvPr/>
        </p:nvCxnSpPr>
        <p:spPr>
          <a:xfrm flipV="1">
            <a:off x="5308600" y="2666999"/>
            <a:ext cx="3964" cy="495300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Rectángulo 29"/>
          <p:cNvSpPr/>
          <p:nvPr/>
        </p:nvSpPr>
        <p:spPr>
          <a:xfrm>
            <a:off x="5326567" y="5034460"/>
            <a:ext cx="4627856" cy="410745"/>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r>
              <a:rPr lang="en-US" b="1" i="1" dirty="0">
                <a:solidFill>
                  <a:schemeClr val="bg1"/>
                </a:solidFill>
                <a:latin typeface="Trebuchet MS" charset="0"/>
                <a:ea typeface="Trebuchet MS" charset="0"/>
                <a:cs typeface="Trebuchet MS" charset="0"/>
              </a:rPr>
              <a:t>    </a:t>
            </a:r>
          </a:p>
        </p:txBody>
      </p:sp>
      <p:sp>
        <p:nvSpPr>
          <p:cNvPr id="31" name="Rectángulo 30"/>
          <p:cNvSpPr/>
          <p:nvPr/>
        </p:nvSpPr>
        <p:spPr>
          <a:xfrm>
            <a:off x="5689092" y="5417403"/>
            <a:ext cx="3810508" cy="830997"/>
          </a:xfrm>
          <a:prstGeom prst="rect">
            <a:avLst/>
          </a:prstGeom>
        </p:spPr>
        <p:txBody>
          <a:bodyPr wrap="square">
            <a:spAutoFit/>
          </a:bodyPr>
          <a:lstStyle/>
          <a:p>
            <a:pPr>
              <a:lnSpc>
                <a:spcPct val="150000"/>
              </a:lnSpc>
            </a:pPr>
            <a:r>
              <a:rPr lang="en-US" sz="1600" dirty="0">
                <a:solidFill>
                  <a:schemeClr val="bg1"/>
                </a:solidFill>
                <a:latin typeface="Trebuchet MS" charset="0"/>
                <a:ea typeface="Trebuchet MS" charset="0"/>
                <a:cs typeface="Trebuchet MS" charset="0"/>
              </a:rPr>
              <a:t>TRL level, scale model, open water,       </a:t>
            </a:r>
          </a:p>
          <a:p>
            <a:pPr>
              <a:lnSpc>
                <a:spcPct val="150000"/>
              </a:lnSpc>
            </a:pPr>
            <a:r>
              <a:rPr lang="en-US" sz="1600" dirty="0">
                <a:solidFill>
                  <a:schemeClr val="bg1"/>
                </a:solidFill>
                <a:latin typeface="Trebuchet MS" charset="0"/>
                <a:ea typeface="Trebuchet MS" charset="0"/>
                <a:cs typeface="Trebuchet MS" charset="0"/>
              </a:rPr>
              <a:t>commercial applications, export.</a:t>
            </a:r>
          </a:p>
        </p:txBody>
      </p:sp>
      <p:sp>
        <p:nvSpPr>
          <p:cNvPr id="35" name="Rectángulo 34"/>
          <p:cNvSpPr/>
          <p:nvPr/>
        </p:nvSpPr>
        <p:spPr>
          <a:xfrm>
            <a:off x="5477508" y="3205450"/>
            <a:ext cx="2364750" cy="553998"/>
          </a:xfrm>
          <a:prstGeom prst="rect">
            <a:avLst/>
          </a:prstGeom>
        </p:spPr>
        <p:txBody>
          <a:bodyPr wrap="none">
            <a:spAutoFit/>
          </a:bodyPr>
          <a:lstStyle/>
          <a:p>
            <a:pPr>
              <a:lnSpc>
                <a:spcPct val="150000"/>
              </a:lnSpc>
            </a:pPr>
            <a:r>
              <a:rPr lang="en-US" sz="2000" b="1" dirty="0">
                <a:solidFill>
                  <a:schemeClr val="bg1"/>
                </a:solidFill>
                <a:latin typeface="Trebuchet MS" charset="0"/>
                <a:ea typeface="Trebuchet MS" charset="0"/>
                <a:cs typeface="Trebuchet MS" charset="0"/>
              </a:rPr>
              <a:t>What is your role </a:t>
            </a:r>
          </a:p>
        </p:txBody>
      </p:sp>
      <p:sp>
        <p:nvSpPr>
          <p:cNvPr id="42" name="Elipse 41"/>
          <p:cNvSpPr/>
          <p:nvPr/>
        </p:nvSpPr>
        <p:spPr>
          <a:xfrm>
            <a:off x="5246214" y="5028745"/>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1" name="Elipse 40"/>
          <p:cNvSpPr/>
          <p:nvPr/>
        </p:nvSpPr>
        <p:spPr>
          <a:xfrm>
            <a:off x="5232400" y="3316866"/>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4" name="Rectángulo 43"/>
          <p:cNvSpPr/>
          <p:nvPr/>
        </p:nvSpPr>
        <p:spPr>
          <a:xfrm>
            <a:off x="5477508" y="5050810"/>
            <a:ext cx="4616328" cy="400110"/>
          </a:xfrm>
          <a:prstGeom prst="rect">
            <a:avLst/>
          </a:prstGeom>
        </p:spPr>
        <p:txBody>
          <a:bodyPr wrap="none">
            <a:spAutoFit/>
          </a:bodyPr>
          <a:lstStyle/>
          <a:p>
            <a:r>
              <a:rPr lang="en-US" sz="2000" b="1" dirty="0">
                <a:solidFill>
                  <a:schemeClr val="bg1"/>
                </a:solidFill>
                <a:latin typeface="Trebuchet MS" charset="0"/>
                <a:ea typeface="Trebuchet MS" charset="0"/>
                <a:cs typeface="Trebuchet MS" charset="0"/>
              </a:rPr>
              <a:t>Where are you in your development </a:t>
            </a:r>
            <a:endParaRPr lang="es-ES_tradnl" sz="2000" dirty="0"/>
          </a:p>
        </p:txBody>
      </p:sp>
      <p:cxnSp>
        <p:nvCxnSpPr>
          <p:cNvPr id="46" name="Conector recto 45"/>
          <p:cNvCxnSpPr/>
          <p:nvPr/>
        </p:nvCxnSpPr>
        <p:spPr>
          <a:xfrm flipH="1">
            <a:off x="2260601" y="2335594"/>
            <a:ext cx="275371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Arco 46"/>
          <p:cNvSpPr/>
          <p:nvPr/>
        </p:nvSpPr>
        <p:spPr>
          <a:xfrm>
            <a:off x="4636862" y="2335594"/>
            <a:ext cx="675324"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4"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7"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4</a:t>
            </a:r>
          </a:p>
        </p:txBody>
      </p:sp>
      <p:pic>
        <p:nvPicPr>
          <p:cNvPr id="38" name="Afbeelding 6">
            <a:extLst>
              <a:ext uri="{FF2B5EF4-FFF2-40B4-BE49-F238E27FC236}">
                <a16:creationId xmlns:a16="http://schemas.microsoft.com/office/drawing/2014/main" id="{F91BF00B-3704-4AA1-84CE-D046583940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323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2" descr="scotrenewables_p497290556-5.jpg"/>
          <p:cNvPicPr>
            <a:picLocks noChangeAspect="1"/>
          </p:cNvPicPr>
          <p:nvPr/>
        </p:nvPicPr>
        <p:blipFill rotWithShape="1">
          <a:blip r:embed="rId2" cstate="print">
            <a:extLst>
              <a:ext uri="{28A0092B-C50C-407E-A947-70E740481C1C}">
                <a14:useLocalDpi xmlns:a14="http://schemas.microsoft.com/office/drawing/2010/main"/>
              </a:ext>
            </a:extLst>
          </a:blip>
          <a:srcRect l="-30" r="-30"/>
          <a:stretch/>
        </p:blipFill>
        <p:spPr>
          <a:xfrm>
            <a:off x="0" y="1261489"/>
            <a:ext cx="5107021" cy="6358511"/>
          </a:xfrm>
          <a:prstGeom prst="rect">
            <a:avLst/>
          </a:prstGeom>
        </p:spPr>
      </p:pic>
      <p:sp>
        <p:nvSpPr>
          <p:cNvPr id="52" name="Elipse 51"/>
          <p:cNvSpPr/>
          <p:nvPr/>
        </p:nvSpPr>
        <p:spPr>
          <a:xfrm>
            <a:off x="390644" y="1587121"/>
            <a:ext cx="1869957" cy="1869957"/>
          </a:xfrm>
          <a:prstGeom prst="ellipse">
            <a:avLst/>
          </a:prstGeom>
          <a:solidFill>
            <a:srgbClr val="00449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36" name="Rectángulo 35"/>
          <p:cNvSpPr/>
          <p:nvPr/>
        </p:nvSpPr>
        <p:spPr>
          <a:xfrm>
            <a:off x="5326567" y="3167623"/>
            <a:ext cx="4627856" cy="366659"/>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endParaRPr lang="en-US" i="1" dirty="0">
              <a:solidFill>
                <a:schemeClr val="bg1"/>
              </a:solidFill>
              <a:latin typeface="Trebuchet MS" charset="0"/>
              <a:ea typeface="Trebuchet MS" charset="0"/>
              <a:cs typeface="Trebuchet MS" charset="0"/>
            </a:endParaRPr>
          </a:p>
        </p:txBody>
      </p:sp>
      <p:cxnSp>
        <p:nvCxnSpPr>
          <p:cNvPr id="4" name="Conector recto 3"/>
          <p:cNvCxnSpPr/>
          <p:nvPr/>
        </p:nvCxnSpPr>
        <p:spPr>
          <a:xfrm flipV="1">
            <a:off x="5090207" y="0"/>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 name="Agrupar 4"/>
          <p:cNvGrpSpPr/>
          <p:nvPr/>
        </p:nvGrpSpPr>
        <p:grpSpPr>
          <a:xfrm>
            <a:off x="5069332" y="515426"/>
            <a:ext cx="5090668" cy="553998"/>
            <a:chOff x="5393761" y="5614117"/>
            <a:chExt cx="5413862" cy="726686"/>
          </a:xfrm>
        </p:grpSpPr>
        <p:sp>
          <p:nvSpPr>
            <p:cNvPr id="6" name="Arco 5"/>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7" name="Conector recto 6"/>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8" name="Elipse 7"/>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9" name="Elipse 8"/>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Elipse 9"/>
          <p:cNvSpPr/>
          <p:nvPr/>
        </p:nvSpPr>
        <p:spPr>
          <a:xfrm>
            <a:off x="4688332" y="323361"/>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a:solidFill>
                  <a:schemeClr val="bg1"/>
                </a:solidFill>
                <a:latin typeface="Trebuchet MS" charset="0"/>
                <a:ea typeface="Trebuchet MS" charset="0"/>
                <a:cs typeface="Trebuchet MS" charset="0"/>
              </a:rPr>
              <a:t>4</a:t>
            </a:r>
            <a:endParaRPr lang="es-ES_tradnl" sz="2000" i="1" dirty="0">
              <a:solidFill>
                <a:schemeClr val="bg1"/>
              </a:solidFill>
              <a:latin typeface="Trebuchet MS" charset="0"/>
              <a:ea typeface="Trebuchet MS" charset="0"/>
              <a:cs typeface="Trebuchet MS" charset="0"/>
            </a:endParaRPr>
          </a:p>
        </p:txBody>
      </p:sp>
      <p:sp>
        <p:nvSpPr>
          <p:cNvPr id="11" name="Elipse 10"/>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3" name="Rectángulo 12"/>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15" name="Rectángulo 14"/>
          <p:cNvSpPr/>
          <p:nvPr/>
        </p:nvSpPr>
        <p:spPr>
          <a:xfrm>
            <a:off x="5535258" y="321032"/>
            <a:ext cx="4752123" cy="562590"/>
          </a:xfrm>
          <a:prstGeom prst="rect">
            <a:avLst/>
          </a:prstGeom>
          <a:ln>
            <a:noFill/>
          </a:ln>
        </p:spPr>
        <p:txBody>
          <a:bodyPr wrap="square">
            <a:spAutoFit/>
          </a:bodyPr>
          <a:lstStyle/>
          <a:p>
            <a:pPr>
              <a:lnSpc>
                <a:spcPct val="120000"/>
              </a:lnSpc>
            </a:pPr>
            <a:r>
              <a:rPr lang="en-US" sz="2800" dirty="0">
                <a:solidFill>
                  <a:schemeClr val="bg1">
                    <a:lumMod val="50000"/>
                  </a:schemeClr>
                </a:solidFill>
                <a:latin typeface="Trebuchet MS" charset="0"/>
                <a:ea typeface="Trebuchet MS" charset="0"/>
                <a:cs typeface="Trebuchet MS" charset="0"/>
              </a:rPr>
              <a:t>Involvement</a:t>
            </a:r>
          </a:p>
        </p:txBody>
      </p:sp>
      <p:sp>
        <p:nvSpPr>
          <p:cNvPr id="20" name="Rectángulo 19"/>
          <p:cNvSpPr/>
          <p:nvPr/>
        </p:nvSpPr>
        <p:spPr>
          <a:xfrm>
            <a:off x="522370" y="2008371"/>
            <a:ext cx="1662724" cy="954107"/>
          </a:xfrm>
          <a:prstGeom prst="rect">
            <a:avLst/>
          </a:prstGeom>
        </p:spPr>
        <p:txBody>
          <a:bodyPr wrap="square">
            <a:spAutoFit/>
          </a:bodyPr>
          <a:lstStyle/>
          <a:p>
            <a:pPr algn="ctr"/>
            <a:r>
              <a:rPr lang="en-US" sz="2800" b="1" dirty="0">
                <a:solidFill>
                  <a:schemeClr val="bg1"/>
                </a:solidFill>
                <a:latin typeface="Trebuchet MS" charset="0"/>
                <a:ea typeface="Trebuchet MS" charset="0"/>
                <a:cs typeface="Trebuchet MS" charset="0"/>
              </a:rPr>
              <a:t>Your </a:t>
            </a:r>
          </a:p>
          <a:p>
            <a:pPr algn="ctr"/>
            <a:r>
              <a:rPr lang="en-US" sz="2800" b="1" dirty="0">
                <a:solidFill>
                  <a:schemeClr val="bg1"/>
                </a:solidFill>
                <a:latin typeface="Trebuchet MS" charset="0"/>
                <a:ea typeface="Trebuchet MS" charset="0"/>
                <a:cs typeface="Trebuchet MS" charset="0"/>
              </a:rPr>
              <a:t>Interest</a:t>
            </a:r>
          </a:p>
        </p:txBody>
      </p:sp>
      <p:cxnSp>
        <p:nvCxnSpPr>
          <p:cNvPr id="25" name="Conector recto 24"/>
          <p:cNvCxnSpPr/>
          <p:nvPr/>
        </p:nvCxnSpPr>
        <p:spPr>
          <a:xfrm flipV="1">
            <a:off x="5318749" y="2666999"/>
            <a:ext cx="3964" cy="495300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Rectángulo 28"/>
          <p:cNvSpPr/>
          <p:nvPr/>
        </p:nvSpPr>
        <p:spPr>
          <a:xfrm>
            <a:off x="5322713" y="4494705"/>
            <a:ext cx="4631710" cy="419147"/>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endParaRPr lang="es-ES_tradnl" b="1" i="1" dirty="0">
              <a:solidFill>
                <a:schemeClr val="bg1"/>
              </a:solidFill>
              <a:latin typeface="Trebuchet MS" charset="0"/>
              <a:ea typeface="Trebuchet MS" charset="0"/>
              <a:cs typeface="Trebuchet MS" charset="0"/>
            </a:endParaRPr>
          </a:p>
        </p:txBody>
      </p:sp>
      <p:sp>
        <p:nvSpPr>
          <p:cNvPr id="30" name="Rectángulo 29"/>
          <p:cNvSpPr/>
          <p:nvPr/>
        </p:nvSpPr>
        <p:spPr>
          <a:xfrm>
            <a:off x="5326567" y="3808450"/>
            <a:ext cx="4627856" cy="410745"/>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r>
              <a:rPr lang="en-US" b="1" i="1" dirty="0">
                <a:solidFill>
                  <a:schemeClr val="bg1"/>
                </a:solidFill>
                <a:latin typeface="Trebuchet MS" charset="0"/>
                <a:ea typeface="Trebuchet MS" charset="0"/>
                <a:cs typeface="Trebuchet MS" charset="0"/>
              </a:rPr>
              <a:t>    </a:t>
            </a:r>
          </a:p>
        </p:txBody>
      </p:sp>
      <p:sp>
        <p:nvSpPr>
          <p:cNvPr id="35" name="Rectángulo 34"/>
          <p:cNvSpPr/>
          <p:nvPr/>
        </p:nvSpPr>
        <p:spPr>
          <a:xfrm>
            <a:off x="5477508" y="3048000"/>
            <a:ext cx="3021981" cy="497508"/>
          </a:xfrm>
          <a:prstGeom prst="rect">
            <a:avLst/>
          </a:prstGeom>
        </p:spPr>
        <p:txBody>
          <a:bodyPr wrap="none">
            <a:spAutoFit/>
          </a:bodyPr>
          <a:lstStyle/>
          <a:p>
            <a:pPr>
              <a:lnSpc>
                <a:spcPct val="150000"/>
              </a:lnSpc>
            </a:pPr>
            <a:r>
              <a:rPr lang="en-US" sz="2000" b="1" dirty="0">
                <a:solidFill>
                  <a:schemeClr val="bg1"/>
                </a:solidFill>
                <a:latin typeface="Trebuchet MS" charset="0"/>
                <a:ea typeface="Trebuchet MS" charset="0"/>
                <a:cs typeface="Trebuchet MS" charset="0"/>
              </a:rPr>
              <a:t>Barriers to involvement</a:t>
            </a:r>
          </a:p>
        </p:txBody>
      </p:sp>
      <p:sp>
        <p:nvSpPr>
          <p:cNvPr id="42" name="Elipse 41"/>
          <p:cNvSpPr/>
          <p:nvPr/>
        </p:nvSpPr>
        <p:spPr>
          <a:xfrm>
            <a:off x="5246214" y="3802735"/>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1" name="Elipse 40"/>
          <p:cNvSpPr/>
          <p:nvPr/>
        </p:nvSpPr>
        <p:spPr>
          <a:xfrm>
            <a:off x="5232400" y="3170550"/>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3" name="Elipse 42"/>
          <p:cNvSpPr/>
          <p:nvPr/>
        </p:nvSpPr>
        <p:spPr>
          <a:xfrm>
            <a:off x="5232400" y="4488990"/>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4" name="Rectángulo 43"/>
          <p:cNvSpPr/>
          <p:nvPr/>
        </p:nvSpPr>
        <p:spPr>
          <a:xfrm>
            <a:off x="5477508" y="3824800"/>
            <a:ext cx="3518912" cy="400110"/>
          </a:xfrm>
          <a:prstGeom prst="rect">
            <a:avLst/>
          </a:prstGeom>
        </p:spPr>
        <p:txBody>
          <a:bodyPr wrap="none">
            <a:spAutoFit/>
          </a:bodyPr>
          <a:lstStyle/>
          <a:p>
            <a:r>
              <a:rPr lang="en-US" sz="2000" b="1" dirty="0">
                <a:solidFill>
                  <a:schemeClr val="bg1"/>
                </a:solidFill>
                <a:latin typeface="Trebuchet MS" charset="0"/>
              </a:rPr>
              <a:t>Needs to overcome barriers</a:t>
            </a:r>
            <a:endParaRPr lang="es-ES_tradnl" sz="2000" dirty="0"/>
          </a:p>
        </p:txBody>
      </p:sp>
      <p:sp>
        <p:nvSpPr>
          <p:cNvPr id="45" name="Rectángulo 44"/>
          <p:cNvSpPr/>
          <p:nvPr/>
        </p:nvSpPr>
        <p:spPr>
          <a:xfrm>
            <a:off x="5349481" y="4516998"/>
            <a:ext cx="4003019" cy="400110"/>
          </a:xfrm>
          <a:prstGeom prst="rect">
            <a:avLst/>
          </a:prstGeom>
        </p:spPr>
        <p:txBody>
          <a:bodyPr wrap="none">
            <a:spAutoFit/>
          </a:bodyPr>
          <a:lstStyle/>
          <a:p>
            <a:r>
              <a:rPr lang="en-US" sz="2000" b="1" dirty="0">
                <a:solidFill>
                  <a:schemeClr val="bg1"/>
                </a:solidFill>
                <a:latin typeface="Trebuchet MS" charset="0"/>
                <a:ea typeface="Trebuchet MS" charset="0"/>
                <a:cs typeface="Trebuchet MS" charset="0"/>
              </a:rPr>
              <a:t> Expectations from certification</a:t>
            </a:r>
            <a:endParaRPr lang="es-ES_tradnl" sz="2000" dirty="0"/>
          </a:p>
        </p:txBody>
      </p:sp>
      <p:cxnSp>
        <p:nvCxnSpPr>
          <p:cNvPr id="46" name="Conector recto 45"/>
          <p:cNvCxnSpPr/>
          <p:nvPr/>
        </p:nvCxnSpPr>
        <p:spPr>
          <a:xfrm flipH="1">
            <a:off x="2260601" y="2335594"/>
            <a:ext cx="275371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Arco 46"/>
          <p:cNvSpPr/>
          <p:nvPr/>
        </p:nvSpPr>
        <p:spPr>
          <a:xfrm>
            <a:off x="4643425" y="2326688"/>
            <a:ext cx="675324"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4"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7"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4</a:t>
            </a:r>
          </a:p>
        </p:txBody>
      </p:sp>
      <p:pic>
        <p:nvPicPr>
          <p:cNvPr id="38" name="Afbeelding 6">
            <a:extLst>
              <a:ext uri="{FF2B5EF4-FFF2-40B4-BE49-F238E27FC236}">
                <a16:creationId xmlns:a16="http://schemas.microsoft.com/office/drawing/2014/main" id="{F91BF00B-3704-4AA1-84CE-D046583940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 name="Rectángulo 28">
            <a:extLst>
              <a:ext uri="{FF2B5EF4-FFF2-40B4-BE49-F238E27FC236}">
                <a16:creationId xmlns:a16="http://schemas.microsoft.com/office/drawing/2014/main" id="{625AA637-1AA0-4174-87D5-DA1F33BA5376}"/>
              </a:ext>
            </a:extLst>
          </p:cNvPr>
          <p:cNvSpPr/>
          <p:nvPr/>
        </p:nvSpPr>
        <p:spPr>
          <a:xfrm>
            <a:off x="5322713" y="5734241"/>
            <a:ext cx="4631710" cy="419147"/>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endParaRPr lang="es-ES_tradnl" b="1" i="1" dirty="0">
              <a:solidFill>
                <a:schemeClr val="bg1"/>
              </a:solidFill>
              <a:latin typeface="Trebuchet MS" charset="0"/>
              <a:ea typeface="Trebuchet MS" charset="0"/>
              <a:cs typeface="Trebuchet MS" charset="0"/>
            </a:endParaRPr>
          </a:p>
        </p:txBody>
      </p:sp>
      <p:sp>
        <p:nvSpPr>
          <p:cNvPr id="40" name="Rectángulo 31">
            <a:extLst>
              <a:ext uri="{FF2B5EF4-FFF2-40B4-BE49-F238E27FC236}">
                <a16:creationId xmlns:a16="http://schemas.microsoft.com/office/drawing/2014/main" id="{68238EEE-825E-415A-A0B2-55EF23C4A831}"/>
              </a:ext>
            </a:extLst>
          </p:cNvPr>
          <p:cNvSpPr/>
          <p:nvPr/>
        </p:nvSpPr>
        <p:spPr>
          <a:xfrm>
            <a:off x="5689092" y="6114871"/>
            <a:ext cx="3963880" cy="1200329"/>
          </a:xfrm>
          <a:prstGeom prst="rect">
            <a:avLst/>
          </a:prstGeom>
        </p:spPr>
        <p:txBody>
          <a:bodyPr wrap="square">
            <a:spAutoFit/>
          </a:bodyPr>
          <a:lstStyle/>
          <a:p>
            <a:pPr>
              <a:lnSpc>
                <a:spcPct val="150000"/>
              </a:lnSpc>
            </a:pPr>
            <a:r>
              <a:rPr lang="en-US" sz="1600" dirty="0">
                <a:solidFill>
                  <a:schemeClr val="bg1"/>
                </a:solidFill>
                <a:latin typeface="Trebuchet MS" charset="0"/>
                <a:ea typeface="Trebuchet MS" charset="0"/>
                <a:cs typeface="Trebuchet MS" charset="0"/>
              </a:rPr>
              <a:t>Apply them to my technology, </a:t>
            </a:r>
          </a:p>
          <a:p>
            <a:pPr>
              <a:lnSpc>
                <a:spcPct val="150000"/>
              </a:lnSpc>
            </a:pPr>
            <a:r>
              <a:rPr lang="en-US" sz="1600" dirty="0">
                <a:solidFill>
                  <a:schemeClr val="bg1"/>
                </a:solidFill>
                <a:latin typeface="Trebuchet MS" charset="0"/>
                <a:ea typeface="Trebuchet MS" charset="0"/>
                <a:cs typeface="Trebuchet MS" charset="0"/>
              </a:rPr>
              <a:t>prescribe them in contracts or permits, </a:t>
            </a:r>
          </a:p>
          <a:p>
            <a:pPr>
              <a:lnSpc>
                <a:spcPct val="150000"/>
              </a:lnSpc>
            </a:pPr>
            <a:r>
              <a:rPr lang="en-US" sz="1600" dirty="0">
                <a:solidFill>
                  <a:schemeClr val="bg1"/>
                </a:solidFill>
                <a:latin typeface="Trebuchet MS" charset="0"/>
                <a:ea typeface="Trebuchet MS" charset="0"/>
                <a:cs typeface="Trebuchet MS" charset="0"/>
              </a:rPr>
              <a:t>sell certification service</a:t>
            </a:r>
          </a:p>
        </p:txBody>
      </p:sp>
      <p:sp>
        <p:nvSpPr>
          <p:cNvPr id="48" name="Elipse 42">
            <a:extLst>
              <a:ext uri="{FF2B5EF4-FFF2-40B4-BE49-F238E27FC236}">
                <a16:creationId xmlns:a16="http://schemas.microsoft.com/office/drawing/2014/main" id="{D4EDDE0D-2C54-4E6B-BA2C-F2BC9AAF5CDD}"/>
              </a:ext>
            </a:extLst>
          </p:cNvPr>
          <p:cNvSpPr/>
          <p:nvPr/>
        </p:nvSpPr>
        <p:spPr>
          <a:xfrm>
            <a:off x="5232400" y="5728526"/>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9" name="Rectángulo 44">
            <a:extLst>
              <a:ext uri="{FF2B5EF4-FFF2-40B4-BE49-F238E27FC236}">
                <a16:creationId xmlns:a16="http://schemas.microsoft.com/office/drawing/2014/main" id="{C598DF29-7A79-484E-8237-65D2204AE6DE}"/>
              </a:ext>
            </a:extLst>
          </p:cNvPr>
          <p:cNvSpPr/>
          <p:nvPr/>
        </p:nvSpPr>
        <p:spPr>
          <a:xfrm>
            <a:off x="5349481" y="5756534"/>
            <a:ext cx="4555028" cy="400110"/>
          </a:xfrm>
          <a:prstGeom prst="rect">
            <a:avLst/>
          </a:prstGeom>
        </p:spPr>
        <p:txBody>
          <a:bodyPr wrap="none">
            <a:spAutoFit/>
          </a:bodyPr>
          <a:lstStyle/>
          <a:p>
            <a:r>
              <a:rPr lang="en-US" sz="2000" b="1" dirty="0">
                <a:solidFill>
                  <a:schemeClr val="bg1"/>
                </a:solidFill>
                <a:latin typeface="Trebuchet MS" charset="0"/>
                <a:ea typeface="Trebuchet MS" charset="0"/>
                <a:cs typeface="Trebuchet MS" charset="0"/>
              </a:rPr>
              <a:t> What </a:t>
            </a:r>
            <a:r>
              <a:rPr lang="en-US" sz="2000" b="1" spc="-150" dirty="0">
                <a:solidFill>
                  <a:schemeClr val="bg1"/>
                </a:solidFill>
                <a:latin typeface="Trebuchet MS" charset="0"/>
                <a:ea typeface="Trebuchet MS" charset="0"/>
                <a:cs typeface="Trebuchet MS" charset="0"/>
              </a:rPr>
              <a:t>is</a:t>
            </a:r>
            <a:r>
              <a:rPr lang="en-US" sz="2000" b="1" dirty="0">
                <a:solidFill>
                  <a:schemeClr val="bg1"/>
                </a:solidFill>
                <a:latin typeface="Trebuchet MS" charset="0"/>
                <a:ea typeface="Trebuchet MS" charset="0"/>
                <a:cs typeface="Trebuchet MS" charset="0"/>
              </a:rPr>
              <a:t> your inter</a:t>
            </a:r>
            <a:r>
              <a:rPr lang="en-US" sz="2000" b="1" spc="-150" dirty="0">
                <a:solidFill>
                  <a:schemeClr val="bg1"/>
                </a:solidFill>
                <a:latin typeface="Trebuchet MS" charset="0"/>
                <a:ea typeface="Trebuchet MS" charset="0"/>
                <a:cs typeface="Trebuchet MS" charset="0"/>
              </a:rPr>
              <a:t>es</a:t>
            </a:r>
            <a:r>
              <a:rPr lang="en-US" sz="2000" b="1" dirty="0">
                <a:solidFill>
                  <a:schemeClr val="bg1"/>
                </a:solidFill>
                <a:latin typeface="Trebuchet MS" charset="0"/>
                <a:ea typeface="Trebuchet MS" charset="0"/>
                <a:cs typeface="Trebuchet MS" charset="0"/>
              </a:rPr>
              <a:t>t </a:t>
            </a:r>
            <a:r>
              <a:rPr lang="en-US" sz="2000" b="1" spc="-150" dirty="0">
                <a:solidFill>
                  <a:schemeClr val="bg1"/>
                </a:solidFill>
                <a:latin typeface="Trebuchet MS" charset="0"/>
                <a:ea typeface="Trebuchet MS" charset="0"/>
                <a:cs typeface="Trebuchet MS" charset="0"/>
              </a:rPr>
              <a:t>in</a:t>
            </a:r>
            <a:r>
              <a:rPr lang="en-US" sz="2000" b="1" dirty="0">
                <a:solidFill>
                  <a:schemeClr val="bg1"/>
                </a:solidFill>
                <a:latin typeface="Trebuchet MS" charset="0"/>
                <a:ea typeface="Trebuchet MS" charset="0"/>
                <a:cs typeface="Trebuchet MS" charset="0"/>
              </a:rPr>
              <a:t> certification</a:t>
            </a:r>
            <a:endParaRPr lang="es-ES_tradnl" sz="2000" dirty="0"/>
          </a:p>
        </p:txBody>
      </p:sp>
    </p:spTree>
    <p:extLst>
      <p:ext uri="{BB962C8B-B14F-4D97-AF65-F5344CB8AC3E}">
        <p14:creationId xmlns:p14="http://schemas.microsoft.com/office/powerpoint/2010/main" val="17772531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22" descr="scotrenewables_p497290556-5.jpg"/>
          <p:cNvPicPr>
            <a:picLocks noChangeAspect="1"/>
          </p:cNvPicPr>
          <p:nvPr/>
        </p:nvPicPr>
        <p:blipFill rotWithShape="1">
          <a:blip r:embed="rId2" cstate="print">
            <a:extLst>
              <a:ext uri="{28A0092B-C50C-407E-A947-70E740481C1C}">
                <a14:useLocalDpi xmlns:a14="http://schemas.microsoft.com/office/drawing/2010/main"/>
              </a:ext>
            </a:extLst>
          </a:blip>
          <a:srcRect l="-30" r="-30"/>
          <a:stretch/>
        </p:blipFill>
        <p:spPr>
          <a:xfrm>
            <a:off x="0" y="1261489"/>
            <a:ext cx="5107021" cy="6358511"/>
          </a:xfrm>
          <a:prstGeom prst="rect">
            <a:avLst/>
          </a:prstGeom>
        </p:spPr>
      </p:pic>
      <p:sp>
        <p:nvSpPr>
          <p:cNvPr id="79" name="Rectángulo 78"/>
          <p:cNvSpPr/>
          <p:nvPr/>
        </p:nvSpPr>
        <p:spPr>
          <a:xfrm>
            <a:off x="5331024" y="4769531"/>
            <a:ext cx="4627856" cy="550098"/>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endParaRPr lang="en-US" i="1" dirty="0">
              <a:solidFill>
                <a:schemeClr val="bg1"/>
              </a:solidFill>
              <a:latin typeface="Trebuchet MS" charset="0"/>
              <a:ea typeface="Trebuchet MS" charset="0"/>
              <a:cs typeface="Trebuchet MS" charset="0"/>
            </a:endParaRPr>
          </a:p>
        </p:txBody>
      </p:sp>
      <p:sp>
        <p:nvSpPr>
          <p:cNvPr id="88" name="Elipse 87"/>
          <p:cNvSpPr/>
          <p:nvPr/>
        </p:nvSpPr>
        <p:spPr>
          <a:xfrm>
            <a:off x="390644" y="1587121"/>
            <a:ext cx="1869957" cy="1869957"/>
          </a:xfrm>
          <a:prstGeom prst="ellipse">
            <a:avLst/>
          </a:prstGeom>
          <a:solidFill>
            <a:srgbClr val="00449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cxnSp>
        <p:nvCxnSpPr>
          <p:cNvPr id="32" name="Conector recto 31"/>
          <p:cNvCxnSpPr/>
          <p:nvPr/>
        </p:nvCxnSpPr>
        <p:spPr>
          <a:xfrm flipV="1">
            <a:off x="5090207" y="0"/>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33" name="Agrupar 32"/>
          <p:cNvGrpSpPr/>
          <p:nvPr/>
        </p:nvGrpSpPr>
        <p:grpSpPr>
          <a:xfrm>
            <a:off x="5069332" y="515426"/>
            <a:ext cx="5090668" cy="553998"/>
            <a:chOff x="5393761" y="5614117"/>
            <a:chExt cx="5413862" cy="726686"/>
          </a:xfrm>
        </p:grpSpPr>
        <p:sp>
          <p:nvSpPr>
            <p:cNvPr id="34" name="Arco 33"/>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35" name="Conector recto 34"/>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6" name="Elipse 35"/>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37" name="Elipse 36"/>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8" name="Elipse 37"/>
          <p:cNvSpPr/>
          <p:nvPr/>
        </p:nvSpPr>
        <p:spPr>
          <a:xfrm>
            <a:off x="4688332" y="323361"/>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a:solidFill>
                  <a:schemeClr val="bg1"/>
                </a:solidFill>
                <a:latin typeface="Trebuchet MS" charset="0"/>
                <a:ea typeface="Trebuchet MS" charset="0"/>
                <a:cs typeface="Trebuchet MS" charset="0"/>
              </a:rPr>
              <a:t>4</a:t>
            </a:r>
            <a:endParaRPr lang="es-ES_tradnl" sz="2000" i="1" dirty="0">
              <a:solidFill>
                <a:schemeClr val="bg1"/>
              </a:solidFill>
              <a:latin typeface="Trebuchet MS" charset="0"/>
              <a:ea typeface="Trebuchet MS" charset="0"/>
              <a:cs typeface="Trebuchet MS" charset="0"/>
            </a:endParaRPr>
          </a:p>
        </p:txBody>
      </p:sp>
      <p:sp>
        <p:nvSpPr>
          <p:cNvPr id="39" name="Elipse 38"/>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40" name="Rectángulo 39"/>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46" name="Rectángulo 45"/>
          <p:cNvSpPr/>
          <p:nvPr/>
        </p:nvSpPr>
        <p:spPr>
          <a:xfrm>
            <a:off x="493170" y="1879298"/>
            <a:ext cx="1662724" cy="1323439"/>
          </a:xfrm>
          <a:prstGeom prst="rect">
            <a:avLst/>
          </a:prstGeom>
        </p:spPr>
        <p:txBody>
          <a:bodyPr wrap="square">
            <a:spAutoFit/>
          </a:bodyPr>
          <a:lstStyle/>
          <a:p>
            <a:pPr algn="ctr"/>
            <a:r>
              <a:rPr lang="en-US" sz="2000" b="1" dirty="0">
                <a:solidFill>
                  <a:schemeClr val="bg1"/>
                </a:solidFill>
                <a:latin typeface="Trebuchet MS" charset="0"/>
                <a:ea typeface="Trebuchet MS" charset="0"/>
                <a:cs typeface="Trebuchet MS" charset="0"/>
              </a:rPr>
              <a:t>How to get involved </a:t>
            </a:r>
          </a:p>
          <a:p>
            <a:pPr algn="ctr"/>
            <a:r>
              <a:rPr lang="en-US" sz="2000" b="1" dirty="0">
                <a:solidFill>
                  <a:schemeClr val="bg1"/>
                </a:solidFill>
                <a:latin typeface="Trebuchet MS" charset="0"/>
                <a:ea typeface="Trebuchet MS" charset="0"/>
                <a:cs typeface="Trebuchet MS" charset="0"/>
              </a:rPr>
              <a:t>in </a:t>
            </a:r>
          </a:p>
          <a:p>
            <a:pPr algn="ctr"/>
            <a:r>
              <a:rPr lang="en-US" sz="2000" b="1" dirty="0">
                <a:solidFill>
                  <a:schemeClr val="bg1"/>
                </a:solidFill>
                <a:latin typeface="Trebuchet MS" charset="0"/>
                <a:ea typeface="Trebuchet MS" charset="0"/>
                <a:cs typeface="Trebuchet MS" charset="0"/>
              </a:rPr>
              <a:t>TC114</a:t>
            </a:r>
          </a:p>
        </p:txBody>
      </p:sp>
      <p:cxnSp>
        <p:nvCxnSpPr>
          <p:cNvPr id="48" name="Conector recto 47"/>
          <p:cNvCxnSpPr/>
          <p:nvPr/>
        </p:nvCxnSpPr>
        <p:spPr>
          <a:xfrm flipV="1">
            <a:off x="5326567" y="2666999"/>
            <a:ext cx="3964" cy="495300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p:cNvCxnSpPr/>
          <p:nvPr/>
        </p:nvCxnSpPr>
        <p:spPr>
          <a:xfrm flipH="1">
            <a:off x="2260601" y="2335594"/>
            <a:ext cx="275371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Arco 49"/>
          <p:cNvSpPr/>
          <p:nvPr/>
        </p:nvSpPr>
        <p:spPr>
          <a:xfrm>
            <a:off x="4653335" y="2335594"/>
            <a:ext cx="675324"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57" name="Rectángulo 56"/>
          <p:cNvSpPr/>
          <p:nvPr/>
        </p:nvSpPr>
        <p:spPr>
          <a:xfrm>
            <a:off x="5502143" y="4829328"/>
            <a:ext cx="4452280" cy="369332"/>
          </a:xfrm>
          <a:prstGeom prst="rect">
            <a:avLst/>
          </a:prstGeom>
        </p:spPr>
        <p:txBody>
          <a:bodyPr wrap="square">
            <a:spAutoFit/>
          </a:bodyPr>
          <a:lstStyle/>
          <a:p>
            <a:r>
              <a:rPr lang="en-US" dirty="0">
                <a:solidFill>
                  <a:schemeClr val="bg1"/>
                </a:solidFill>
                <a:latin typeface="Trebuchet MS" charset="0"/>
                <a:ea typeface="Trebuchet MS" charset="0"/>
                <a:cs typeface="Trebuchet MS" charset="0"/>
              </a:rPr>
              <a:t>Join a PT, AHG, MT as Expert</a:t>
            </a:r>
          </a:p>
        </p:txBody>
      </p:sp>
      <p:sp>
        <p:nvSpPr>
          <p:cNvPr id="70" name="Rectángulo 69"/>
          <p:cNvSpPr/>
          <p:nvPr/>
        </p:nvSpPr>
        <p:spPr>
          <a:xfrm>
            <a:off x="5326567" y="2628139"/>
            <a:ext cx="4627856" cy="644129"/>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endParaRPr lang="en-US" i="1" dirty="0">
              <a:solidFill>
                <a:schemeClr val="bg1"/>
              </a:solidFill>
              <a:latin typeface="Trebuchet MS" charset="0"/>
              <a:ea typeface="Trebuchet MS" charset="0"/>
              <a:cs typeface="Trebuchet MS" charset="0"/>
            </a:endParaRPr>
          </a:p>
        </p:txBody>
      </p:sp>
      <p:sp>
        <p:nvSpPr>
          <p:cNvPr id="71" name="Elipse 70"/>
          <p:cNvSpPr/>
          <p:nvPr/>
        </p:nvSpPr>
        <p:spPr>
          <a:xfrm>
            <a:off x="5232400" y="2631066"/>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2" name="Rectángulo 71"/>
          <p:cNvSpPr/>
          <p:nvPr/>
        </p:nvSpPr>
        <p:spPr>
          <a:xfrm>
            <a:off x="5490375" y="2628139"/>
            <a:ext cx="5080000" cy="646331"/>
          </a:xfrm>
          <a:prstGeom prst="rect">
            <a:avLst/>
          </a:prstGeom>
        </p:spPr>
        <p:txBody>
          <a:bodyPr>
            <a:spAutoFit/>
          </a:bodyPr>
          <a:lstStyle/>
          <a:p>
            <a:r>
              <a:rPr lang="en-US" dirty="0">
                <a:solidFill>
                  <a:schemeClr val="bg1"/>
                </a:solidFill>
                <a:latin typeface="Trebuchet MS" charset="0"/>
                <a:ea typeface="Trebuchet MS" charset="0"/>
                <a:cs typeface="Trebuchet MS" charset="0"/>
              </a:rPr>
              <a:t>Become Member of NEC114 </a:t>
            </a:r>
          </a:p>
          <a:p>
            <a:r>
              <a:rPr lang="en-US" dirty="0">
                <a:solidFill>
                  <a:schemeClr val="bg1"/>
                </a:solidFill>
                <a:latin typeface="Trebuchet MS" charset="0"/>
                <a:ea typeface="Trebuchet MS" charset="0"/>
                <a:cs typeface="Trebuchet MS" charset="0"/>
              </a:rPr>
              <a:t>(at NEN) €2280,- Annual Membership</a:t>
            </a:r>
          </a:p>
        </p:txBody>
      </p:sp>
      <p:sp>
        <p:nvSpPr>
          <p:cNvPr id="73" name="Rectángulo 72"/>
          <p:cNvSpPr/>
          <p:nvPr/>
        </p:nvSpPr>
        <p:spPr>
          <a:xfrm>
            <a:off x="5331024" y="3403725"/>
            <a:ext cx="4627856" cy="550098"/>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endParaRPr lang="en-US" i="1" dirty="0">
              <a:solidFill>
                <a:schemeClr val="bg1"/>
              </a:solidFill>
              <a:latin typeface="Trebuchet MS" charset="0"/>
              <a:ea typeface="Trebuchet MS" charset="0"/>
              <a:cs typeface="Trebuchet MS" charset="0"/>
            </a:endParaRPr>
          </a:p>
        </p:txBody>
      </p:sp>
      <p:sp>
        <p:nvSpPr>
          <p:cNvPr id="74" name="Elipse 73"/>
          <p:cNvSpPr/>
          <p:nvPr/>
        </p:nvSpPr>
        <p:spPr>
          <a:xfrm>
            <a:off x="5232400" y="3406651"/>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5" name="Rectángulo 74"/>
          <p:cNvSpPr/>
          <p:nvPr/>
        </p:nvSpPr>
        <p:spPr>
          <a:xfrm>
            <a:off x="5490375" y="3499847"/>
            <a:ext cx="4269117" cy="369332"/>
          </a:xfrm>
          <a:prstGeom prst="rect">
            <a:avLst/>
          </a:prstGeom>
        </p:spPr>
        <p:txBody>
          <a:bodyPr wrap="none">
            <a:spAutoFit/>
          </a:bodyPr>
          <a:lstStyle/>
          <a:p>
            <a:r>
              <a:rPr lang="en-US" dirty="0">
                <a:solidFill>
                  <a:schemeClr val="bg1"/>
                </a:solidFill>
                <a:latin typeface="Trebuchet MS" charset="0"/>
                <a:ea typeface="Trebuchet MS" charset="0"/>
                <a:cs typeface="Trebuchet MS" charset="0"/>
              </a:rPr>
              <a:t>Attend National Mirror Group Meetings</a:t>
            </a:r>
          </a:p>
        </p:txBody>
      </p:sp>
      <p:sp>
        <p:nvSpPr>
          <p:cNvPr id="76" name="Rectángulo 75"/>
          <p:cNvSpPr/>
          <p:nvPr/>
        </p:nvSpPr>
        <p:spPr>
          <a:xfrm>
            <a:off x="5331024" y="4087295"/>
            <a:ext cx="4627856" cy="550098"/>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endParaRPr lang="en-US" dirty="0">
              <a:solidFill>
                <a:schemeClr val="bg1"/>
              </a:solidFill>
              <a:latin typeface="Trebuchet MS" charset="0"/>
              <a:ea typeface="Trebuchet MS" charset="0"/>
              <a:cs typeface="Trebuchet MS" charset="0"/>
            </a:endParaRPr>
          </a:p>
        </p:txBody>
      </p:sp>
      <p:sp>
        <p:nvSpPr>
          <p:cNvPr id="77" name="Elipse 76"/>
          <p:cNvSpPr/>
          <p:nvPr/>
        </p:nvSpPr>
        <p:spPr>
          <a:xfrm>
            <a:off x="5232400" y="4090221"/>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8" name="Rectángulo 77"/>
          <p:cNvSpPr/>
          <p:nvPr/>
        </p:nvSpPr>
        <p:spPr>
          <a:xfrm>
            <a:off x="5463522" y="4177678"/>
            <a:ext cx="3541354" cy="369332"/>
          </a:xfrm>
          <a:prstGeom prst="rect">
            <a:avLst/>
          </a:prstGeom>
        </p:spPr>
        <p:txBody>
          <a:bodyPr wrap="none">
            <a:spAutoFit/>
          </a:bodyPr>
          <a:lstStyle/>
          <a:p>
            <a:r>
              <a:rPr lang="en-US" i="1" dirty="0">
                <a:solidFill>
                  <a:schemeClr val="bg1"/>
                </a:solidFill>
                <a:latin typeface="Trebuchet MS" charset="0"/>
                <a:ea typeface="Trebuchet MS" charset="0"/>
                <a:cs typeface="Trebuchet MS" charset="0"/>
              </a:rPr>
              <a:t>Comment on Committee Drafts</a:t>
            </a:r>
          </a:p>
        </p:txBody>
      </p:sp>
      <p:sp>
        <p:nvSpPr>
          <p:cNvPr id="80" name="Elipse 79"/>
          <p:cNvSpPr/>
          <p:nvPr/>
        </p:nvSpPr>
        <p:spPr>
          <a:xfrm>
            <a:off x="5232400" y="4772457"/>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1" name="Rectángulo 80"/>
          <p:cNvSpPr/>
          <p:nvPr/>
        </p:nvSpPr>
        <p:spPr>
          <a:xfrm>
            <a:off x="5331024" y="6156072"/>
            <a:ext cx="4627856" cy="550098"/>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endParaRPr lang="en-US" i="1" dirty="0">
              <a:solidFill>
                <a:schemeClr val="bg1"/>
              </a:solidFill>
              <a:latin typeface="Trebuchet MS" charset="0"/>
              <a:ea typeface="Trebuchet MS" charset="0"/>
              <a:cs typeface="Trebuchet MS" charset="0"/>
            </a:endParaRPr>
          </a:p>
        </p:txBody>
      </p:sp>
      <p:sp>
        <p:nvSpPr>
          <p:cNvPr id="82" name="Elipse 81"/>
          <p:cNvSpPr/>
          <p:nvPr/>
        </p:nvSpPr>
        <p:spPr>
          <a:xfrm>
            <a:off x="5235575" y="6158998"/>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3" name="Rectángulo 82"/>
          <p:cNvSpPr/>
          <p:nvPr/>
        </p:nvSpPr>
        <p:spPr>
          <a:xfrm>
            <a:off x="5480484" y="6246455"/>
            <a:ext cx="2582758" cy="369332"/>
          </a:xfrm>
          <a:prstGeom prst="rect">
            <a:avLst/>
          </a:prstGeom>
        </p:spPr>
        <p:txBody>
          <a:bodyPr wrap="none">
            <a:spAutoFit/>
          </a:bodyPr>
          <a:lstStyle/>
          <a:p>
            <a:r>
              <a:rPr lang="en-US" dirty="0">
                <a:solidFill>
                  <a:schemeClr val="bg1"/>
                </a:solidFill>
                <a:latin typeface="Trebuchet MS" charset="0"/>
                <a:ea typeface="Trebuchet MS" charset="0"/>
                <a:cs typeface="Trebuchet MS" charset="0"/>
              </a:rPr>
              <a:t>Chair a PT as </a:t>
            </a:r>
            <a:r>
              <a:rPr lang="en-GB" dirty="0">
                <a:solidFill>
                  <a:schemeClr val="bg1"/>
                </a:solidFill>
                <a:latin typeface="Trebuchet MS" charset="0"/>
                <a:ea typeface="Trebuchet MS" charset="0"/>
                <a:cs typeface="Trebuchet MS" charset="0"/>
              </a:rPr>
              <a:t>Convenor</a:t>
            </a:r>
          </a:p>
        </p:txBody>
      </p:sp>
      <p:sp>
        <p:nvSpPr>
          <p:cNvPr id="84" name="Rectángulo 83"/>
          <p:cNvSpPr/>
          <p:nvPr/>
        </p:nvSpPr>
        <p:spPr>
          <a:xfrm>
            <a:off x="5331024" y="6838436"/>
            <a:ext cx="4627856" cy="550098"/>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endParaRPr lang="en-US" i="1" dirty="0">
              <a:solidFill>
                <a:schemeClr val="bg1"/>
              </a:solidFill>
              <a:latin typeface="Trebuchet MS" charset="0"/>
              <a:ea typeface="Trebuchet MS" charset="0"/>
              <a:cs typeface="Trebuchet MS" charset="0"/>
            </a:endParaRPr>
          </a:p>
        </p:txBody>
      </p:sp>
      <p:sp>
        <p:nvSpPr>
          <p:cNvPr id="85" name="Elipse 84"/>
          <p:cNvSpPr/>
          <p:nvPr/>
        </p:nvSpPr>
        <p:spPr>
          <a:xfrm>
            <a:off x="5241314" y="6841362"/>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6" name="Rectángulo 85"/>
          <p:cNvSpPr/>
          <p:nvPr/>
        </p:nvSpPr>
        <p:spPr>
          <a:xfrm>
            <a:off x="5486014" y="6927778"/>
            <a:ext cx="4176143" cy="369332"/>
          </a:xfrm>
          <a:prstGeom prst="rect">
            <a:avLst/>
          </a:prstGeom>
        </p:spPr>
        <p:txBody>
          <a:bodyPr wrap="none">
            <a:spAutoFit/>
          </a:bodyPr>
          <a:lstStyle/>
          <a:p>
            <a:r>
              <a:rPr lang="en-US" dirty="0">
                <a:solidFill>
                  <a:schemeClr val="bg1"/>
                </a:solidFill>
                <a:latin typeface="Trebuchet MS" charset="0"/>
                <a:ea typeface="Trebuchet MS" charset="0"/>
                <a:cs typeface="Trebuchet MS" charset="0"/>
              </a:rPr>
              <a:t>Attend </a:t>
            </a:r>
            <a:r>
              <a:rPr lang="en-US" spc="-150" dirty="0">
                <a:solidFill>
                  <a:schemeClr val="bg1"/>
                </a:solidFill>
                <a:latin typeface="Trebuchet MS" charset="0"/>
                <a:ea typeface="Trebuchet MS" charset="0"/>
                <a:cs typeface="Trebuchet MS" charset="0"/>
              </a:rPr>
              <a:t>International</a:t>
            </a:r>
            <a:r>
              <a:rPr lang="en-US" dirty="0">
                <a:solidFill>
                  <a:schemeClr val="bg1"/>
                </a:solidFill>
                <a:latin typeface="Trebuchet MS" charset="0"/>
                <a:ea typeface="Trebuchet MS" charset="0"/>
                <a:cs typeface="Trebuchet MS" charset="0"/>
              </a:rPr>
              <a:t> Plenary </a:t>
            </a:r>
            <a:r>
              <a:rPr lang="en-US" spc="-150" dirty="0">
                <a:solidFill>
                  <a:schemeClr val="bg1"/>
                </a:solidFill>
                <a:latin typeface="Trebuchet MS" charset="0"/>
                <a:ea typeface="Trebuchet MS" charset="0"/>
                <a:cs typeface="Trebuchet MS" charset="0"/>
              </a:rPr>
              <a:t>as</a:t>
            </a:r>
            <a:r>
              <a:rPr lang="en-US" dirty="0">
                <a:solidFill>
                  <a:schemeClr val="bg1"/>
                </a:solidFill>
                <a:latin typeface="Trebuchet MS" charset="0"/>
                <a:ea typeface="Trebuchet MS" charset="0"/>
                <a:cs typeface="Trebuchet MS" charset="0"/>
              </a:rPr>
              <a:t> Observer</a:t>
            </a:r>
          </a:p>
        </p:txBody>
      </p:sp>
      <p:sp>
        <p:nvSpPr>
          <p:cNvPr id="93" name="Rectángulo 92"/>
          <p:cNvSpPr/>
          <p:nvPr/>
        </p:nvSpPr>
        <p:spPr>
          <a:xfrm>
            <a:off x="5535258" y="321032"/>
            <a:ext cx="4752123" cy="562590"/>
          </a:xfrm>
          <a:prstGeom prst="rect">
            <a:avLst/>
          </a:prstGeom>
          <a:ln>
            <a:noFill/>
          </a:ln>
        </p:spPr>
        <p:txBody>
          <a:bodyPr wrap="square">
            <a:spAutoFit/>
          </a:bodyPr>
          <a:lstStyle/>
          <a:p>
            <a:pPr>
              <a:lnSpc>
                <a:spcPct val="120000"/>
              </a:lnSpc>
            </a:pPr>
            <a:r>
              <a:rPr lang="en-US" sz="2800" dirty="0">
                <a:solidFill>
                  <a:schemeClr val="bg1">
                    <a:lumMod val="50000"/>
                  </a:schemeClr>
                </a:solidFill>
                <a:latin typeface="Trebuchet MS" charset="0"/>
                <a:ea typeface="Trebuchet MS" charset="0"/>
                <a:cs typeface="Trebuchet MS" charset="0"/>
              </a:rPr>
              <a:t>How to get Involved</a:t>
            </a:r>
          </a:p>
        </p:txBody>
      </p:sp>
      <p:sp>
        <p:nvSpPr>
          <p:cNvPr id="95" name="Rectángulo 94"/>
          <p:cNvSpPr/>
          <p:nvPr/>
        </p:nvSpPr>
        <p:spPr>
          <a:xfrm>
            <a:off x="5331024" y="5451767"/>
            <a:ext cx="4627856" cy="550098"/>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endParaRPr lang="en-US" i="1" dirty="0">
              <a:solidFill>
                <a:schemeClr val="bg1"/>
              </a:solidFill>
              <a:latin typeface="Trebuchet MS" charset="0"/>
              <a:ea typeface="Trebuchet MS" charset="0"/>
              <a:cs typeface="Trebuchet MS" charset="0"/>
            </a:endParaRPr>
          </a:p>
        </p:txBody>
      </p:sp>
      <p:sp>
        <p:nvSpPr>
          <p:cNvPr id="96" name="Elipse 95"/>
          <p:cNvSpPr/>
          <p:nvPr/>
        </p:nvSpPr>
        <p:spPr>
          <a:xfrm>
            <a:off x="5234968" y="5454693"/>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7" name="Rectángulo 96"/>
          <p:cNvSpPr/>
          <p:nvPr/>
        </p:nvSpPr>
        <p:spPr>
          <a:xfrm>
            <a:off x="5545942" y="5568092"/>
            <a:ext cx="1818126" cy="369332"/>
          </a:xfrm>
          <a:prstGeom prst="rect">
            <a:avLst/>
          </a:prstGeom>
        </p:spPr>
        <p:txBody>
          <a:bodyPr wrap="none">
            <a:spAutoFit/>
          </a:bodyPr>
          <a:lstStyle/>
          <a:p>
            <a:r>
              <a:rPr lang="en-US" dirty="0">
                <a:solidFill>
                  <a:schemeClr val="bg1"/>
                </a:solidFill>
                <a:latin typeface="Trebuchet MS" charset="0"/>
                <a:ea typeface="Trebuchet MS" charset="0"/>
                <a:cs typeface="Trebuchet MS" charset="0"/>
              </a:rPr>
              <a:t>Write proposals</a:t>
            </a:r>
          </a:p>
        </p:txBody>
      </p:sp>
      <p:sp>
        <p:nvSpPr>
          <p:cNvPr id="43"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44"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4</a:t>
            </a:r>
          </a:p>
        </p:txBody>
      </p:sp>
      <p:pic>
        <p:nvPicPr>
          <p:cNvPr id="45" name="Afbeelding 6">
            <a:extLst>
              <a:ext uri="{FF2B5EF4-FFF2-40B4-BE49-F238E27FC236}">
                <a16:creationId xmlns:a16="http://schemas.microsoft.com/office/drawing/2014/main" id="{A33477FE-6596-4A19-A58C-67B7DE44A2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134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2" descr="scotrenewables_p497290556-5.jpg"/>
          <p:cNvPicPr>
            <a:picLocks noChangeAspect="1"/>
          </p:cNvPicPr>
          <p:nvPr/>
        </p:nvPicPr>
        <p:blipFill rotWithShape="1">
          <a:blip r:embed="rId2" cstate="print">
            <a:extLst>
              <a:ext uri="{28A0092B-C50C-407E-A947-70E740481C1C}">
                <a14:useLocalDpi xmlns:a14="http://schemas.microsoft.com/office/drawing/2010/main"/>
              </a:ext>
            </a:extLst>
          </a:blip>
          <a:srcRect l="-30" r="-30"/>
          <a:stretch/>
        </p:blipFill>
        <p:spPr>
          <a:xfrm>
            <a:off x="0" y="1261489"/>
            <a:ext cx="5107021" cy="6358511"/>
          </a:xfrm>
          <a:prstGeom prst="rect">
            <a:avLst/>
          </a:prstGeom>
        </p:spPr>
      </p:pic>
      <p:sp>
        <p:nvSpPr>
          <p:cNvPr id="35" name="Elipse 34"/>
          <p:cNvSpPr/>
          <p:nvPr/>
        </p:nvSpPr>
        <p:spPr>
          <a:xfrm>
            <a:off x="390644" y="1587121"/>
            <a:ext cx="1869957" cy="1869957"/>
          </a:xfrm>
          <a:prstGeom prst="ellipse">
            <a:avLst/>
          </a:prstGeom>
          <a:solidFill>
            <a:srgbClr val="00449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sp>
        <p:nvSpPr>
          <p:cNvPr id="31" name="Rectángulo 30"/>
          <p:cNvSpPr/>
          <p:nvPr/>
        </p:nvSpPr>
        <p:spPr>
          <a:xfrm>
            <a:off x="5325845" y="4592512"/>
            <a:ext cx="4628578" cy="1466149"/>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endParaRPr lang="en-US" i="1" dirty="0">
              <a:solidFill>
                <a:schemeClr val="bg1"/>
              </a:solidFill>
              <a:latin typeface="Trebuchet MS" charset="0"/>
              <a:ea typeface="Trebuchet MS" charset="0"/>
              <a:cs typeface="Trebuchet MS" charset="0"/>
            </a:endParaRPr>
          </a:p>
        </p:txBody>
      </p:sp>
      <p:sp>
        <p:nvSpPr>
          <p:cNvPr id="32" name="Rectángulo 31"/>
          <p:cNvSpPr/>
          <p:nvPr/>
        </p:nvSpPr>
        <p:spPr>
          <a:xfrm>
            <a:off x="5326567" y="3352800"/>
            <a:ext cx="4627856" cy="914400"/>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endParaRPr lang="en-US" i="1" dirty="0">
              <a:solidFill>
                <a:schemeClr val="bg1"/>
              </a:solidFill>
              <a:latin typeface="Trebuchet MS" charset="0"/>
              <a:ea typeface="Trebuchet MS" charset="0"/>
              <a:cs typeface="Trebuchet MS" charset="0"/>
            </a:endParaRPr>
          </a:p>
        </p:txBody>
      </p:sp>
      <p:cxnSp>
        <p:nvCxnSpPr>
          <p:cNvPr id="4" name="Conector recto 3"/>
          <p:cNvCxnSpPr/>
          <p:nvPr/>
        </p:nvCxnSpPr>
        <p:spPr>
          <a:xfrm flipV="1">
            <a:off x="5090207" y="0"/>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 name="Agrupar 4"/>
          <p:cNvGrpSpPr/>
          <p:nvPr/>
        </p:nvGrpSpPr>
        <p:grpSpPr>
          <a:xfrm>
            <a:off x="5069332" y="515426"/>
            <a:ext cx="5090668" cy="553998"/>
            <a:chOff x="5393761" y="5614117"/>
            <a:chExt cx="5413862" cy="726686"/>
          </a:xfrm>
        </p:grpSpPr>
        <p:sp>
          <p:nvSpPr>
            <p:cNvPr id="6" name="Arco 5"/>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7" name="Conector recto 6"/>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8" name="Elipse 7"/>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9" name="Elipse 8"/>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Elipse 9"/>
          <p:cNvSpPr/>
          <p:nvPr/>
        </p:nvSpPr>
        <p:spPr>
          <a:xfrm>
            <a:off x="4688332" y="323361"/>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a:solidFill>
                  <a:schemeClr val="bg1"/>
                </a:solidFill>
                <a:latin typeface="Trebuchet MS" charset="0"/>
                <a:ea typeface="Trebuchet MS" charset="0"/>
                <a:cs typeface="Trebuchet MS" charset="0"/>
              </a:rPr>
              <a:t>4</a:t>
            </a:r>
            <a:endParaRPr lang="es-ES_tradnl" sz="2000" i="1" dirty="0">
              <a:solidFill>
                <a:schemeClr val="bg1"/>
              </a:solidFill>
              <a:latin typeface="Trebuchet MS" charset="0"/>
              <a:ea typeface="Trebuchet MS" charset="0"/>
              <a:cs typeface="Trebuchet MS" charset="0"/>
            </a:endParaRPr>
          </a:p>
        </p:txBody>
      </p:sp>
      <p:sp>
        <p:nvSpPr>
          <p:cNvPr id="11" name="Elipse 10"/>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2" name="Rectángulo 11"/>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18" name="Rectángulo 17"/>
          <p:cNvSpPr/>
          <p:nvPr/>
        </p:nvSpPr>
        <p:spPr>
          <a:xfrm>
            <a:off x="388703" y="1842003"/>
            <a:ext cx="1871657" cy="1323439"/>
          </a:xfrm>
          <a:prstGeom prst="rect">
            <a:avLst/>
          </a:prstGeom>
        </p:spPr>
        <p:txBody>
          <a:bodyPr wrap="square">
            <a:spAutoFit/>
          </a:bodyPr>
          <a:lstStyle/>
          <a:p>
            <a:pPr algn="ctr"/>
            <a:r>
              <a:rPr lang="en-US" sz="2000" b="1" dirty="0">
                <a:solidFill>
                  <a:schemeClr val="bg1"/>
                </a:solidFill>
                <a:latin typeface="Trebuchet MS" charset="0"/>
                <a:ea typeface="Trebuchet MS" charset="0"/>
                <a:cs typeface="Trebuchet MS" charset="0"/>
              </a:rPr>
              <a:t>How to get involved in </a:t>
            </a:r>
          </a:p>
          <a:p>
            <a:pPr algn="ctr"/>
            <a:r>
              <a:rPr lang="en-US" sz="2000" b="1" dirty="0">
                <a:solidFill>
                  <a:schemeClr val="bg1"/>
                </a:solidFill>
                <a:latin typeface="Trebuchet MS" charset="0"/>
                <a:ea typeface="Trebuchet MS" charset="0"/>
                <a:cs typeface="Trebuchet MS" charset="0"/>
              </a:rPr>
              <a:t>IECRE </a:t>
            </a:r>
          </a:p>
          <a:p>
            <a:pPr algn="ctr"/>
            <a:r>
              <a:rPr lang="en-US" sz="2000" b="1" dirty="0">
                <a:solidFill>
                  <a:schemeClr val="bg1"/>
                </a:solidFill>
                <a:latin typeface="Trebuchet MS" charset="0"/>
                <a:ea typeface="Trebuchet MS" charset="0"/>
                <a:cs typeface="Trebuchet MS" charset="0"/>
              </a:rPr>
              <a:t>ME OMC</a:t>
            </a:r>
          </a:p>
        </p:txBody>
      </p:sp>
      <p:cxnSp>
        <p:nvCxnSpPr>
          <p:cNvPr id="19" name="Conector recto 18"/>
          <p:cNvCxnSpPr>
            <a:endCxn id="21" idx="2"/>
          </p:cNvCxnSpPr>
          <p:nvPr/>
        </p:nvCxnSpPr>
        <p:spPr>
          <a:xfrm flipH="1" flipV="1">
            <a:off x="5327827" y="2671030"/>
            <a:ext cx="2704" cy="33876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flipH="1">
            <a:off x="2260360" y="2335594"/>
            <a:ext cx="27539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Arco 20"/>
          <p:cNvSpPr/>
          <p:nvPr/>
        </p:nvSpPr>
        <p:spPr>
          <a:xfrm>
            <a:off x="4653335" y="2335594"/>
            <a:ext cx="675324"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4" name="Elipse 23"/>
          <p:cNvSpPr/>
          <p:nvPr/>
        </p:nvSpPr>
        <p:spPr>
          <a:xfrm>
            <a:off x="5244436" y="4612306"/>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Rectángulo 28"/>
          <p:cNvSpPr/>
          <p:nvPr/>
        </p:nvSpPr>
        <p:spPr>
          <a:xfrm>
            <a:off x="5528197" y="4800640"/>
            <a:ext cx="4326209" cy="923330"/>
          </a:xfrm>
          <a:prstGeom prst="rect">
            <a:avLst/>
          </a:prstGeom>
        </p:spPr>
        <p:txBody>
          <a:bodyPr wrap="square">
            <a:spAutoFit/>
          </a:bodyPr>
          <a:lstStyle/>
          <a:p>
            <a:r>
              <a:rPr lang="en-US" dirty="0">
                <a:solidFill>
                  <a:schemeClr val="bg1"/>
                </a:solidFill>
                <a:latin typeface="Trebuchet MS" charset="0"/>
                <a:ea typeface="Trebuchet MS" charset="0"/>
                <a:cs typeface="Trebuchet MS" charset="0"/>
              </a:rPr>
              <a:t>Join a Working Group </a:t>
            </a:r>
          </a:p>
          <a:p>
            <a:r>
              <a:rPr lang="en-US" dirty="0">
                <a:solidFill>
                  <a:schemeClr val="bg1"/>
                </a:solidFill>
                <a:latin typeface="Trebuchet MS" charset="0"/>
                <a:ea typeface="Trebuchet MS" charset="0"/>
                <a:cs typeface="Trebuchet MS" charset="0"/>
              </a:rPr>
              <a:t>Finance, Scope of Certification, </a:t>
            </a:r>
          </a:p>
          <a:p>
            <a:r>
              <a:rPr lang="en-US" dirty="0">
                <a:solidFill>
                  <a:schemeClr val="bg1"/>
                </a:solidFill>
                <a:latin typeface="Trebuchet MS" charset="0"/>
                <a:ea typeface="Trebuchet MS" charset="0"/>
                <a:cs typeface="Trebuchet MS" charset="0"/>
              </a:rPr>
              <a:t>Rules of Procedure</a:t>
            </a:r>
          </a:p>
        </p:txBody>
      </p:sp>
      <p:sp>
        <p:nvSpPr>
          <p:cNvPr id="33" name="Elipse 32"/>
          <p:cNvSpPr/>
          <p:nvPr/>
        </p:nvSpPr>
        <p:spPr>
          <a:xfrm>
            <a:off x="5232400" y="3355727"/>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9" name="Rectángulo 38"/>
          <p:cNvSpPr/>
          <p:nvPr/>
        </p:nvSpPr>
        <p:spPr>
          <a:xfrm>
            <a:off x="5535258" y="321032"/>
            <a:ext cx="4752123" cy="562590"/>
          </a:xfrm>
          <a:prstGeom prst="rect">
            <a:avLst/>
          </a:prstGeom>
          <a:ln>
            <a:noFill/>
          </a:ln>
        </p:spPr>
        <p:txBody>
          <a:bodyPr wrap="square">
            <a:spAutoFit/>
          </a:bodyPr>
          <a:lstStyle/>
          <a:p>
            <a:pPr>
              <a:lnSpc>
                <a:spcPct val="120000"/>
              </a:lnSpc>
            </a:pPr>
            <a:r>
              <a:rPr lang="en-US" sz="2800" dirty="0">
                <a:solidFill>
                  <a:schemeClr val="bg1">
                    <a:lumMod val="50000"/>
                  </a:schemeClr>
                </a:solidFill>
                <a:latin typeface="Trebuchet MS" charset="0"/>
                <a:ea typeface="Trebuchet MS" charset="0"/>
                <a:cs typeface="Trebuchet MS" charset="0"/>
              </a:rPr>
              <a:t>How to get Involved</a:t>
            </a:r>
          </a:p>
        </p:txBody>
      </p:sp>
      <p:sp>
        <p:nvSpPr>
          <p:cNvPr id="43" name="Rectángulo 42"/>
          <p:cNvSpPr/>
          <p:nvPr/>
        </p:nvSpPr>
        <p:spPr>
          <a:xfrm>
            <a:off x="5535258" y="3490198"/>
            <a:ext cx="3719288" cy="923330"/>
          </a:xfrm>
          <a:prstGeom prst="rect">
            <a:avLst/>
          </a:prstGeom>
        </p:spPr>
        <p:txBody>
          <a:bodyPr wrap="none">
            <a:spAutoFit/>
          </a:bodyPr>
          <a:lstStyle/>
          <a:p>
            <a:r>
              <a:rPr lang="en-US" dirty="0">
                <a:solidFill>
                  <a:schemeClr val="bg1"/>
                </a:solidFill>
                <a:latin typeface="Trebuchet MS" charset="0"/>
                <a:ea typeface="Trebuchet MS" charset="0"/>
                <a:cs typeface="Trebuchet MS" charset="0"/>
              </a:rPr>
              <a:t>Become Member of CBCE (at NEN)</a:t>
            </a:r>
            <a:br>
              <a:rPr lang="en-US" dirty="0">
                <a:solidFill>
                  <a:schemeClr val="bg1"/>
                </a:solidFill>
                <a:latin typeface="Trebuchet MS" charset="0"/>
                <a:ea typeface="Trebuchet MS" charset="0"/>
                <a:cs typeface="Trebuchet MS" charset="0"/>
              </a:rPr>
            </a:br>
            <a:r>
              <a:rPr lang="en-US" dirty="0">
                <a:solidFill>
                  <a:schemeClr val="bg1"/>
                </a:solidFill>
                <a:latin typeface="Trebuchet MS" charset="0"/>
                <a:ea typeface="Trebuchet MS" charset="0"/>
                <a:cs typeface="Trebuchet MS" charset="0"/>
              </a:rPr>
              <a:t>€1500,- Annual Membership</a:t>
            </a:r>
          </a:p>
          <a:p>
            <a:endParaRPr lang="en-US" dirty="0">
              <a:solidFill>
                <a:schemeClr val="bg1"/>
              </a:solidFill>
              <a:latin typeface="Trebuchet MS" charset="0"/>
              <a:ea typeface="Trebuchet MS" charset="0"/>
              <a:cs typeface="Trebuchet MS" charset="0"/>
            </a:endParaRPr>
          </a:p>
        </p:txBody>
      </p:sp>
      <p:sp>
        <p:nvSpPr>
          <p:cNvPr id="25"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27"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4</a:t>
            </a:r>
          </a:p>
        </p:txBody>
      </p:sp>
      <p:pic>
        <p:nvPicPr>
          <p:cNvPr id="28" name="Afbeelding 6">
            <a:extLst>
              <a:ext uri="{FF2B5EF4-FFF2-40B4-BE49-F238E27FC236}">
                <a16:creationId xmlns:a16="http://schemas.microsoft.com/office/drawing/2014/main" id="{4FBDBD64-577B-4EA8-AC79-CE6EE0F3F2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5897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UGENT MetCert ppt Partners.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16" y="228600"/>
            <a:ext cx="10158984" cy="7620000"/>
          </a:xfrm>
          <a:prstGeom prst="rect">
            <a:avLst/>
          </a:prstGeom>
        </p:spPr>
      </p:pic>
      <p:sp>
        <p:nvSpPr>
          <p:cNvPr id="2" name="Rectangle 1"/>
          <p:cNvSpPr/>
          <p:nvPr/>
        </p:nvSpPr>
        <p:spPr>
          <a:xfrm>
            <a:off x="2641600" y="1600200"/>
            <a:ext cx="762000" cy="6858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4927600" y="2514600"/>
            <a:ext cx="838200" cy="3810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logo_def_DMEC_gr.pdf"/>
          <p:cNvPicPr>
            <a:picLocks noChangeAspect="1"/>
          </p:cNvPicPr>
          <p:nvPr/>
        </p:nvPicPr>
        <p:blipFill rotWithShape="1">
          <a:blip r:embed="rId3" cstate="print">
            <a:extLst>
              <a:ext uri="{28A0092B-C50C-407E-A947-70E740481C1C}">
                <a14:useLocalDpi xmlns:a14="http://schemas.microsoft.com/office/drawing/2010/main"/>
              </a:ext>
            </a:extLst>
          </a:blip>
          <a:srcRect r="28418" b="-4631"/>
          <a:stretch/>
        </p:blipFill>
        <p:spPr>
          <a:xfrm>
            <a:off x="2108201" y="1752600"/>
            <a:ext cx="1371599" cy="408946"/>
          </a:xfrm>
          <a:prstGeom prst="rect">
            <a:avLst/>
          </a:prstGeom>
        </p:spPr>
      </p:pic>
      <p:pic>
        <p:nvPicPr>
          <p:cNvPr id="8" name="Picture 7" descr="NEC_logo.jpg"/>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4355" y1="71787" x2="44355" y2="71787"/>
                        <a14:foregroundMark x1="77319" y1="73197" x2="77319" y2="73197"/>
                        <a14:foregroundMark x1="60786" y1="33856" x2="60786" y2="33856"/>
                        <a14:foregroundMark x1="39718" y1="20219" x2="39718" y2="20219"/>
                        <a14:foregroundMark x1="45060" y1="20219" x2="45060" y2="20219"/>
                        <a14:foregroundMark x1="53629" y1="19906" x2="53629" y2="19906"/>
                        <a14:foregroundMark x1="61391" y1="21317" x2="61391" y2="21317"/>
                        <a14:foregroundMark x1="67742" y1="22571" x2="67742" y2="22571"/>
                        <a14:foregroundMark x1="54032" y1="4859" x2="54032" y2="4859"/>
                      </a14:backgroundRemoval>
                    </a14:imgEffect>
                  </a14:imgLayer>
                </a14:imgProps>
              </a:ext>
              <a:ext uri="{28A0092B-C50C-407E-A947-70E740481C1C}">
                <a14:useLocalDpi xmlns:a14="http://schemas.microsoft.com/office/drawing/2010/main"/>
              </a:ext>
            </a:extLst>
          </a:blip>
          <a:stretch>
            <a:fillRect/>
          </a:stretch>
        </p:blipFill>
        <p:spPr>
          <a:xfrm>
            <a:off x="5080000" y="2438400"/>
            <a:ext cx="685800" cy="441069"/>
          </a:xfrm>
          <a:prstGeom prst="rect">
            <a:avLst/>
          </a:prstGeom>
        </p:spPr>
      </p:pic>
      <p:sp>
        <p:nvSpPr>
          <p:cNvPr id="9" name="Rectangle 8"/>
          <p:cNvSpPr/>
          <p:nvPr/>
        </p:nvSpPr>
        <p:spPr>
          <a:xfrm>
            <a:off x="2565400" y="2362200"/>
            <a:ext cx="685800" cy="6096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Bureau_Veritas.svg.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89600" y="5105400"/>
            <a:ext cx="494939" cy="609600"/>
          </a:xfrm>
          <a:prstGeom prst="rect">
            <a:avLst/>
          </a:prstGeom>
        </p:spPr>
      </p:pic>
      <p:pic>
        <p:nvPicPr>
          <p:cNvPr id="10" name="Afbeelding 6">
            <a:extLst>
              <a:ext uri="{FF2B5EF4-FFF2-40B4-BE49-F238E27FC236}">
                <a16:creationId xmlns:a16="http://schemas.microsoft.com/office/drawing/2014/main" id="{94ECECE7-D224-4A41-A69C-E15E87E3B22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355600" y="3048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Rectangle 10"/>
          <p:cNvSpPr/>
          <p:nvPr/>
        </p:nvSpPr>
        <p:spPr>
          <a:xfrm>
            <a:off x="2648856" y="4452257"/>
            <a:ext cx="1211943" cy="6858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38696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9381DC8-87E4-4ACD-9C2B-5EF541463C3D}"/>
              </a:ext>
            </a:extLst>
          </p:cNvPr>
          <p:cNvSpPr/>
          <p:nvPr/>
        </p:nvSpPr>
        <p:spPr>
          <a:xfrm>
            <a:off x="203200" y="304800"/>
            <a:ext cx="16002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F6C63CF-0E30-488C-8F75-489AF7762264}"/>
              </a:ext>
            </a:extLst>
          </p:cNvPr>
          <p:cNvSpPr>
            <a:spLocks noGrp="1"/>
          </p:cNvSpPr>
          <p:nvPr>
            <p:ph type="title"/>
          </p:nvPr>
        </p:nvSpPr>
        <p:spPr>
          <a:xfrm>
            <a:off x="0" y="1917174"/>
            <a:ext cx="10261600" cy="1785104"/>
          </a:xfrm>
        </p:spPr>
        <p:txBody>
          <a:bodyPr/>
          <a:lstStyle/>
          <a:p>
            <a:pPr algn="ctr"/>
            <a:r>
              <a:rPr lang="en-GB" sz="4400" b="1" dirty="0"/>
              <a:t>Thank you!</a:t>
            </a:r>
            <a:br>
              <a:rPr lang="en-GB" sz="3600" dirty="0"/>
            </a:br>
            <a:r>
              <a:rPr lang="en-GB" sz="3600" dirty="0"/>
              <a:t>Please join us for diner at </a:t>
            </a:r>
            <a:r>
              <a:rPr lang="en-GB" sz="3600" b="1" dirty="0"/>
              <a:t>Le Square</a:t>
            </a:r>
            <a:br>
              <a:rPr lang="en-GB" sz="3600" b="1" dirty="0"/>
            </a:br>
            <a:r>
              <a:rPr lang="en-GB" sz="3600" dirty="0"/>
              <a:t>14, rue </a:t>
            </a:r>
            <a:r>
              <a:rPr lang="en-GB" sz="3600" dirty="0" err="1"/>
              <a:t>Jemmapes</a:t>
            </a:r>
            <a:r>
              <a:rPr lang="en-GB" sz="3600" dirty="0"/>
              <a:t>, Nantes</a:t>
            </a:r>
            <a:endParaRPr lang="en-GB" sz="4800" dirty="0"/>
          </a:p>
        </p:txBody>
      </p:sp>
      <p:pic>
        <p:nvPicPr>
          <p:cNvPr id="3" name="Afbeelding 6">
            <a:extLst>
              <a:ext uri="{FF2B5EF4-FFF2-40B4-BE49-F238E27FC236}">
                <a16:creationId xmlns:a16="http://schemas.microsoft.com/office/drawing/2014/main" id="{40F01B21-B3A5-472C-8EA2-F7E3130F1D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7400" y="4114800"/>
            <a:ext cx="3982138" cy="3145638"/>
          </a:xfrm>
          <a:prstGeom prst="rect">
            <a:avLst/>
          </a:prstGeom>
          <a:ln w="22225">
            <a:solidFill>
              <a:schemeClr val="bg1"/>
            </a:solidFill>
          </a:ln>
        </p:spPr>
      </p:pic>
    </p:spTree>
    <p:extLst>
      <p:ext uri="{BB962C8B-B14F-4D97-AF65-F5344CB8AC3E}">
        <p14:creationId xmlns:p14="http://schemas.microsoft.com/office/powerpoint/2010/main" val="33154583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9" name="Picture 22" descr="scotrenewables_p497290556-5.jpg"/>
          <p:cNvPicPr>
            <a:picLocks noChangeAspect="1"/>
          </p:cNvPicPr>
          <p:nvPr/>
        </p:nvPicPr>
        <p:blipFill rotWithShape="1">
          <a:blip r:embed="rId2" cstate="print">
            <a:extLst>
              <a:ext uri="{28A0092B-C50C-407E-A947-70E740481C1C}">
                <a14:useLocalDpi xmlns:a14="http://schemas.microsoft.com/office/drawing/2010/main"/>
              </a:ext>
            </a:extLst>
          </a:blip>
          <a:srcRect l="-30" r="-30"/>
          <a:stretch/>
        </p:blipFill>
        <p:spPr>
          <a:xfrm>
            <a:off x="0" y="1261489"/>
            <a:ext cx="5107021" cy="6358511"/>
          </a:xfrm>
          <a:prstGeom prst="rect">
            <a:avLst/>
          </a:prstGeom>
        </p:spPr>
      </p:pic>
      <p:sp>
        <p:nvSpPr>
          <p:cNvPr id="5" name="Text Placeholder 3"/>
          <p:cNvSpPr txBox="1">
            <a:spLocks/>
          </p:cNvSpPr>
          <p:nvPr/>
        </p:nvSpPr>
        <p:spPr>
          <a:xfrm>
            <a:off x="5489810" y="3882340"/>
            <a:ext cx="4652917" cy="281940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defTabSz="914400"/>
            <a:r>
              <a:rPr lang="en-GB" sz="1600" kern="0" dirty="0">
                <a:solidFill>
                  <a:schemeClr val="bg1"/>
                </a:solidFill>
                <a:latin typeface="Trebuchet MS" charset="0"/>
                <a:ea typeface="Trebuchet MS" charset="0"/>
                <a:cs typeface="Trebuchet MS" charset="0"/>
              </a:rPr>
              <a:t>Standards for high risk issues like safety, reliability, performance comparison, resource assessment</a:t>
            </a:r>
          </a:p>
          <a:p>
            <a:pPr defTabSz="914400"/>
            <a:endParaRPr lang="en-GB" sz="1600" kern="0" dirty="0">
              <a:solidFill>
                <a:schemeClr val="bg1"/>
              </a:solidFill>
              <a:latin typeface="Trebuchet MS" charset="0"/>
              <a:ea typeface="Trebuchet MS" charset="0"/>
              <a:cs typeface="Trebuchet MS" charset="0"/>
            </a:endParaRPr>
          </a:p>
          <a:p>
            <a:pPr defTabSz="914400"/>
            <a:r>
              <a:rPr lang="en-GB" sz="1600" kern="0" dirty="0">
                <a:solidFill>
                  <a:schemeClr val="bg1"/>
                </a:solidFill>
                <a:latin typeface="Trebuchet MS" charset="0"/>
                <a:ea typeface="Trebuchet MS" charset="0"/>
                <a:cs typeface="Trebuchet MS" charset="0"/>
              </a:rPr>
              <a:t>A system to test and validate your converter </a:t>
            </a:r>
          </a:p>
          <a:p>
            <a:pPr defTabSz="914400"/>
            <a:r>
              <a:rPr lang="en-GB" sz="1600" kern="0" dirty="0">
                <a:solidFill>
                  <a:schemeClr val="bg1"/>
                </a:solidFill>
                <a:latin typeface="Trebuchet MS" charset="0"/>
                <a:ea typeface="Trebuchet MS" charset="0"/>
                <a:cs typeface="Trebuchet MS" charset="0"/>
              </a:rPr>
              <a:t>to these standards</a:t>
            </a:r>
          </a:p>
          <a:p>
            <a:pPr defTabSz="914400"/>
            <a:endParaRPr lang="en-GB" sz="1600" kern="0" dirty="0">
              <a:solidFill>
                <a:schemeClr val="bg1"/>
              </a:solidFill>
              <a:latin typeface="Trebuchet MS" charset="0"/>
              <a:ea typeface="Trebuchet MS" charset="0"/>
              <a:cs typeface="Trebuchet MS" charset="0"/>
            </a:endParaRPr>
          </a:p>
          <a:p>
            <a:pPr defTabSz="914400"/>
            <a:r>
              <a:rPr lang="en-GB" sz="1600" kern="0" dirty="0">
                <a:solidFill>
                  <a:schemeClr val="bg1"/>
                </a:solidFill>
                <a:latin typeface="Trebuchet MS" charset="0"/>
                <a:ea typeface="Trebuchet MS" charset="0"/>
                <a:cs typeface="Trebuchet MS" charset="0"/>
              </a:rPr>
              <a:t>State of the art</a:t>
            </a:r>
          </a:p>
          <a:p>
            <a:pPr defTabSz="914400"/>
            <a:endParaRPr lang="en-GB" sz="1600" kern="0" dirty="0">
              <a:solidFill>
                <a:schemeClr val="bg1"/>
              </a:solidFill>
              <a:latin typeface="Trebuchet MS" charset="0"/>
              <a:ea typeface="Trebuchet MS" charset="0"/>
              <a:cs typeface="Trebuchet MS" charset="0"/>
            </a:endParaRPr>
          </a:p>
          <a:p>
            <a:pPr defTabSz="914400"/>
            <a:r>
              <a:rPr lang="en-GB" sz="1600" kern="0" dirty="0">
                <a:solidFill>
                  <a:schemeClr val="bg1"/>
                </a:solidFill>
                <a:latin typeface="Trebuchet MS" charset="0"/>
                <a:ea typeface="Trebuchet MS" charset="0"/>
                <a:cs typeface="Trebuchet MS" charset="0"/>
              </a:rPr>
              <a:t>All parties concerned</a:t>
            </a:r>
          </a:p>
          <a:p>
            <a:pPr defTabSz="914400"/>
            <a:endParaRPr lang="en-GB" sz="1600" kern="0" dirty="0">
              <a:solidFill>
                <a:schemeClr val="bg1"/>
              </a:solidFill>
              <a:latin typeface="Trebuchet MS" charset="0"/>
              <a:ea typeface="Trebuchet MS" charset="0"/>
              <a:cs typeface="Trebuchet MS" charset="0"/>
            </a:endParaRPr>
          </a:p>
          <a:p>
            <a:pPr defTabSz="914400"/>
            <a:r>
              <a:rPr lang="en-GB" sz="1600" kern="0" dirty="0">
                <a:solidFill>
                  <a:schemeClr val="bg1"/>
                </a:solidFill>
                <a:latin typeface="Trebuchet MS" charset="0"/>
                <a:ea typeface="Trebuchet MS" charset="0"/>
                <a:cs typeface="Trebuchet MS" charset="0"/>
              </a:rPr>
              <a:t>Recognised by regulators, certification bodies, financiers and insurers world wide</a:t>
            </a:r>
          </a:p>
        </p:txBody>
      </p:sp>
      <p:sp>
        <p:nvSpPr>
          <p:cNvPr id="7" name="Elipse 6"/>
          <p:cNvSpPr/>
          <p:nvPr/>
        </p:nvSpPr>
        <p:spPr>
          <a:xfrm>
            <a:off x="390644" y="1587121"/>
            <a:ext cx="1869957" cy="1869957"/>
          </a:xfrm>
          <a:prstGeom prst="ellipse">
            <a:avLst/>
          </a:prstGeom>
          <a:solidFill>
            <a:srgbClr val="00449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dirty="0">
              <a:solidFill>
                <a:srgbClr val="99CA3C"/>
              </a:solidFill>
              <a:latin typeface="Trebuchet MS" charset="0"/>
              <a:ea typeface="Trebuchet MS" charset="0"/>
              <a:cs typeface="Trebuchet MS" charset="0"/>
            </a:endParaRPr>
          </a:p>
        </p:txBody>
      </p:sp>
      <p:cxnSp>
        <p:nvCxnSpPr>
          <p:cNvPr id="10" name="Conector recto 9"/>
          <p:cNvCxnSpPr/>
          <p:nvPr/>
        </p:nvCxnSpPr>
        <p:spPr>
          <a:xfrm flipV="1">
            <a:off x="5090207" y="0"/>
            <a:ext cx="0" cy="33869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1" name="Agrupar 10"/>
          <p:cNvGrpSpPr/>
          <p:nvPr/>
        </p:nvGrpSpPr>
        <p:grpSpPr>
          <a:xfrm>
            <a:off x="5069332" y="515426"/>
            <a:ext cx="5090668" cy="553998"/>
            <a:chOff x="5393761" y="5614117"/>
            <a:chExt cx="5413862" cy="726686"/>
          </a:xfrm>
        </p:grpSpPr>
        <p:sp>
          <p:nvSpPr>
            <p:cNvPr id="12" name="Arco 11"/>
            <p:cNvSpPr/>
            <p:nvPr/>
          </p:nvSpPr>
          <p:spPr>
            <a:xfrm rot="10800000">
              <a:off x="5393761" y="5614117"/>
              <a:ext cx="659107" cy="726686"/>
            </a:xfrm>
            <a:prstGeom prst="arc">
              <a:avLst>
                <a:gd name="adj1" fmla="val 16425096"/>
                <a:gd name="adj2" fmla="val 2064389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3" name="Conector recto 12"/>
            <p:cNvCxnSpPr/>
            <p:nvPr/>
          </p:nvCxnSpPr>
          <p:spPr>
            <a:xfrm flipV="1">
              <a:off x="5704031" y="6314063"/>
              <a:ext cx="5103592" cy="2611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4" name="Elipse 13"/>
          <p:cNvSpPr/>
          <p:nvPr/>
        </p:nvSpPr>
        <p:spPr>
          <a:xfrm>
            <a:off x="4777662" y="238812"/>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dirty="0">
              <a:solidFill>
                <a:srgbClr val="A1A1A1"/>
              </a:solidFill>
              <a:latin typeface="Trebuchet MS" charset="0"/>
              <a:ea typeface="Trebuchet MS" charset="0"/>
              <a:cs typeface="Trebuchet MS" charset="0"/>
            </a:endParaRPr>
          </a:p>
        </p:txBody>
      </p:sp>
      <p:sp>
        <p:nvSpPr>
          <p:cNvPr id="15" name="Elipse 14"/>
          <p:cNvSpPr/>
          <p:nvPr/>
        </p:nvSpPr>
        <p:spPr>
          <a:xfrm>
            <a:off x="4905600" y="424919"/>
            <a:ext cx="367507" cy="367507"/>
          </a:xfrm>
          <a:prstGeom prst="ellipse">
            <a:avLst/>
          </a:prstGeom>
          <a:solidFill>
            <a:srgbClr val="99CA3C"/>
          </a:solidFill>
          <a:ln>
            <a:noFill/>
          </a:ln>
          <a:scene3d>
            <a:camera prst="orthographicFront"/>
            <a:lightRig rig="threePt" dir="t"/>
          </a:scene3d>
          <a:sp3d>
            <a:bevelT w="508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Elipse 15"/>
          <p:cNvSpPr/>
          <p:nvPr/>
        </p:nvSpPr>
        <p:spPr>
          <a:xfrm>
            <a:off x="4688332" y="323361"/>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i="1">
                <a:solidFill>
                  <a:schemeClr val="bg1"/>
                </a:solidFill>
                <a:latin typeface="Trebuchet MS" charset="0"/>
                <a:ea typeface="Trebuchet MS" charset="0"/>
                <a:cs typeface="Trebuchet MS" charset="0"/>
              </a:rPr>
              <a:t>4</a:t>
            </a:r>
            <a:endParaRPr lang="es-ES_tradnl" sz="2000" i="1" dirty="0">
              <a:solidFill>
                <a:schemeClr val="bg1"/>
              </a:solidFill>
              <a:latin typeface="Trebuchet MS" charset="0"/>
              <a:ea typeface="Trebuchet MS" charset="0"/>
              <a:cs typeface="Trebuchet MS" charset="0"/>
            </a:endParaRPr>
          </a:p>
        </p:txBody>
      </p:sp>
      <p:sp>
        <p:nvSpPr>
          <p:cNvPr id="17" name="Elipse 16"/>
          <p:cNvSpPr/>
          <p:nvPr/>
        </p:nvSpPr>
        <p:spPr>
          <a:xfrm>
            <a:off x="4819086" y="337403"/>
            <a:ext cx="540535" cy="542538"/>
          </a:xfrm>
          <a:prstGeom prst="ellipse">
            <a:avLst/>
          </a:prstGeom>
          <a:no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18" name="Rectángulo 17"/>
          <p:cNvSpPr/>
          <p:nvPr/>
        </p:nvSpPr>
        <p:spPr>
          <a:xfrm>
            <a:off x="127000" y="152400"/>
            <a:ext cx="1447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bg1"/>
              </a:solidFill>
            </a:endParaRPr>
          </a:p>
        </p:txBody>
      </p:sp>
      <p:sp>
        <p:nvSpPr>
          <p:cNvPr id="20" name="Rectángulo 19"/>
          <p:cNvSpPr/>
          <p:nvPr/>
        </p:nvSpPr>
        <p:spPr>
          <a:xfrm>
            <a:off x="5535258" y="321032"/>
            <a:ext cx="4752123" cy="562590"/>
          </a:xfrm>
          <a:prstGeom prst="rect">
            <a:avLst/>
          </a:prstGeom>
          <a:ln>
            <a:noFill/>
          </a:ln>
        </p:spPr>
        <p:txBody>
          <a:bodyPr wrap="square">
            <a:spAutoFit/>
          </a:bodyPr>
          <a:lstStyle/>
          <a:p>
            <a:pPr>
              <a:lnSpc>
                <a:spcPct val="120000"/>
              </a:lnSpc>
            </a:pPr>
            <a:r>
              <a:rPr lang="en-US" sz="2800" dirty="0">
                <a:solidFill>
                  <a:schemeClr val="bg1">
                    <a:lumMod val="50000"/>
                  </a:schemeClr>
                </a:solidFill>
                <a:latin typeface="Trebuchet MS" charset="0"/>
                <a:ea typeface="Trebuchet MS" charset="0"/>
                <a:cs typeface="Trebuchet MS" charset="0"/>
              </a:rPr>
              <a:t>How to get Involved</a:t>
            </a:r>
          </a:p>
        </p:txBody>
      </p:sp>
      <p:sp>
        <p:nvSpPr>
          <p:cNvPr id="21" name="Rectángulo 20"/>
          <p:cNvSpPr/>
          <p:nvPr/>
        </p:nvSpPr>
        <p:spPr>
          <a:xfrm>
            <a:off x="381114" y="1921934"/>
            <a:ext cx="1909795" cy="1200329"/>
          </a:xfrm>
          <a:prstGeom prst="rect">
            <a:avLst/>
          </a:prstGeom>
        </p:spPr>
        <p:txBody>
          <a:bodyPr wrap="square">
            <a:spAutoFit/>
          </a:bodyPr>
          <a:lstStyle/>
          <a:p>
            <a:pPr algn="ctr" defTabSz="914400"/>
            <a:r>
              <a:rPr lang="nl-NL" sz="2400" b="1" kern="0" dirty="0">
                <a:solidFill>
                  <a:schemeClr val="bg1"/>
                </a:solidFill>
                <a:latin typeface="Trebuchet MS" charset="0"/>
                <a:ea typeface="Trebuchet MS" charset="0"/>
                <a:cs typeface="Trebuchet MS" charset="0"/>
              </a:rPr>
              <a:t>How </a:t>
            </a:r>
          </a:p>
          <a:p>
            <a:pPr algn="ctr" defTabSz="914400"/>
            <a:r>
              <a:rPr lang="nl-NL" sz="2400" b="1" kern="0" dirty="0">
                <a:solidFill>
                  <a:schemeClr val="bg1"/>
                </a:solidFill>
                <a:latin typeface="Trebuchet MS" charset="0"/>
                <a:ea typeface="Trebuchet MS" charset="0"/>
                <a:cs typeface="Trebuchet MS" charset="0"/>
              </a:rPr>
              <a:t>to reduce risks?</a:t>
            </a:r>
          </a:p>
        </p:txBody>
      </p:sp>
      <p:cxnSp>
        <p:nvCxnSpPr>
          <p:cNvPr id="22" name="Conector recto 21"/>
          <p:cNvCxnSpPr/>
          <p:nvPr/>
        </p:nvCxnSpPr>
        <p:spPr>
          <a:xfrm flipV="1">
            <a:off x="5318749" y="2666999"/>
            <a:ext cx="3964" cy="495300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Elipse 27"/>
          <p:cNvSpPr/>
          <p:nvPr/>
        </p:nvSpPr>
        <p:spPr>
          <a:xfrm>
            <a:off x="5232400" y="3962400"/>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31" name="Conector recto 30"/>
          <p:cNvCxnSpPr/>
          <p:nvPr/>
        </p:nvCxnSpPr>
        <p:spPr>
          <a:xfrm flipH="1">
            <a:off x="2260601" y="2335594"/>
            <a:ext cx="275371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Arco 31"/>
          <p:cNvSpPr/>
          <p:nvPr/>
        </p:nvSpPr>
        <p:spPr>
          <a:xfrm>
            <a:off x="4653335" y="2335594"/>
            <a:ext cx="675324" cy="626884"/>
          </a:xfrm>
          <a:prstGeom prst="arc">
            <a:avLst>
              <a:gd name="adj1" fmla="val 16200000"/>
              <a:gd name="adj2" fmla="val 224152"/>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3" name="Rectángulo 32"/>
          <p:cNvSpPr/>
          <p:nvPr/>
        </p:nvSpPr>
        <p:spPr>
          <a:xfrm>
            <a:off x="5326567" y="2628139"/>
            <a:ext cx="4627856" cy="1105186"/>
          </a:xfrm>
          <a:prstGeom prst="rect">
            <a:avLst/>
          </a:prstGeom>
          <a:solidFill>
            <a:srgbClr val="F2F2F2">
              <a:alpha val="23137"/>
            </a:srgb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08000" rIns="0" bIns="144000" rtlCol="0" anchor="ctr"/>
          <a:lstStyle/>
          <a:p>
            <a:pPr>
              <a:lnSpc>
                <a:spcPct val="150000"/>
              </a:lnSpc>
            </a:pPr>
            <a:endParaRPr lang="en-US" i="1" dirty="0">
              <a:solidFill>
                <a:schemeClr val="bg1"/>
              </a:solidFill>
              <a:latin typeface="Trebuchet MS" charset="0"/>
              <a:ea typeface="Trebuchet MS" charset="0"/>
              <a:cs typeface="Trebuchet MS" charset="0"/>
            </a:endParaRPr>
          </a:p>
        </p:txBody>
      </p:sp>
      <p:sp>
        <p:nvSpPr>
          <p:cNvPr id="4" name="Text Placeholder 2"/>
          <p:cNvSpPr>
            <a:spLocks noGrp="1"/>
          </p:cNvSpPr>
          <p:nvPr>
            <p:ph type="body" sz="quarter" idx="10"/>
          </p:nvPr>
        </p:nvSpPr>
        <p:spPr>
          <a:xfrm>
            <a:off x="5481532" y="2733178"/>
            <a:ext cx="4502111" cy="1447800"/>
          </a:xfrm>
        </p:spPr>
        <p:txBody>
          <a:bodyPr/>
          <a:lstStyle/>
          <a:p>
            <a:r>
              <a:rPr lang="en-US" sz="1600" dirty="0"/>
              <a:t>Risk reduction of Marine energy projects through internationally accredited testing and certification under the IEC</a:t>
            </a:r>
          </a:p>
          <a:p>
            <a:endParaRPr lang="nl-NL" sz="2000" i="1" dirty="0"/>
          </a:p>
        </p:txBody>
      </p:sp>
      <p:sp>
        <p:nvSpPr>
          <p:cNvPr id="34" name="Elipse 33"/>
          <p:cNvSpPr/>
          <p:nvPr/>
        </p:nvSpPr>
        <p:spPr>
          <a:xfrm>
            <a:off x="5232400" y="4993266"/>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5" name="Elipse 34"/>
          <p:cNvSpPr/>
          <p:nvPr/>
        </p:nvSpPr>
        <p:spPr>
          <a:xfrm>
            <a:off x="5232400" y="5679066"/>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6" name="Elipse 35"/>
          <p:cNvSpPr/>
          <p:nvPr/>
        </p:nvSpPr>
        <p:spPr>
          <a:xfrm>
            <a:off x="5232400" y="6172200"/>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7" name="Elipse 36"/>
          <p:cNvSpPr/>
          <p:nvPr/>
        </p:nvSpPr>
        <p:spPr>
          <a:xfrm>
            <a:off x="5232400" y="6669666"/>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Elipse 26"/>
          <p:cNvSpPr/>
          <p:nvPr/>
        </p:nvSpPr>
        <p:spPr>
          <a:xfrm>
            <a:off x="5232400" y="2631066"/>
            <a:ext cx="188334" cy="1883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0" name="Elipse 51"/>
          <p:cNvSpPr/>
          <p:nvPr/>
        </p:nvSpPr>
        <p:spPr>
          <a:xfrm>
            <a:off x="4819086" y="337403"/>
            <a:ext cx="540535" cy="542538"/>
          </a:xfrm>
          <a:prstGeom prst="ellipse">
            <a:avLst/>
          </a:prstGeom>
          <a:solidFill>
            <a:srgbClr val="99CA3C"/>
          </a:solidFill>
          <a:ln w="9525">
            <a:solidFill>
              <a:srgbClr val="A1A1A1"/>
            </a:solidFill>
          </a:ln>
          <a:effectLst/>
          <a:scene3d>
            <a:camera prst="orthographicFront"/>
            <a:lightRig rig="chilly" dir="t"/>
          </a:scene3d>
          <a:sp3d prstMaterial="powder">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2000" b="1" dirty="0">
              <a:solidFill>
                <a:srgbClr val="555A65"/>
              </a:solidFill>
              <a:latin typeface="Trebuchet MS" charset="0"/>
              <a:ea typeface="Trebuchet MS" charset="0"/>
              <a:cs typeface="Trebuchet MS" charset="0"/>
            </a:endParaRPr>
          </a:p>
        </p:txBody>
      </p:sp>
      <p:sp>
        <p:nvSpPr>
          <p:cNvPr id="38" name="Elipse 57"/>
          <p:cNvSpPr/>
          <p:nvPr/>
        </p:nvSpPr>
        <p:spPr>
          <a:xfrm>
            <a:off x="4699000" y="304800"/>
            <a:ext cx="7620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latin typeface="Trebuchet MS" charset="0"/>
                <a:ea typeface="Trebuchet MS" charset="0"/>
                <a:cs typeface="Trebuchet MS" charset="0"/>
              </a:rPr>
              <a:t>4</a:t>
            </a:r>
          </a:p>
        </p:txBody>
      </p:sp>
      <p:pic>
        <p:nvPicPr>
          <p:cNvPr id="39" name="Afbeelding 6">
            <a:extLst>
              <a:ext uri="{FF2B5EF4-FFF2-40B4-BE49-F238E27FC236}">
                <a16:creationId xmlns:a16="http://schemas.microsoft.com/office/drawing/2014/main" id="{7B638AB8-5099-4C1A-9073-76B12FF9C5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8000" y="228600"/>
            <a:ext cx="1371600" cy="857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273423"/>
      </p:ext>
    </p:extLst>
  </p:cSld>
  <p:clrMapOvr>
    <a:masterClrMapping/>
  </p:clrMapOvr>
</p:sld>
</file>

<file path=ppt/theme/theme1.xml><?xml version="1.0" encoding="utf-8"?>
<a:theme xmlns:a="http://schemas.openxmlformats.org/drawingml/2006/main" name="Interre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wrap="square" lIns="0" tIns="0" rIns="0" bIns="0" numCol="2" rtlCol="0">
        <a:spAutoFit/>
      </a:bodyPr>
      <a:lstStyle>
        <a:defPPr marL="12700" marR="66675" indent="11430">
          <a:lnSpc>
            <a:spcPct val="142900"/>
          </a:lnSpc>
          <a:defRPr sz="1400" spc="-15" dirty="0">
            <a:solidFill>
              <a:srgbClr val="555B65"/>
            </a:solidFill>
            <a:latin typeface="Trebuchet MS"/>
            <a:cs typeface="Trebuchet M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19827</TotalTime>
  <Words>3017</Words>
  <Application>Microsoft Office PowerPoint</Application>
  <PresentationFormat>Custom</PresentationFormat>
  <Paragraphs>776</Paragraphs>
  <Slides>44</Slides>
  <Notes>16</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Calibri</vt:lpstr>
      <vt:lpstr>Gotham Light</vt:lpstr>
      <vt:lpstr>Times New Roman</vt:lpstr>
      <vt:lpstr>Trebuchet MS</vt:lpstr>
      <vt:lpstr>Univers 55AA</vt:lpstr>
      <vt:lpstr>Wingdings</vt:lpstr>
      <vt:lpstr>Interreg</vt:lpstr>
      <vt:lpstr>MET-Certified Workshop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Technical Specifications</vt:lpstr>
      <vt:lpstr>PowerPoint Presentation</vt:lpstr>
      <vt:lpstr>IEC Offices</vt:lpstr>
      <vt:lpstr>PowerPoint Presentation</vt:lpstr>
      <vt:lpstr> Tidal and other water current converters</vt:lpstr>
      <vt:lpstr> The standards produced by TC 114 will address: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Coffee break 15:00 – 15:20</vt:lpstr>
      <vt:lpstr>PowerPoint Presentation</vt:lpstr>
      <vt:lpstr>PowerPoint Presentation</vt:lpstr>
      <vt:lpstr>PowerPoint Presentation</vt:lpstr>
      <vt:lpstr>PowerPoint Presentation</vt:lpstr>
      <vt:lpstr>PowerPoint Presentation</vt:lpstr>
      <vt:lpstr>PowerPoint Presentation</vt:lpstr>
      <vt:lpstr>Thank you! Please join us for diner at Le Square 14, rue Jemmapes, Nantes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subtitel</dc:title>
  <dc:creator>Veerle Willaert</dc:creator>
  <cp:lastModifiedBy>Anna Southall</cp:lastModifiedBy>
  <cp:revision>383</cp:revision>
  <dcterms:created xsi:type="dcterms:W3CDTF">2017-01-09T09:30:27Z</dcterms:created>
  <dcterms:modified xsi:type="dcterms:W3CDTF">2017-10-24T14:47:11Z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2017-01-09T00:00:00Z</vt:filetime>
  </property>
  <property fmtid="{D5CDD505-2E9C-101B-9397-08002B2CF9AE}" pid="3" name="Creator">
    <vt:lpwstr>Adobe InDesign CC 2017 (Macintosh)</vt:lpwstr>
  </property>
  <property fmtid="{D5CDD505-2E9C-101B-9397-08002B2CF9AE}" pid="4" name="LastSaved">
    <vt:filetime>2017-01-09T00:00:00Z</vt:filetime>
  </property>
</Properties>
</file>