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9" r:id="rId1"/>
  </p:sldMasterIdLst>
  <p:notesMasterIdLst>
    <p:notesMasterId r:id="rId38"/>
  </p:notesMasterIdLst>
  <p:handoutMasterIdLst>
    <p:handoutMasterId r:id="rId39"/>
  </p:handoutMasterIdLst>
  <p:sldIdLst>
    <p:sldId id="378" r:id="rId2"/>
    <p:sldId id="377" r:id="rId3"/>
    <p:sldId id="401" r:id="rId4"/>
    <p:sldId id="404" r:id="rId5"/>
    <p:sldId id="408" r:id="rId6"/>
    <p:sldId id="409" r:id="rId7"/>
    <p:sldId id="410" r:id="rId8"/>
    <p:sldId id="418" r:id="rId9"/>
    <p:sldId id="411" r:id="rId10"/>
    <p:sldId id="356" r:id="rId11"/>
    <p:sldId id="407" r:id="rId12"/>
    <p:sldId id="390" r:id="rId13"/>
    <p:sldId id="393" r:id="rId14"/>
    <p:sldId id="391" r:id="rId15"/>
    <p:sldId id="392" r:id="rId16"/>
    <p:sldId id="394" r:id="rId17"/>
    <p:sldId id="381" r:id="rId18"/>
    <p:sldId id="380" r:id="rId19"/>
    <p:sldId id="382" r:id="rId20"/>
    <p:sldId id="395" r:id="rId21"/>
    <p:sldId id="383" r:id="rId22"/>
    <p:sldId id="386" r:id="rId23"/>
    <p:sldId id="385" r:id="rId24"/>
    <p:sldId id="387" r:id="rId25"/>
    <p:sldId id="388" r:id="rId26"/>
    <p:sldId id="396" r:id="rId27"/>
    <p:sldId id="397" r:id="rId28"/>
    <p:sldId id="412" r:id="rId29"/>
    <p:sldId id="413" r:id="rId30"/>
    <p:sldId id="414" r:id="rId31"/>
    <p:sldId id="398" r:id="rId32"/>
    <p:sldId id="416" r:id="rId33"/>
    <p:sldId id="415" r:id="rId34"/>
    <p:sldId id="399" r:id="rId35"/>
    <p:sldId id="403" r:id="rId36"/>
    <p:sldId id="417" r:id="rId37"/>
  </p:sldIdLst>
  <p:sldSz cx="9144000" cy="6858000" type="screen4x3"/>
  <p:notesSz cx="7099300" cy="10234613"/>
  <p:defaultTextStyle>
    <a:defPPr>
      <a:defRPr lang="en-US"/>
    </a:defPPr>
    <a:lvl1pPr algn="l" rtl="0" eaLnBrk="0" fontAlgn="base" hangingPunct="0">
      <a:spcBef>
        <a:spcPct val="0"/>
      </a:spcBef>
      <a:spcAft>
        <a:spcPct val="0"/>
      </a:spcAft>
      <a:defRPr sz="2400"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sz="2400"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sz="2400"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sz="2400"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sz="2400" kern="1200">
        <a:solidFill>
          <a:schemeClr val="tx1"/>
        </a:solidFill>
        <a:latin typeface="Arial" panose="020B0604020202020204" pitchFamily="34" charset="0"/>
        <a:ea typeface="+mn-ea"/>
        <a:cs typeface="+mn-cs"/>
      </a:defRPr>
    </a:lvl5pPr>
    <a:lvl6pPr marL="2286000" algn="l" defTabSz="914400" rtl="0" eaLnBrk="1" latinLnBrk="0" hangingPunct="1">
      <a:defRPr sz="2400" kern="1200">
        <a:solidFill>
          <a:schemeClr val="tx1"/>
        </a:solidFill>
        <a:latin typeface="Arial" panose="020B0604020202020204" pitchFamily="34" charset="0"/>
        <a:ea typeface="+mn-ea"/>
        <a:cs typeface="+mn-cs"/>
      </a:defRPr>
    </a:lvl6pPr>
    <a:lvl7pPr marL="2743200" algn="l" defTabSz="914400" rtl="0" eaLnBrk="1" latinLnBrk="0" hangingPunct="1">
      <a:defRPr sz="2400" kern="1200">
        <a:solidFill>
          <a:schemeClr val="tx1"/>
        </a:solidFill>
        <a:latin typeface="Arial" panose="020B0604020202020204" pitchFamily="34" charset="0"/>
        <a:ea typeface="+mn-ea"/>
        <a:cs typeface="+mn-cs"/>
      </a:defRPr>
    </a:lvl7pPr>
    <a:lvl8pPr marL="3200400" algn="l" defTabSz="914400" rtl="0" eaLnBrk="1" latinLnBrk="0" hangingPunct="1">
      <a:defRPr sz="2400" kern="1200">
        <a:solidFill>
          <a:schemeClr val="tx1"/>
        </a:solidFill>
        <a:latin typeface="Arial" panose="020B0604020202020204" pitchFamily="34" charset="0"/>
        <a:ea typeface="+mn-ea"/>
        <a:cs typeface="+mn-cs"/>
      </a:defRPr>
    </a:lvl8pPr>
    <a:lvl9pPr marL="3657600" algn="l" defTabSz="914400" rtl="0" eaLnBrk="1" latinLnBrk="0" hangingPunct="1">
      <a:defRPr sz="2400"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 uri="{2D200454-40CA-4A62-9FC3-DE9A4176ACB9}">
      <p15:notesGuideLst xmlns:p15="http://schemas.microsoft.com/office/powerpoint/2012/main" xmlns="">
        <p15:guide id="1" orient="horz" pos="3224">
          <p15:clr>
            <a:srgbClr val="A4A3A4"/>
          </p15:clr>
        </p15:guide>
        <p15:guide id="2" pos="2236">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66"/>
    <a:srgbClr val="663300"/>
    <a:srgbClr val="A50021"/>
    <a:srgbClr val="FFFF99"/>
    <a:srgbClr val="FFCC66"/>
    <a:srgbClr val="FFD365"/>
    <a:srgbClr val="FF9933"/>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194" autoAdjust="0"/>
    <p:restoredTop sz="94660"/>
  </p:normalViewPr>
  <p:slideViewPr>
    <p:cSldViewPr>
      <p:cViewPr varScale="1">
        <p:scale>
          <a:sx n="65" d="100"/>
          <a:sy n="65" d="100"/>
        </p:scale>
        <p:origin x="-1236" y="-96"/>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3192"/>
    </p:cViewPr>
  </p:sorterViewPr>
  <p:notesViewPr>
    <p:cSldViewPr>
      <p:cViewPr>
        <p:scale>
          <a:sx n="160" d="100"/>
          <a:sy n="160" d="100"/>
        </p:scale>
        <p:origin x="-342" y="606"/>
      </p:cViewPr>
      <p:guideLst>
        <p:guide orient="horz" pos="3224"/>
        <p:guide pos="2236"/>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0" y="0"/>
            <a:ext cx="3076575"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48" tIns="49524" rIns="99048" bIns="49524" numCol="1" anchor="t" anchorCtr="0" compatLnSpc="1">
            <a:prstTxWarp prst="textNoShape">
              <a:avLst/>
            </a:prstTxWarp>
          </a:bodyPr>
          <a:lstStyle>
            <a:lvl1pPr>
              <a:defRPr sz="1300">
                <a:latin typeface="Times New Roman" pitchFamily="18" charset="0"/>
              </a:defRPr>
            </a:lvl1pPr>
          </a:lstStyle>
          <a:p>
            <a:pPr>
              <a:defRPr/>
            </a:pPr>
            <a:endParaRPr lang="en-US" dirty="0"/>
          </a:p>
        </p:txBody>
      </p:sp>
      <p:sp>
        <p:nvSpPr>
          <p:cNvPr id="5123" name="Rectangle 3"/>
          <p:cNvSpPr>
            <a:spLocks noGrp="1" noChangeArrowheads="1"/>
          </p:cNvSpPr>
          <p:nvPr>
            <p:ph type="dt" sz="quarter" idx="1"/>
          </p:nvPr>
        </p:nvSpPr>
        <p:spPr bwMode="auto">
          <a:xfrm>
            <a:off x="4022725" y="0"/>
            <a:ext cx="3076575"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48" tIns="49524" rIns="99048" bIns="49524" numCol="1" anchor="t" anchorCtr="0" compatLnSpc="1">
            <a:prstTxWarp prst="textNoShape">
              <a:avLst/>
            </a:prstTxWarp>
          </a:bodyPr>
          <a:lstStyle>
            <a:lvl1pPr algn="r">
              <a:defRPr sz="1300">
                <a:latin typeface="Times New Roman" pitchFamily="18" charset="0"/>
              </a:defRPr>
            </a:lvl1pPr>
          </a:lstStyle>
          <a:p>
            <a:pPr>
              <a:defRPr/>
            </a:pPr>
            <a:endParaRPr lang="en-US" dirty="0"/>
          </a:p>
        </p:txBody>
      </p:sp>
      <p:sp>
        <p:nvSpPr>
          <p:cNvPr id="5124" name="Rectangle 4"/>
          <p:cNvSpPr>
            <a:spLocks noGrp="1" noChangeArrowheads="1"/>
          </p:cNvSpPr>
          <p:nvPr>
            <p:ph type="ftr" sz="quarter" idx="2"/>
          </p:nvPr>
        </p:nvSpPr>
        <p:spPr bwMode="auto">
          <a:xfrm>
            <a:off x="0" y="9723438"/>
            <a:ext cx="3076575"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48" tIns="49524" rIns="99048" bIns="49524" numCol="1" anchor="b" anchorCtr="0" compatLnSpc="1">
            <a:prstTxWarp prst="textNoShape">
              <a:avLst/>
            </a:prstTxWarp>
          </a:bodyPr>
          <a:lstStyle>
            <a:lvl1pPr>
              <a:defRPr sz="1300">
                <a:latin typeface="Times New Roman" pitchFamily="18" charset="0"/>
              </a:defRPr>
            </a:lvl1pPr>
          </a:lstStyle>
          <a:p>
            <a:pPr>
              <a:defRPr/>
            </a:pPr>
            <a:endParaRPr lang="en-US" dirty="0"/>
          </a:p>
        </p:txBody>
      </p:sp>
      <p:sp>
        <p:nvSpPr>
          <p:cNvPr id="5125" name="Rectangle 5"/>
          <p:cNvSpPr>
            <a:spLocks noGrp="1" noChangeArrowheads="1"/>
          </p:cNvSpPr>
          <p:nvPr>
            <p:ph type="sldNum" sz="quarter" idx="3"/>
          </p:nvPr>
        </p:nvSpPr>
        <p:spPr bwMode="auto">
          <a:xfrm>
            <a:off x="4022725" y="9723438"/>
            <a:ext cx="3076575"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48" tIns="49524" rIns="99048" bIns="49524" numCol="1" anchor="b" anchorCtr="0" compatLnSpc="1">
            <a:prstTxWarp prst="textNoShape">
              <a:avLst/>
            </a:prstTxWarp>
          </a:bodyPr>
          <a:lstStyle>
            <a:lvl1pPr algn="r">
              <a:defRPr sz="1300">
                <a:latin typeface="Times New Roman" panose="02020603050405020304" pitchFamily="18" charset="0"/>
              </a:defRPr>
            </a:lvl1pPr>
          </a:lstStyle>
          <a:p>
            <a:fld id="{49D51B88-AEE3-4762-9D7D-886B6B9BE8F8}" type="slidenum">
              <a:rPr lang="en-US" altLang="en-US"/>
              <a:pPr/>
              <a:t>‹#›</a:t>
            </a:fld>
            <a:endParaRPr lang="en-US" altLang="en-US" dirty="0"/>
          </a:p>
        </p:txBody>
      </p:sp>
    </p:spTree>
    <p:extLst>
      <p:ext uri="{BB962C8B-B14F-4D97-AF65-F5344CB8AC3E}">
        <p14:creationId xmlns:p14="http://schemas.microsoft.com/office/powerpoint/2010/main" val="260287697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0" name="Rectangle 1026"/>
          <p:cNvSpPr>
            <a:spLocks noGrp="1" noChangeArrowheads="1"/>
          </p:cNvSpPr>
          <p:nvPr>
            <p:ph type="hdr" sz="quarter"/>
          </p:nvPr>
        </p:nvSpPr>
        <p:spPr bwMode="auto">
          <a:xfrm>
            <a:off x="0" y="0"/>
            <a:ext cx="3076575"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48" tIns="49524" rIns="99048" bIns="49524" numCol="1" anchor="t" anchorCtr="0" compatLnSpc="1">
            <a:prstTxWarp prst="textNoShape">
              <a:avLst/>
            </a:prstTxWarp>
          </a:bodyPr>
          <a:lstStyle>
            <a:lvl1pPr>
              <a:defRPr sz="1300">
                <a:latin typeface="Times New Roman" pitchFamily="18" charset="0"/>
              </a:defRPr>
            </a:lvl1pPr>
          </a:lstStyle>
          <a:p>
            <a:pPr>
              <a:defRPr/>
            </a:pPr>
            <a:endParaRPr lang="en-US" dirty="0"/>
          </a:p>
        </p:txBody>
      </p:sp>
      <p:sp>
        <p:nvSpPr>
          <p:cNvPr id="7171" name="Rectangle 1027"/>
          <p:cNvSpPr>
            <a:spLocks noGrp="1" noChangeArrowheads="1"/>
          </p:cNvSpPr>
          <p:nvPr>
            <p:ph type="dt" idx="1"/>
          </p:nvPr>
        </p:nvSpPr>
        <p:spPr bwMode="auto">
          <a:xfrm>
            <a:off x="4022725" y="0"/>
            <a:ext cx="3076575"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48" tIns="49524" rIns="99048" bIns="49524" numCol="1" anchor="t" anchorCtr="0" compatLnSpc="1">
            <a:prstTxWarp prst="textNoShape">
              <a:avLst/>
            </a:prstTxWarp>
          </a:bodyPr>
          <a:lstStyle>
            <a:lvl1pPr algn="r">
              <a:defRPr sz="1300">
                <a:latin typeface="Times New Roman" pitchFamily="18" charset="0"/>
              </a:defRPr>
            </a:lvl1pPr>
          </a:lstStyle>
          <a:p>
            <a:pPr>
              <a:defRPr/>
            </a:pPr>
            <a:endParaRPr lang="en-US" dirty="0"/>
          </a:p>
        </p:txBody>
      </p:sp>
      <p:sp>
        <p:nvSpPr>
          <p:cNvPr id="13316" name="Rectangle 1028"/>
          <p:cNvSpPr>
            <a:spLocks noGrp="1" noRot="1" noChangeAspect="1" noChangeArrowheads="1" noTextEdit="1"/>
          </p:cNvSpPr>
          <p:nvPr>
            <p:ph type="sldImg" idx="2"/>
          </p:nvPr>
        </p:nvSpPr>
        <p:spPr bwMode="auto">
          <a:xfrm>
            <a:off x="992188" y="768350"/>
            <a:ext cx="5114925" cy="3836988"/>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7173" name="Rectangle 1029"/>
          <p:cNvSpPr>
            <a:spLocks noGrp="1" noChangeArrowheads="1"/>
          </p:cNvSpPr>
          <p:nvPr>
            <p:ph type="body" sz="quarter" idx="3"/>
          </p:nvPr>
        </p:nvSpPr>
        <p:spPr bwMode="auto">
          <a:xfrm>
            <a:off x="946150" y="4860925"/>
            <a:ext cx="5207000" cy="46053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48" tIns="49524" rIns="99048" bIns="49524"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7174" name="Rectangle 1030"/>
          <p:cNvSpPr>
            <a:spLocks noGrp="1" noChangeArrowheads="1"/>
          </p:cNvSpPr>
          <p:nvPr>
            <p:ph type="ftr" sz="quarter" idx="4"/>
          </p:nvPr>
        </p:nvSpPr>
        <p:spPr bwMode="auto">
          <a:xfrm>
            <a:off x="0" y="9723438"/>
            <a:ext cx="3076575"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48" tIns="49524" rIns="99048" bIns="49524" numCol="1" anchor="b" anchorCtr="0" compatLnSpc="1">
            <a:prstTxWarp prst="textNoShape">
              <a:avLst/>
            </a:prstTxWarp>
          </a:bodyPr>
          <a:lstStyle>
            <a:lvl1pPr>
              <a:defRPr sz="1300">
                <a:latin typeface="Times New Roman" pitchFamily="18" charset="0"/>
              </a:defRPr>
            </a:lvl1pPr>
          </a:lstStyle>
          <a:p>
            <a:pPr>
              <a:defRPr/>
            </a:pPr>
            <a:endParaRPr lang="en-US" dirty="0"/>
          </a:p>
        </p:txBody>
      </p:sp>
      <p:sp>
        <p:nvSpPr>
          <p:cNvPr id="7175" name="Rectangle 1031"/>
          <p:cNvSpPr>
            <a:spLocks noGrp="1" noChangeArrowheads="1"/>
          </p:cNvSpPr>
          <p:nvPr>
            <p:ph type="sldNum" sz="quarter" idx="5"/>
          </p:nvPr>
        </p:nvSpPr>
        <p:spPr bwMode="auto">
          <a:xfrm>
            <a:off x="4022725" y="9723438"/>
            <a:ext cx="3076575"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48" tIns="49524" rIns="99048" bIns="49524" numCol="1" anchor="b" anchorCtr="0" compatLnSpc="1">
            <a:prstTxWarp prst="textNoShape">
              <a:avLst/>
            </a:prstTxWarp>
          </a:bodyPr>
          <a:lstStyle>
            <a:lvl1pPr algn="r">
              <a:defRPr sz="1300">
                <a:latin typeface="Times New Roman" panose="02020603050405020304" pitchFamily="18" charset="0"/>
              </a:defRPr>
            </a:lvl1pPr>
          </a:lstStyle>
          <a:p>
            <a:fld id="{5FFAE8C0-4354-445F-8CB3-6D1A4118707B}" type="slidenum">
              <a:rPr lang="en-US" altLang="en-US"/>
              <a:pPr/>
              <a:t>‹#›</a:t>
            </a:fld>
            <a:endParaRPr lang="en-US" altLang="en-US" dirty="0"/>
          </a:p>
        </p:txBody>
      </p:sp>
    </p:spTree>
    <p:extLst>
      <p:ext uri="{BB962C8B-B14F-4D97-AF65-F5344CB8AC3E}">
        <p14:creationId xmlns:p14="http://schemas.microsoft.com/office/powerpoint/2010/main" val="301150675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3" Type="http://schemas.openxmlformats.org/officeDocument/2006/relationships/hyperlink" Target="http://www.usccb.org/bible/1peter/2#68002004-1" TargetMode="External"/><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1031"/>
          <p:cNvSpPr>
            <a:spLocks noGrp="1" noChangeArrowheads="1"/>
          </p:cNvSpPr>
          <p:nvPr>
            <p:ph type="sldNum" sz="quarter" idx="5"/>
          </p:nvPr>
        </p:nvSpPr>
        <p:spPr>
          <a:noFill/>
        </p:spPr>
        <p:txBody>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fld id="{91B2A133-0761-47CF-A5A0-2BD6592AE917}" type="slidenum">
              <a:rPr lang="en-US" altLang="en-US" sz="1300">
                <a:latin typeface="Times New Roman" panose="02020603050405020304" pitchFamily="18" charset="0"/>
              </a:rPr>
              <a:pPr/>
              <a:t>1</a:t>
            </a:fld>
            <a:endParaRPr lang="en-US" altLang="en-US" sz="1300" dirty="0">
              <a:latin typeface="Times New Roman" panose="02020603050405020304" pitchFamily="18" charset="0"/>
            </a:endParaRPr>
          </a:p>
        </p:txBody>
      </p:sp>
      <p:sp>
        <p:nvSpPr>
          <p:cNvPr id="14339" name="Rectangle 2"/>
          <p:cNvSpPr>
            <a:spLocks noGrp="1" noRot="1" noChangeAspect="1" noChangeArrowheads="1" noTextEdit="1"/>
          </p:cNvSpPr>
          <p:nvPr>
            <p:ph type="sldImg"/>
          </p:nvPr>
        </p:nvSpPr>
        <p:spPr>
          <a:ln/>
        </p:spPr>
      </p:sp>
      <p:sp>
        <p:nvSpPr>
          <p:cNvPr id="47108" name="Rectangle 3"/>
          <p:cNvSpPr>
            <a:spLocks noGrp="1" noChangeArrowheads="1"/>
          </p:cNvSpPr>
          <p:nvPr>
            <p:ph type="body" idx="1"/>
          </p:nvPr>
        </p:nvSpPr>
        <p:spPr>
          <a:xfrm>
            <a:off x="946150" y="4860924"/>
            <a:ext cx="5207000" cy="4904581"/>
          </a:xfrm>
        </p:spPr>
        <p:txBody>
          <a:bodyPr/>
          <a:lstStyle/>
          <a:p>
            <a:pPr>
              <a:defRPr/>
            </a:pPr>
            <a:r>
              <a:rPr lang="en-US" sz="1600" dirty="0">
                <a:solidFill>
                  <a:srgbClr val="000066"/>
                </a:solidFill>
                <a:latin typeface="+mj-lt"/>
              </a:rPr>
              <a:t>Pre-session comments/questions</a:t>
            </a:r>
            <a:r>
              <a:rPr lang="en-US" sz="1600" dirty="0" smtClean="0">
                <a:solidFill>
                  <a:srgbClr val="000066"/>
                </a:solidFill>
                <a:latin typeface="+mj-lt"/>
              </a:rPr>
              <a:t>:</a:t>
            </a:r>
          </a:p>
          <a:p>
            <a:pPr>
              <a:defRPr/>
            </a:pPr>
            <a:r>
              <a:rPr lang="en-US" sz="1600" dirty="0" smtClean="0">
                <a:solidFill>
                  <a:srgbClr val="000066"/>
                </a:solidFill>
                <a:latin typeface="+mj-lt"/>
              </a:rPr>
              <a:t>I’d like to </a:t>
            </a:r>
            <a:r>
              <a:rPr lang="en-US" sz="1600" baseline="0" dirty="0" smtClean="0">
                <a:solidFill>
                  <a:srgbClr val="000066"/>
                </a:solidFill>
                <a:latin typeface="+mj-lt"/>
              </a:rPr>
              <a:t>float an idea for next summer (the office likes us to plan far ahead). </a:t>
            </a:r>
          </a:p>
          <a:p>
            <a:pPr>
              <a:defRPr/>
            </a:pPr>
            <a:r>
              <a:rPr lang="en-US" sz="1600" baseline="0" dirty="0" smtClean="0">
                <a:solidFill>
                  <a:srgbClr val="000066"/>
                </a:solidFill>
                <a:latin typeface="+mj-lt"/>
              </a:rPr>
              <a:t>Since these summer courses are replacements for our usual Bible Study, I’d prefer to keep them Scripturally focused.</a:t>
            </a:r>
          </a:p>
          <a:p>
            <a:pPr>
              <a:defRPr/>
            </a:pPr>
            <a:r>
              <a:rPr lang="en-US" sz="1600" baseline="0" dirty="0" smtClean="0">
                <a:solidFill>
                  <a:srgbClr val="000066"/>
                </a:solidFill>
                <a:latin typeface="+mj-lt"/>
              </a:rPr>
              <a:t>Who might be interested in a course that addresses the idea of typology? </a:t>
            </a:r>
            <a:r>
              <a:rPr kumimoji="1" lang="en-US" sz="1600" kern="1200" dirty="0" smtClean="0">
                <a:solidFill>
                  <a:srgbClr val="000066"/>
                </a:solidFill>
                <a:effectLst/>
                <a:latin typeface="+mj-lt"/>
              </a:rPr>
              <a:t>Typology is the study of persons or events in the Old Testament that foreshadow someone or something greater in the New Testament. (We’ve encountered some examples of this in our current course.) </a:t>
            </a:r>
          </a:p>
          <a:p>
            <a:pPr>
              <a:defRPr/>
            </a:pPr>
            <a:r>
              <a:rPr kumimoji="1" lang="en-US" sz="1600" kern="1200" dirty="0" smtClean="0">
                <a:solidFill>
                  <a:srgbClr val="000066"/>
                </a:solidFill>
                <a:effectLst/>
                <a:latin typeface="+mj-lt"/>
              </a:rPr>
              <a:t>The word “typology” comes to us from St. Paul himself, in Rom 5:14, where he referred to Adam as a “type” of Christ. We</a:t>
            </a:r>
            <a:r>
              <a:rPr kumimoji="1" lang="en-US" sz="1600" kern="1200" baseline="0" dirty="0" smtClean="0">
                <a:solidFill>
                  <a:srgbClr val="000066"/>
                </a:solidFill>
                <a:effectLst/>
                <a:latin typeface="+mj-lt"/>
              </a:rPr>
              <a:t> would examine Jesus’ and the NT authors’ use of typology, as well as that given to us by some of the early Church Fathers. </a:t>
            </a:r>
          </a:p>
          <a:p>
            <a:pPr>
              <a:defRPr/>
            </a:pPr>
            <a:r>
              <a:rPr kumimoji="1" lang="en-US" sz="1600" kern="1200" baseline="0" dirty="0" smtClean="0">
                <a:solidFill>
                  <a:srgbClr val="000066"/>
                </a:solidFill>
                <a:effectLst/>
                <a:latin typeface="+mj-lt"/>
              </a:rPr>
              <a:t>If I can get agreement on such a course this summer, I can prepare it before next summer and we could offer it on consecutive weeks – how many to be determined.</a:t>
            </a:r>
            <a:endParaRPr lang="en-US" sz="1600" dirty="0">
              <a:solidFill>
                <a:srgbClr val="000066"/>
              </a:solidFill>
              <a:latin typeface="+mj-lt"/>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Image Placeholder 1"/>
          <p:cNvSpPr>
            <a:spLocks noGrp="1" noRot="1" noChangeAspect="1" noTextEdit="1"/>
          </p:cNvSpPr>
          <p:nvPr>
            <p:ph type="sldImg"/>
          </p:nvPr>
        </p:nvSpPr>
        <p:spPr>
          <a:ln/>
        </p:spPr>
      </p:sp>
      <p:sp>
        <p:nvSpPr>
          <p:cNvPr id="17411" name="Notes Placeholder 2"/>
          <p:cNvSpPr>
            <a:spLocks noGrp="1"/>
          </p:cNvSpPr>
          <p:nvPr>
            <p:ph type="body" idx="1"/>
          </p:nvPr>
        </p:nvSpPr>
        <p:spPr>
          <a:noFill/>
        </p:spPr>
        <p:txBody>
          <a:bodyPr/>
          <a:lstStyle/>
          <a:p>
            <a:endParaRPr lang="en-US" altLang="en-US" dirty="0"/>
          </a:p>
        </p:txBody>
      </p:sp>
      <p:sp>
        <p:nvSpPr>
          <p:cNvPr id="17412" name="Slide Number Placeholder 3"/>
          <p:cNvSpPr>
            <a:spLocks noGrp="1"/>
          </p:cNvSpPr>
          <p:nvPr>
            <p:ph type="sldNum" sz="quarter" idx="5"/>
          </p:nvPr>
        </p:nvSpPr>
        <p:spPr>
          <a:noFill/>
        </p:spPr>
        <p:txBody>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fld id="{29AEF69F-53F9-4D54-8341-88959D70C7B7}" type="slidenum">
              <a:rPr lang="en-US" altLang="en-US" sz="1300">
                <a:latin typeface="Times New Roman" panose="02020603050405020304" pitchFamily="18" charset="0"/>
              </a:rPr>
              <a:pPr/>
              <a:t>2</a:t>
            </a:fld>
            <a:endParaRPr lang="en-US" altLang="en-US" sz="1300" dirty="0">
              <a:latin typeface="Times New Roman" panose="02020603050405020304" pitchFamily="18"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Image Placeholder 1"/>
          <p:cNvSpPr>
            <a:spLocks noGrp="1" noRot="1" noChangeAspect="1" noTextEdit="1"/>
          </p:cNvSpPr>
          <p:nvPr>
            <p:ph type="sldImg"/>
          </p:nvPr>
        </p:nvSpPr>
        <p:spPr>
          <a:ln/>
        </p:spPr>
      </p:sp>
      <p:sp>
        <p:nvSpPr>
          <p:cNvPr id="17411" name="Notes Placeholder 2"/>
          <p:cNvSpPr>
            <a:spLocks noGrp="1"/>
          </p:cNvSpPr>
          <p:nvPr>
            <p:ph type="body" idx="1"/>
          </p:nvPr>
        </p:nvSpPr>
        <p:spPr>
          <a:noFill/>
        </p:spPr>
        <p:txBody>
          <a:bodyPr/>
          <a:lstStyle/>
          <a:p>
            <a:endParaRPr lang="en-US" altLang="en-US" dirty="0"/>
          </a:p>
        </p:txBody>
      </p:sp>
      <p:sp>
        <p:nvSpPr>
          <p:cNvPr id="17412" name="Slide Number Placeholder 3"/>
          <p:cNvSpPr>
            <a:spLocks noGrp="1"/>
          </p:cNvSpPr>
          <p:nvPr>
            <p:ph type="sldNum" sz="quarter" idx="5"/>
          </p:nvPr>
        </p:nvSpPr>
        <p:spPr>
          <a:noFill/>
        </p:spPr>
        <p:txBody>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fld id="{29AEF69F-53F9-4D54-8341-88959D70C7B7}" type="slidenum">
              <a:rPr lang="en-US" altLang="en-US" sz="1300">
                <a:latin typeface="Times New Roman" panose="02020603050405020304" pitchFamily="18" charset="0"/>
              </a:rPr>
              <a:pPr/>
              <a:t>3</a:t>
            </a:fld>
            <a:endParaRPr lang="en-US" altLang="en-US" sz="1300" dirty="0">
              <a:latin typeface="Times New Roman" panose="02020603050405020304" pitchFamily="18"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Slide Image Placeholder 1"/>
          <p:cNvSpPr>
            <a:spLocks noGrp="1" noRot="1" noChangeAspect="1" noTextEdit="1"/>
          </p:cNvSpPr>
          <p:nvPr>
            <p:ph type="sldImg"/>
          </p:nvPr>
        </p:nvSpPr>
        <p:spPr>
          <a:ln/>
        </p:spPr>
      </p:sp>
      <p:sp>
        <p:nvSpPr>
          <p:cNvPr id="15363" name="Notes Placeholder 2"/>
          <p:cNvSpPr>
            <a:spLocks noGrp="1"/>
          </p:cNvSpPr>
          <p:nvPr>
            <p:ph type="body" idx="1"/>
          </p:nvPr>
        </p:nvSpPr>
        <p:spPr>
          <a:noFill/>
        </p:spPr>
        <p:txBody>
          <a:bodyPr/>
          <a:lstStyle/>
          <a:p>
            <a:r>
              <a:rPr lang="en-US" altLang="en-US" sz="1600" dirty="0" smtClean="0">
                <a:solidFill>
                  <a:srgbClr val="000066"/>
                </a:solidFill>
                <a:latin typeface="+mj-lt"/>
              </a:rPr>
              <a:t>From the beginning, it’s important to understand that Christ</a:t>
            </a:r>
            <a:r>
              <a:rPr lang="en-US" altLang="en-US" sz="1600" baseline="0" dirty="0" smtClean="0">
                <a:solidFill>
                  <a:srgbClr val="000066"/>
                </a:solidFill>
                <a:latin typeface="+mj-lt"/>
              </a:rPr>
              <a:t> is His Church, He and the Church are inseparable. For this reason I choose this photo I took in Rome of the façade of St. Peter’s Basilica: Jesus flanked by John the Baptist and Peter. One is the last of the prophets of the Old Covenant, the other the first of the vicars of Christ in the New Covenant. Both point to Jesus who stands figuratively atop the Church he established.</a:t>
            </a:r>
          </a:p>
          <a:p>
            <a:r>
              <a:rPr lang="en-US" altLang="en-US" sz="1600" dirty="0" smtClean="0">
                <a:solidFill>
                  <a:srgbClr val="000066"/>
                </a:solidFill>
                <a:latin typeface="+mj-lt"/>
              </a:rPr>
              <a:t>But it is not a Church of Stone – the building is merely a figure, a sign pointing to the real Church, the Spiritual Church, the Body of Christ of which its members are the individual stones and Jesus is its head.</a:t>
            </a:r>
            <a:endParaRPr lang="en-US" altLang="en-US" sz="1600" baseline="0" dirty="0" smtClean="0">
              <a:solidFill>
                <a:srgbClr val="000066"/>
              </a:solidFill>
              <a:latin typeface="+mj-lt"/>
            </a:endParaRPr>
          </a:p>
          <a:p>
            <a:endParaRPr lang="en-US" altLang="en-US" sz="1600" dirty="0">
              <a:solidFill>
                <a:srgbClr val="000066"/>
              </a:solidFill>
              <a:latin typeface="+mj-lt"/>
            </a:endParaRPr>
          </a:p>
        </p:txBody>
      </p:sp>
      <p:sp>
        <p:nvSpPr>
          <p:cNvPr id="15364" name="Slide Number Placeholder 3"/>
          <p:cNvSpPr>
            <a:spLocks noGrp="1"/>
          </p:cNvSpPr>
          <p:nvPr>
            <p:ph type="sldNum" sz="quarter" idx="5"/>
          </p:nvPr>
        </p:nvSpPr>
        <p:spPr>
          <a:noFill/>
        </p:spPr>
        <p:txBody>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fld id="{0F0A5CAD-263C-4D3B-83AB-706664EC1059}" type="slidenum">
              <a:rPr lang="en-US" altLang="en-US" sz="1300">
                <a:latin typeface="Times New Roman" panose="02020603050405020304" pitchFamily="18" charset="0"/>
              </a:rPr>
              <a:pPr/>
              <a:t>4</a:t>
            </a:fld>
            <a:endParaRPr lang="en-US" altLang="en-US" sz="1300" dirty="0">
              <a:latin typeface="Times New Roman" panose="02020603050405020304" pitchFamily="18"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FFAE8C0-4354-445F-8CB3-6D1A4118707B}" type="slidenum">
              <a:rPr lang="en-US" altLang="en-US" smtClean="0"/>
              <a:pPr/>
              <a:t>5</a:t>
            </a:fld>
            <a:endParaRPr lang="en-US" altLang="en-US" dirty="0"/>
          </a:p>
        </p:txBody>
      </p:sp>
    </p:spTree>
    <p:extLst>
      <p:ext uri="{BB962C8B-B14F-4D97-AF65-F5344CB8AC3E}">
        <p14:creationId xmlns:p14="http://schemas.microsoft.com/office/powerpoint/2010/main" val="286638461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600" dirty="0">
                <a:solidFill>
                  <a:srgbClr val="000066"/>
                </a:solidFill>
                <a:latin typeface="+mj-lt"/>
              </a:rPr>
              <a:t>Signs of things to come: the restoration of the priesthood is a sign of the expected restoration of the Davidic line. The Branch: a tree metaphor for the expected future ruler as a descendant of the Davidic dynasty. This imagery also appears </a:t>
            </a:r>
            <a:r>
              <a:rPr lang="en-US" sz="1600" dirty="0" smtClean="0">
                <a:solidFill>
                  <a:srgbClr val="000066"/>
                </a:solidFill>
                <a:latin typeface="+mj-lt"/>
              </a:rPr>
              <a:t>in Is 11:1,10; Jer 23:5; 33:15 and Zec 6:12</a:t>
            </a:r>
            <a:endParaRPr lang="en-US" sz="1600" dirty="0">
              <a:solidFill>
                <a:srgbClr val="000066"/>
              </a:solidFill>
              <a:latin typeface="+mj-lt"/>
            </a:endParaRPr>
          </a:p>
          <a:p>
            <a:r>
              <a:rPr lang="en-US" sz="1600" dirty="0" smtClean="0">
                <a:solidFill>
                  <a:srgbClr val="000066"/>
                </a:solidFill>
                <a:latin typeface="+mj-lt"/>
              </a:rPr>
              <a:t>Stone </a:t>
            </a:r>
            <a:r>
              <a:rPr lang="en-US" sz="1600" dirty="0">
                <a:solidFill>
                  <a:srgbClr val="000066"/>
                </a:solidFill>
                <a:latin typeface="+mj-lt"/>
              </a:rPr>
              <a:t>with seven facets: represents both the precious stones that were part of the high priest’s apparel and the building stone (</a:t>
            </a:r>
            <a:r>
              <a:rPr lang="en-US" sz="1600" dirty="0" smtClean="0">
                <a:solidFill>
                  <a:srgbClr val="000066"/>
                </a:solidFill>
                <a:latin typeface="+mj-lt"/>
              </a:rPr>
              <a:t>see Ze 4:7,10) </a:t>
            </a:r>
            <a:r>
              <a:rPr lang="en-US" sz="1600" dirty="0">
                <a:solidFill>
                  <a:srgbClr val="000066"/>
                </a:solidFill>
                <a:latin typeface="+mj-lt"/>
              </a:rPr>
              <a:t>that initiated a major construction project. The seven facets (or “eyes”) indicate the totality of its role as an instrument of God’s vigilance and action. Inscription: can refer both to words engraved on the high priest’s apparel </a:t>
            </a:r>
            <a:r>
              <a:rPr lang="en-US" sz="1600" dirty="0" smtClean="0">
                <a:solidFill>
                  <a:srgbClr val="000066"/>
                </a:solidFill>
                <a:latin typeface="+mj-lt"/>
              </a:rPr>
              <a:t>(Ex 28,9,11) </a:t>
            </a:r>
            <a:r>
              <a:rPr lang="en-US" sz="1600" dirty="0">
                <a:solidFill>
                  <a:srgbClr val="000066"/>
                </a:solidFill>
                <a:latin typeface="+mj-lt"/>
              </a:rPr>
              <a:t>and to words chiseled on a cornerstone.</a:t>
            </a:r>
          </a:p>
          <a:p>
            <a:endParaRPr lang="en-US" sz="1600" dirty="0">
              <a:solidFill>
                <a:srgbClr val="000066"/>
              </a:solidFill>
              <a:latin typeface="+mj-lt"/>
            </a:endParaRPr>
          </a:p>
        </p:txBody>
      </p:sp>
      <p:sp>
        <p:nvSpPr>
          <p:cNvPr id="4" name="Slide Number Placeholder 3"/>
          <p:cNvSpPr>
            <a:spLocks noGrp="1"/>
          </p:cNvSpPr>
          <p:nvPr>
            <p:ph type="sldNum" sz="quarter" idx="10"/>
          </p:nvPr>
        </p:nvSpPr>
        <p:spPr/>
        <p:txBody>
          <a:bodyPr/>
          <a:lstStyle/>
          <a:p>
            <a:fld id="{5FFAE8C0-4354-445F-8CB3-6D1A4118707B}" type="slidenum">
              <a:rPr lang="en-US" altLang="en-US" smtClean="0"/>
              <a:pPr/>
              <a:t>6</a:t>
            </a:fld>
            <a:endParaRPr lang="en-US" altLang="en-US" dirty="0"/>
          </a:p>
        </p:txBody>
      </p:sp>
    </p:spTree>
    <p:extLst>
      <p:ext uri="{BB962C8B-B14F-4D97-AF65-F5344CB8AC3E}">
        <p14:creationId xmlns:p14="http://schemas.microsoft.com/office/powerpoint/2010/main" val="245262099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FFAE8C0-4354-445F-8CB3-6D1A4118707B}" type="slidenum">
              <a:rPr lang="en-US" altLang="en-US" smtClean="0"/>
              <a:pPr/>
              <a:t>7</a:t>
            </a:fld>
            <a:endParaRPr lang="en-US" altLang="en-US" dirty="0"/>
          </a:p>
        </p:txBody>
      </p:sp>
    </p:spTree>
    <p:extLst>
      <p:ext uri="{BB962C8B-B14F-4D97-AF65-F5344CB8AC3E}">
        <p14:creationId xmlns:p14="http://schemas.microsoft.com/office/powerpoint/2010/main" val="20022123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FFAE8C0-4354-445F-8CB3-6D1A4118707B}" type="slidenum">
              <a:rPr lang="en-US" altLang="en-US" smtClean="0"/>
              <a:pPr/>
              <a:t>8</a:t>
            </a:fld>
            <a:endParaRPr lang="en-US" altLang="en-US" dirty="0"/>
          </a:p>
        </p:txBody>
      </p:sp>
    </p:spTree>
    <p:extLst>
      <p:ext uri="{BB962C8B-B14F-4D97-AF65-F5344CB8AC3E}">
        <p14:creationId xmlns:p14="http://schemas.microsoft.com/office/powerpoint/2010/main" val="346466666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FFAE8C0-4354-445F-8CB3-6D1A4118707B}" type="slidenum">
              <a:rPr lang="en-US" altLang="en-US" smtClean="0"/>
              <a:pPr/>
              <a:t>9</a:t>
            </a:fld>
            <a:endParaRPr lang="en-US" altLang="en-US" dirty="0"/>
          </a:p>
        </p:txBody>
      </p:sp>
    </p:spTree>
    <p:extLst>
      <p:ext uri="{BB962C8B-B14F-4D97-AF65-F5344CB8AC3E}">
        <p14:creationId xmlns:p14="http://schemas.microsoft.com/office/powerpoint/2010/main" val="227727620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FFAE8C0-4354-445F-8CB3-6D1A4118707B}" type="slidenum">
              <a:rPr lang="en-US" altLang="en-US" smtClean="0"/>
              <a:pPr/>
              <a:t>10</a:t>
            </a:fld>
            <a:endParaRPr lang="en-US" altLang="en-US" dirty="0"/>
          </a:p>
        </p:txBody>
      </p:sp>
    </p:spTree>
    <p:extLst>
      <p:ext uri="{BB962C8B-B14F-4D97-AF65-F5344CB8AC3E}">
        <p14:creationId xmlns:p14="http://schemas.microsoft.com/office/powerpoint/2010/main" val="264986676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FFAE8C0-4354-445F-8CB3-6D1A4118707B}" type="slidenum">
              <a:rPr lang="en-US" altLang="en-US" smtClean="0"/>
              <a:pPr/>
              <a:t>11</a:t>
            </a:fld>
            <a:endParaRPr lang="en-US" altLang="en-US" dirty="0"/>
          </a:p>
        </p:txBody>
      </p:sp>
    </p:spTree>
    <p:extLst>
      <p:ext uri="{BB962C8B-B14F-4D97-AF65-F5344CB8AC3E}">
        <p14:creationId xmlns:p14="http://schemas.microsoft.com/office/powerpoint/2010/main" val="264986676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dirty="0" smtClean="0">
                <a:solidFill>
                  <a:srgbClr val="000066"/>
                </a:solidFill>
                <a:latin typeface="+mj-lt"/>
              </a:rPr>
              <a:t>Jesus has gathered the elements of the ancient feast and made them signs and sacraments into which He has breathed authentic life.</a:t>
            </a:r>
          </a:p>
        </p:txBody>
      </p:sp>
      <p:sp>
        <p:nvSpPr>
          <p:cNvPr id="4" name="Slide Number Placeholder 3"/>
          <p:cNvSpPr>
            <a:spLocks noGrp="1"/>
          </p:cNvSpPr>
          <p:nvPr>
            <p:ph type="sldNum" sz="quarter" idx="10"/>
          </p:nvPr>
        </p:nvSpPr>
        <p:spPr/>
        <p:txBody>
          <a:bodyPr/>
          <a:lstStyle/>
          <a:p>
            <a:fld id="{5FFAE8C0-4354-445F-8CB3-6D1A4118707B}" type="slidenum">
              <a:rPr lang="en-US" altLang="en-US" smtClean="0"/>
              <a:pPr/>
              <a:t>12</a:t>
            </a:fld>
            <a:endParaRPr lang="en-US" altLang="en-US" dirty="0"/>
          </a:p>
        </p:txBody>
      </p:sp>
    </p:spTree>
    <p:extLst>
      <p:ext uri="{BB962C8B-B14F-4D97-AF65-F5344CB8AC3E}">
        <p14:creationId xmlns:p14="http://schemas.microsoft.com/office/powerpoint/2010/main" val="158448261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dirty="0">
                <a:solidFill>
                  <a:srgbClr val="000066"/>
                </a:solidFill>
                <a:latin typeface="+mj-lt"/>
              </a:rPr>
              <a:t>John 1:29 -- The next day he saw Jesus coming to him and said, "Behold, the Lamb of God who takes away the sin of the world!</a:t>
            </a:r>
          </a:p>
          <a:p>
            <a:r>
              <a:rPr lang="en-US" sz="1400" dirty="0">
                <a:solidFill>
                  <a:srgbClr val="000066"/>
                </a:solidFill>
                <a:latin typeface="+mj-lt"/>
              </a:rPr>
              <a:t>Mark 4:12 -- On the first day of Unleavened Bread, when the Passover lamb was being sacrificed, His disciples said to Him, "Where do You want us to go and prepare for You to eat the Passover?“</a:t>
            </a:r>
          </a:p>
          <a:p>
            <a:r>
              <a:rPr lang="en-US" sz="1400" dirty="0">
                <a:solidFill>
                  <a:srgbClr val="000066"/>
                </a:solidFill>
                <a:latin typeface="+mj-lt"/>
              </a:rPr>
              <a:t>1 Peter 1:19 -- but with precious blood, as of a lamb unblemished and spotless, the blood of Christ.</a:t>
            </a:r>
          </a:p>
          <a:p>
            <a:r>
              <a:rPr lang="en-US" sz="1400" dirty="0">
                <a:solidFill>
                  <a:srgbClr val="000066"/>
                </a:solidFill>
                <a:latin typeface="+mj-lt"/>
              </a:rPr>
              <a:t>Revelation 13:8 -- All who dwell on the earth will worship him, everyone whose name has not been written from the foundation of the world in the book of life of the Lamb who has been slain.</a:t>
            </a:r>
          </a:p>
          <a:p>
            <a:r>
              <a:rPr lang="en-US" sz="1400" dirty="0">
                <a:solidFill>
                  <a:srgbClr val="000066"/>
                </a:solidFill>
                <a:latin typeface="+mj-lt"/>
              </a:rPr>
              <a:t>Matthew 26:2 -- "You know that after two days the Passover is coming, and the Son of Man is to be handed over for crucifixion.“</a:t>
            </a:r>
          </a:p>
          <a:p>
            <a:r>
              <a:rPr lang="en-US" sz="1400" dirty="0">
                <a:solidFill>
                  <a:srgbClr val="000066"/>
                </a:solidFill>
                <a:latin typeface="+mj-lt"/>
              </a:rPr>
              <a:t>Luke 22:7 -- Then came the first day of Unleavened Bread on which the Passover lamb had to be sacrificed.</a:t>
            </a:r>
          </a:p>
          <a:p>
            <a:r>
              <a:rPr lang="en-US" sz="1400" dirty="0">
                <a:solidFill>
                  <a:srgbClr val="000066"/>
                </a:solidFill>
                <a:latin typeface="+mj-lt"/>
              </a:rPr>
              <a:t>Matthew 26:26 -- While they were eating, Jesus took some bread, and after a blessing, He broke it and gave it to the disciples, and said, "Take, eat; this is My body."</a:t>
            </a:r>
          </a:p>
          <a:p>
            <a:endParaRPr lang="en-US" sz="1400" dirty="0">
              <a:solidFill>
                <a:srgbClr val="000066"/>
              </a:solidFill>
              <a:latin typeface="+mj-lt"/>
            </a:endParaRPr>
          </a:p>
        </p:txBody>
      </p:sp>
      <p:sp>
        <p:nvSpPr>
          <p:cNvPr id="4" name="Slide Number Placeholder 3"/>
          <p:cNvSpPr>
            <a:spLocks noGrp="1"/>
          </p:cNvSpPr>
          <p:nvPr>
            <p:ph type="sldNum" sz="quarter" idx="10"/>
          </p:nvPr>
        </p:nvSpPr>
        <p:spPr/>
        <p:txBody>
          <a:bodyPr/>
          <a:lstStyle/>
          <a:p>
            <a:fld id="{5FFAE8C0-4354-445F-8CB3-6D1A4118707B}" type="slidenum">
              <a:rPr lang="en-US" altLang="en-US" smtClean="0"/>
              <a:pPr/>
              <a:t>13</a:t>
            </a:fld>
            <a:endParaRPr lang="en-US" altLang="en-US" dirty="0"/>
          </a:p>
        </p:txBody>
      </p:sp>
    </p:spTree>
    <p:extLst>
      <p:ext uri="{BB962C8B-B14F-4D97-AF65-F5344CB8AC3E}">
        <p14:creationId xmlns:p14="http://schemas.microsoft.com/office/powerpoint/2010/main" val="158448261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600" dirty="0" smtClean="0">
                <a:solidFill>
                  <a:srgbClr val="000066"/>
                </a:solidFill>
                <a:effectLst/>
                <a:latin typeface="+mj-lt"/>
              </a:rPr>
              <a:t>The day of first fruits: a unique term for this feast, which is usually called “the feast of Weeks” (seven weeks or fifty days); it was celebrated as a thanksgiving for the wheat harvest seven weeks after the barley harvest (Passover). In the time of Jesus it was commonly known by the Greek word “Pentecost,” that is, “fiftieth” (day after the Passover); see note on LV 23:16.</a:t>
            </a:r>
          </a:p>
          <a:p>
            <a:r>
              <a:rPr lang="en-US" sz="1600" dirty="0">
                <a:solidFill>
                  <a:srgbClr val="000066"/>
                </a:solidFill>
                <a:latin typeface="+mj-lt"/>
              </a:rPr>
              <a:t>Among Jews the most popular name for this festival is the Feast of Weeks, or </a:t>
            </a:r>
            <a:r>
              <a:rPr lang="en-US" sz="1600" i="1" dirty="0">
                <a:solidFill>
                  <a:srgbClr val="000066"/>
                </a:solidFill>
                <a:latin typeface="+mj-lt"/>
              </a:rPr>
              <a:t>Shavuot, </a:t>
            </a:r>
            <a:r>
              <a:rPr lang="en-US" sz="1600" dirty="0">
                <a:solidFill>
                  <a:srgbClr val="000066"/>
                </a:solidFill>
                <a:latin typeface="+mj-lt"/>
              </a:rPr>
              <a:t>in Hebrew. When celebrating this festival, many Jewish people recall one of the greatest events in history, God’s revealing of the law at Mount Sinai.</a:t>
            </a:r>
          </a:p>
          <a:p>
            <a:r>
              <a:rPr lang="en-US" sz="1600" dirty="0">
                <a:solidFill>
                  <a:srgbClr val="000066"/>
                </a:solidFill>
                <a:latin typeface="+mj-lt"/>
              </a:rPr>
              <a:t>But Pentecost doesn’t just picture the giving of the law; it also shows—through a great miracle that occurred on the first Pentecost in the early Church—how we can persist in living by the </a:t>
            </a:r>
            <a:r>
              <a:rPr lang="en-US" sz="1600" i="1" dirty="0">
                <a:solidFill>
                  <a:srgbClr val="000066"/>
                </a:solidFill>
                <a:latin typeface="+mj-lt"/>
              </a:rPr>
              <a:t>spiritual intent </a:t>
            </a:r>
            <a:r>
              <a:rPr lang="en-US" sz="1600" dirty="0">
                <a:solidFill>
                  <a:srgbClr val="000066"/>
                </a:solidFill>
                <a:latin typeface="+mj-lt"/>
              </a:rPr>
              <a:t>of God’s laws.</a:t>
            </a:r>
          </a:p>
          <a:p>
            <a:endParaRPr lang="en-US" sz="1600" dirty="0">
              <a:solidFill>
                <a:srgbClr val="000066"/>
              </a:solidFill>
              <a:latin typeface="+mj-lt"/>
            </a:endParaRPr>
          </a:p>
          <a:p>
            <a:endParaRPr lang="en-US" sz="1600" dirty="0">
              <a:solidFill>
                <a:srgbClr val="000066"/>
              </a:solidFill>
              <a:latin typeface="+mj-lt"/>
            </a:endParaRPr>
          </a:p>
        </p:txBody>
      </p:sp>
      <p:sp>
        <p:nvSpPr>
          <p:cNvPr id="4" name="Slide Number Placeholder 3"/>
          <p:cNvSpPr>
            <a:spLocks noGrp="1"/>
          </p:cNvSpPr>
          <p:nvPr>
            <p:ph type="sldNum" sz="quarter" idx="10"/>
          </p:nvPr>
        </p:nvSpPr>
        <p:spPr/>
        <p:txBody>
          <a:bodyPr/>
          <a:lstStyle/>
          <a:p>
            <a:fld id="{5FFAE8C0-4354-445F-8CB3-6D1A4118707B}" type="slidenum">
              <a:rPr lang="en-US" altLang="en-US" smtClean="0"/>
              <a:pPr/>
              <a:t>14</a:t>
            </a:fld>
            <a:endParaRPr lang="en-US" altLang="en-US" dirty="0"/>
          </a:p>
        </p:txBody>
      </p:sp>
    </p:spTree>
    <p:extLst>
      <p:ext uri="{BB962C8B-B14F-4D97-AF65-F5344CB8AC3E}">
        <p14:creationId xmlns:p14="http://schemas.microsoft.com/office/powerpoint/2010/main" val="158448261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600" dirty="0" smtClean="0">
                <a:solidFill>
                  <a:srgbClr val="000066"/>
                </a:solidFill>
                <a:latin typeface="+mj-lt"/>
              </a:rPr>
              <a:t>The </a:t>
            </a:r>
            <a:r>
              <a:rPr lang="en-US" sz="1600" dirty="0">
                <a:solidFill>
                  <a:srgbClr val="000066"/>
                </a:solidFill>
                <a:latin typeface="+mj-lt"/>
              </a:rPr>
              <a:t>Jewish </a:t>
            </a:r>
            <a:r>
              <a:rPr lang="en-US" sz="1600" i="1" dirty="0">
                <a:solidFill>
                  <a:srgbClr val="000066"/>
                </a:solidFill>
                <a:latin typeface="+mj-lt"/>
              </a:rPr>
              <a:t>Feast of </a:t>
            </a:r>
            <a:r>
              <a:rPr lang="en-US" sz="1600" i="1" dirty="0" smtClean="0">
                <a:solidFill>
                  <a:srgbClr val="000066"/>
                </a:solidFill>
                <a:latin typeface="+mj-lt"/>
              </a:rPr>
              <a:t>Tabernacles – </a:t>
            </a:r>
            <a:r>
              <a:rPr lang="en-US" sz="1600" dirty="0" smtClean="0">
                <a:solidFill>
                  <a:srgbClr val="000066"/>
                </a:solidFill>
                <a:latin typeface="+mj-lt"/>
              </a:rPr>
              <a:t>also </a:t>
            </a:r>
            <a:r>
              <a:rPr lang="en-US" sz="1600" dirty="0">
                <a:solidFill>
                  <a:srgbClr val="000066"/>
                </a:solidFill>
                <a:latin typeface="+mj-lt"/>
              </a:rPr>
              <a:t>known as </a:t>
            </a:r>
            <a:r>
              <a:rPr lang="en-US" sz="1600" i="1" dirty="0">
                <a:solidFill>
                  <a:srgbClr val="000066"/>
                </a:solidFill>
                <a:latin typeface="+mj-lt"/>
              </a:rPr>
              <a:t>Sukkot</a:t>
            </a:r>
            <a:r>
              <a:rPr lang="en-US" sz="1600" dirty="0">
                <a:solidFill>
                  <a:srgbClr val="000066"/>
                </a:solidFill>
                <a:latin typeface="+mj-lt"/>
              </a:rPr>
              <a:t> or </a:t>
            </a:r>
            <a:r>
              <a:rPr lang="en-US" sz="1600" i="1" dirty="0">
                <a:solidFill>
                  <a:srgbClr val="000066"/>
                </a:solidFill>
                <a:latin typeface="+mj-lt"/>
              </a:rPr>
              <a:t>Feast of </a:t>
            </a:r>
            <a:r>
              <a:rPr lang="en-US" sz="1600" i="1" dirty="0" smtClean="0">
                <a:solidFill>
                  <a:srgbClr val="000066"/>
                </a:solidFill>
                <a:latin typeface="+mj-lt"/>
              </a:rPr>
              <a:t>Booths</a:t>
            </a:r>
            <a:r>
              <a:rPr lang="en-US" sz="1600" dirty="0">
                <a:solidFill>
                  <a:srgbClr val="000066"/>
                </a:solidFill>
                <a:latin typeface="+mj-lt"/>
              </a:rPr>
              <a:t> </a:t>
            </a:r>
            <a:r>
              <a:rPr lang="en-US" sz="1600" dirty="0" smtClean="0">
                <a:solidFill>
                  <a:srgbClr val="000066"/>
                </a:solidFill>
                <a:latin typeface="+mj-lt"/>
              </a:rPr>
              <a:t>– (originally a harvest feast) was instituted by Moses to </a:t>
            </a:r>
            <a:r>
              <a:rPr lang="en-US" sz="1600" dirty="0">
                <a:solidFill>
                  <a:srgbClr val="000066"/>
                </a:solidFill>
                <a:latin typeface="+mj-lt"/>
              </a:rPr>
              <a:t>commemorate the years </a:t>
            </a:r>
            <a:r>
              <a:rPr lang="en-US" sz="1600" dirty="0" smtClean="0">
                <a:solidFill>
                  <a:srgbClr val="000066"/>
                </a:solidFill>
                <a:latin typeface="+mj-lt"/>
              </a:rPr>
              <a:t>the </a:t>
            </a:r>
            <a:r>
              <a:rPr lang="en-US" sz="1600" dirty="0">
                <a:solidFill>
                  <a:srgbClr val="000066"/>
                </a:solidFill>
                <a:latin typeface="+mj-lt"/>
              </a:rPr>
              <a:t>Israelites wandered in the desert after their Exodus </a:t>
            </a:r>
            <a:r>
              <a:rPr lang="en-US" sz="1600" dirty="0" smtClean="0">
                <a:solidFill>
                  <a:srgbClr val="000066"/>
                </a:solidFill>
                <a:latin typeface="+mj-lt"/>
              </a:rPr>
              <a:t>from </a:t>
            </a:r>
            <a:r>
              <a:rPr lang="en-US" sz="1600" dirty="0">
                <a:solidFill>
                  <a:srgbClr val="000066"/>
                </a:solidFill>
                <a:latin typeface="+mj-lt"/>
              </a:rPr>
              <a:t>Egypt.  </a:t>
            </a:r>
            <a:r>
              <a:rPr lang="en-US" sz="1600" dirty="0" smtClean="0">
                <a:solidFill>
                  <a:srgbClr val="000066"/>
                </a:solidFill>
                <a:latin typeface="+mj-lt"/>
              </a:rPr>
              <a:t>The </a:t>
            </a:r>
            <a:r>
              <a:rPr lang="en-US" sz="1600" dirty="0">
                <a:solidFill>
                  <a:srgbClr val="000066"/>
                </a:solidFill>
                <a:latin typeface="+mj-lt"/>
              </a:rPr>
              <a:t>feast </a:t>
            </a:r>
            <a:r>
              <a:rPr lang="en-US" sz="1600" dirty="0" smtClean="0">
                <a:solidFill>
                  <a:srgbClr val="000066"/>
                </a:solidFill>
                <a:latin typeface="+mj-lt"/>
              </a:rPr>
              <a:t>fell within </a:t>
            </a:r>
            <a:r>
              <a:rPr lang="en-US" sz="1600" dirty="0">
                <a:solidFill>
                  <a:srgbClr val="000066"/>
                </a:solidFill>
                <a:latin typeface="+mj-lt"/>
              </a:rPr>
              <a:t>September or October </a:t>
            </a:r>
            <a:r>
              <a:rPr lang="en-US" sz="1600" dirty="0" smtClean="0">
                <a:solidFill>
                  <a:srgbClr val="000066"/>
                </a:solidFill>
                <a:latin typeface="+mj-lt"/>
              </a:rPr>
              <a:t>(15th </a:t>
            </a:r>
            <a:r>
              <a:rPr lang="en-US" sz="1600" dirty="0">
                <a:solidFill>
                  <a:srgbClr val="000066"/>
                </a:solidFill>
                <a:latin typeface="+mj-lt"/>
              </a:rPr>
              <a:t>day of the month of Tishrei) commemorating the 40 year sojourn in the desert and </a:t>
            </a:r>
            <a:r>
              <a:rPr lang="en-US" sz="1600" dirty="0" smtClean="0">
                <a:solidFill>
                  <a:srgbClr val="000066"/>
                </a:solidFill>
                <a:latin typeface="+mj-lt"/>
              </a:rPr>
              <a:t>dwelling </a:t>
            </a:r>
            <a:r>
              <a:rPr lang="en-US" sz="1600" dirty="0">
                <a:solidFill>
                  <a:srgbClr val="000066"/>
                </a:solidFill>
                <a:latin typeface="+mj-lt"/>
              </a:rPr>
              <a:t>in tents, including the temporary tabernacle for the dwelling of </a:t>
            </a:r>
            <a:r>
              <a:rPr lang="en-US" sz="1600" dirty="0" smtClean="0">
                <a:solidFill>
                  <a:srgbClr val="000066"/>
                </a:solidFill>
                <a:latin typeface="+mj-lt"/>
              </a:rPr>
              <a:t>God until </a:t>
            </a:r>
            <a:r>
              <a:rPr lang="en-US" sz="1600" dirty="0">
                <a:solidFill>
                  <a:srgbClr val="000066"/>
                </a:solidFill>
                <a:latin typeface="+mj-lt"/>
              </a:rPr>
              <a:t>the permanent Temple was built by Solomon.</a:t>
            </a:r>
          </a:p>
          <a:p>
            <a:r>
              <a:rPr lang="en-US" sz="1600" dirty="0" smtClean="0">
                <a:solidFill>
                  <a:srgbClr val="000066"/>
                </a:solidFill>
                <a:latin typeface="+mj-lt"/>
              </a:rPr>
              <a:t>Ember </a:t>
            </a:r>
            <a:r>
              <a:rPr lang="en-US" sz="1600" dirty="0">
                <a:solidFill>
                  <a:srgbClr val="000066"/>
                </a:solidFill>
                <a:latin typeface="+mj-lt"/>
              </a:rPr>
              <a:t>Days were established “to thank God for the gifts of nature, to teach men to make use of them in moderation, and to assist the needy.” </a:t>
            </a:r>
            <a:r>
              <a:rPr lang="en-US" sz="1600" dirty="0" smtClean="0">
                <a:solidFill>
                  <a:srgbClr val="000066"/>
                </a:solidFill>
                <a:latin typeface="+mj-lt"/>
              </a:rPr>
              <a:t>They consist </a:t>
            </a:r>
            <a:r>
              <a:rPr lang="en-US" sz="1600" dirty="0">
                <a:solidFill>
                  <a:srgbClr val="000066"/>
                </a:solidFill>
                <a:latin typeface="+mj-lt"/>
              </a:rPr>
              <a:t>of 3 days set apart for fasting and prayer. In Latin these days are referred to as </a:t>
            </a:r>
            <a:r>
              <a:rPr lang="en-US" sz="1600" i="1" dirty="0">
                <a:solidFill>
                  <a:srgbClr val="000066"/>
                </a:solidFill>
                <a:latin typeface="+mj-lt"/>
              </a:rPr>
              <a:t>Jejunia </a:t>
            </a:r>
            <a:r>
              <a:rPr lang="en-US" sz="1600" i="1" dirty="0" smtClean="0">
                <a:solidFill>
                  <a:srgbClr val="000066"/>
                </a:solidFill>
                <a:latin typeface="+mj-lt"/>
              </a:rPr>
              <a:t>quatuor</a:t>
            </a:r>
            <a:r>
              <a:rPr lang="en-US" sz="1600" i="1" dirty="0">
                <a:solidFill>
                  <a:srgbClr val="000066"/>
                </a:solidFill>
                <a:latin typeface="+mj-lt"/>
              </a:rPr>
              <a:t> tempora</a:t>
            </a:r>
            <a:r>
              <a:rPr lang="en-US" sz="1600" dirty="0">
                <a:solidFill>
                  <a:srgbClr val="000066"/>
                </a:solidFill>
                <a:latin typeface="+mj-lt"/>
              </a:rPr>
              <a:t> (the fast of the four seasons</a:t>
            </a:r>
            <a:r>
              <a:rPr lang="en-US" sz="1600" dirty="0" smtClean="0">
                <a:solidFill>
                  <a:srgbClr val="000066"/>
                </a:solidFill>
                <a:latin typeface="+mj-lt"/>
              </a:rPr>
              <a:t>) or “Ember </a:t>
            </a:r>
            <a:r>
              <a:rPr lang="en-US" sz="1600" dirty="0">
                <a:solidFill>
                  <a:srgbClr val="000066"/>
                </a:solidFill>
                <a:latin typeface="+mj-lt"/>
              </a:rPr>
              <a:t>Days” (from a corruption of the Latin word </a:t>
            </a:r>
            <a:r>
              <a:rPr lang="en-US" sz="1600" i="1" dirty="0">
                <a:solidFill>
                  <a:srgbClr val="000066"/>
                </a:solidFill>
                <a:latin typeface="+mj-lt"/>
              </a:rPr>
              <a:t>tempora</a:t>
            </a:r>
            <a:r>
              <a:rPr lang="en-US" sz="1600" dirty="0">
                <a:solidFill>
                  <a:srgbClr val="000066"/>
                </a:solidFill>
                <a:latin typeface="+mj-lt"/>
              </a:rPr>
              <a:t>). These special days of fasting were established very early on in the Church and consist of a Wednesday, Friday, and Saturday at the beginning of each season (Spring, Summer, Fall, and Winter</a:t>
            </a:r>
            <a:r>
              <a:rPr lang="en-US" sz="1600" dirty="0" smtClean="0">
                <a:solidFill>
                  <a:srgbClr val="000066"/>
                </a:solidFill>
                <a:latin typeface="+mj-lt"/>
              </a:rPr>
              <a:t>)</a:t>
            </a:r>
          </a:p>
        </p:txBody>
      </p:sp>
      <p:sp>
        <p:nvSpPr>
          <p:cNvPr id="4" name="Slide Number Placeholder 3"/>
          <p:cNvSpPr>
            <a:spLocks noGrp="1"/>
          </p:cNvSpPr>
          <p:nvPr>
            <p:ph type="sldNum" sz="quarter" idx="10"/>
          </p:nvPr>
        </p:nvSpPr>
        <p:spPr/>
        <p:txBody>
          <a:bodyPr/>
          <a:lstStyle/>
          <a:p>
            <a:fld id="{5FFAE8C0-4354-445F-8CB3-6D1A4118707B}" type="slidenum">
              <a:rPr lang="en-US" altLang="en-US" smtClean="0"/>
              <a:pPr/>
              <a:t>15</a:t>
            </a:fld>
            <a:endParaRPr lang="en-US" altLang="en-US" dirty="0"/>
          </a:p>
        </p:txBody>
      </p:sp>
    </p:spTree>
    <p:extLst>
      <p:ext uri="{BB962C8B-B14F-4D97-AF65-F5344CB8AC3E}">
        <p14:creationId xmlns:p14="http://schemas.microsoft.com/office/powerpoint/2010/main" val="158448261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600" b="1" dirty="0">
                <a:solidFill>
                  <a:srgbClr val="000066"/>
                </a:solidFill>
                <a:latin typeface="+mj-lt"/>
              </a:rPr>
              <a:t>Feast of </a:t>
            </a:r>
            <a:r>
              <a:rPr lang="en-US" sz="1600" b="1" dirty="0" smtClean="0">
                <a:solidFill>
                  <a:srgbClr val="000066"/>
                </a:solidFill>
                <a:latin typeface="+mj-lt"/>
              </a:rPr>
              <a:t>Booths: </a:t>
            </a:r>
            <a:r>
              <a:rPr lang="en-US" sz="1600" dirty="0" smtClean="0">
                <a:solidFill>
                  <a:srgbClr val="000066"/>
                </a:solidFill>
                <a:latin typeface="+mj-lt"/>
              </a:rPr>
              <a:t>Some </a:t>
            </a:r>
            <a:r>
              <a:rPr lang="en-US" sz="1600" dirty="0">
                <a:solidFill>
                  <a:srgbClr val="000066"/>
                </a:solidFill>
                <a:latin typeface="+mj-lt"/>
              </a:rPr>
              <a:t>Scripture scholars theorize that the Transfiguration occurred during the Feast of Sukkot, or the Feast of Booths or Tabernacles. </a:t>
            </a:r>
            <a:r>
              <a:rPr lang="en-US" sz="1600" dirty="0" smtClean="0">
                <a:solidFill>
                  <a:srgbClr val="000066"/>
                </a:solidFill>
                <a:latin typeface="+mj-lt"/>
              </a:rPr>
              <a:t>If </a:t>
            </a:r>
            <a:r>
              <a:rPr lang="en-US" sz="1600" dirty="0">
                <a:solidFill>
                  <a:srgbClr val="000066"/>
                </a:solidFill>
                <a:latin typeface="+mj-lt"/>
              </a:rPr>
              <a:t>this wasn't during the actual feast, the whole scene does hearken back to wandering in the desert and the revelation of the Covenant with the Jewish people. Understanding the context of the Feast of Booths or Tabernacles helps understand why Peter would even suggest erecting tents</a:t>
            </a:r>
            <a:r>
              <a:rPr lang="en-US" sz="1600" dirty="0" smtClean="0">
                <a:solidFill>
                  <a:srgbClr val="000066"/>
                </a:solidFill>
                <a:latin typeface="+mj-lt"/>
              </a:rPr>
              <a:t>.</a:t>
            </a:r>
          </a:p>
          <a:p>
            <a:r>
              <a:rPr lang="en-US" sz="1600" dirty="0">
                <a:solidFill>
                  <a:srgbClr val="000066"/>
                </a:solidFill>
                <a:latin typeface="+mj-lt"/>
              </a:rPr>
              <a:t>Remembering the tabernacles in the desert helps us see the foreshadowing of the Jesus in the Tabernacle. We do not see His glory here on earth, but we look forward to heaven when the veil will be removed and we enjoy the beatific vision of God.</a:t>
            </a:r>
          </a:p>
          <a:p>
            <a:endParaRPr lang="en-US" sz="1600" dirty="0" smtClean="0">
              <a:solidFill>
                <a:srgbClr val="000066"/>
              </a:solidFill>
              <a:latin typeface="+mj-lt"/>
            </a:endParaRPr>
          </a:p>
        </p:txBody>
      </p:sp>
      <p:sp>
        <p:nvSpPr>
          <p:cNvPr id="4" name="Slide Number Placeholder 3"/>
          <p:cNvSpPr>
            <a:spLocks noGrp="1"/>
          </p:cNvSpPr>
          <p:nvPr>
            <p:ph type="sldNum" sz="quarter" idx="10"/>
          </p:nvPr>
        </p:nvSpPr>
        <p:spPr/>
        <p:txBody>
          <a:bodyPr/>
          <a:lstStyle/>
          <a:p>
            <a:fld id="{5FFAE8C0-4354-445F-8CB3-6D1A4118707B}" type="slidenum">
              <a:rPr lang="en-US" altLang="en-US" smtClean="0"/>
              <a:pPr/>
              <a:t>16</a:t>
            </a:fld>
            <a:endParaRPr lang="en-US" altLang="en-US" dirty="0"/>
          </a:p>
        </p:txBody>
      </p:sp>
    </p:spTree>
    <p:extLst>
      <p:ext uri="{BB962C8B-B14F-4D97-AF65-F5344CB8AC3E}">
        <p14:creationId xmlns:p14="http://schemas.microsoft.com/office/powerpoint/2010/main" val="158448261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FFAE8C0-4354-445F-8CB3-6D1A4118707B}" type="slidenum">
              <a:rPr lang="en-US" altLang="en-US" smtClean="0"/>
              <a:pPr/>
              <a:t>17</a:t>
            </a:fld>
            <a:endParaRPr lang="en-US" altLang="en-US" dirty="0"/>
          </a:p>
        </p:txBody>
      </p:sp>
    </p:spTree>
    <p:extLst>
      <p:ext uri="{BB962C8B-B14F-4D97-AF65-F5344CB8AC3E}">
        <p14:creationId xmlns:p14="http://schemas.microsoft.com/office/powerpoint/2010/main" val="41945958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600" dirty="0" smtClean="0">
                <a:solidFill>
                  <a:srgbClr val="000066"/>
                </a:solidFill>
                <a:latin typeface="+mj-lt"/>
              </a:rPr>
              <a:t>“I am Jesus whom you persecute.”</a:t>
            </a:r>
          </a:p>
          <a:p>
            <a:r>
              <a:rPr lang="en-US" sz="1600" dirty="0" smtClean="0">
                <a:solidFill>
                  <a:srgbClr val="000066"/>
                </a:solidFill>
                <a:latin typeface="+mj-lt"/>
              </a:rPr>
              <a:t>Jesus and His Church are one. Jesus and His disciples, those who become members of His Church through Baptism, are one.</a:t>
            </a:r>
            <a:endParaRPr lang="en-US" sz="1600" dirty="0">
              <a:solidFill>
                <a:srgbClr val="000066"/>
              </a:solidFill>
              <a:latin typeface="+mj-lt"/>
            </a:endParaRPr>
          </a:p>
        </p:txBody>
      </p:sp>
      <p:sp>
        <p:nvSpPr>
          <p:cNvPr id="4" name="Slide Number Placeholder 3"/>
          <p:cNvSpPr>
            <a:spLocks noGrp="1"/>
          </p:cNvSpPr>
          <p:nvPr>
            <p:ph type="sldNum" sz="quarter" idx="10"/>
          </p:nvPr>
        </p:nvSpPr>
        <p:spPr/>
        <p:txBody>
          <a:bodyPr/>
          <a:lstStyle/>
          <a:p>
            <a:fld id="{5FFAE8C0-4354-445F-8CB3-6D1A4118707B}" type="slidenum">
              <a:rPr lang="en-US" altLang="en-US" smtClean="0"/>
              <a:pPr/>
              <a:t>18</a:t>
            </a:fld>
            <a:endParaRPr lang="en-US" altLang="en-US" dirty="0"/>
          </a:p>
        </p:txBody>
      </p:sp>
    </p:spTree>
    <p:extLst>
      <p:ext uri="{BB962C8B-B14F-4D97-AF65-F5344CB8AC3E}">
        <p14:creationId xmlns:p14="http://schemas.microsoft.com/office/powerpoint/2010/main" val="364986890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FFAE8C0-4354-445F-8CB3-6D1A4118707B}" type="slidenum">
              <a:rPr lang="en-US" altLang="en-US" smtClean="0"/>
              <a:pPr/>
              <a:t>19</a:t>
            </a:fld>
            <a:endParaRPr lang="en-US" altLang="en-US" dirty="0"/>
          </a:p>
        </p:txBody>
      </p:sp>
    </p:spTree>
    <p:extLst>
      <p:ext uri="{BB962C8B-B14F-4D97-AF65-F5344CB8AC3E}">
        <p14:creationId xmlns:p14="http://schemas.microsoft.com/office/powerpoint/2010/main" val="293700903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1 Cor 6:19 – a true pro-life verse – your body is not your own; it is God’s, the Holy Spirit</a:t>
            </a:r>
            <a:endParaRPr lang="en-US" dirty="0"/>
          </a:p>
        </p:txBody>
      </p:sp>
      <p:sp>
        <p:nvSpPr>
          <p:cNvPr id="4" name="Slide Number Placeholder 3"/>
          <p:cNvSpPr>
            <a:spLocks noGrp="1"/>
          </p:cNvSpPr>
          <p:nvPr>
            <p:ph type="sldNum" sz="quarter" idx="10"/>
          </p:nvPr>
        </p:nvSpPr>
        <p:spPr/>
        <p:txBody>
          <a:bodyPr/>
          <a:lstStyle/>
          <a:p>
            <a:fld id="{5FFAE8C0-4354-445F-8CB3-6D1A4118707B}" type="slidenum">
              <a:rPr lang="en-US" altLang="en-US" smtClean="0"/>
              <a:pPr/>
              <a:t>20</a:t>
            </a:fld>
            <a:endParaRPr lang="en-US" altLang="en-US" dirty="0"/>
          </a:p>
        </p:txBody>
      </p:sp>
    </p:spTree>
    <p:extLst>
      <p:ext uri="{BB962C8B-B14F-4D97-AF65-F5344CB8AC3E}">
        <p14:creationId xmlns:p14="http://schemas.microsoft.com/office/powerpoint/2010/main" val="53759798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946150" y="4860924"/>
            <a:ext cx="5207000" cy="4904581"/>
          </a:xfrm>
        </p:spPr>
        <p:txBody>
          <a:bodyPr/>
          <a:lstStyle/>
          <a:p>
            <a:r>
              <a:rPr lang="en-US" sz="1600" dirty="0" smtClean="0">
                <a:solidFill>
                  <a:srgbClr val="000066"/>
                </a:solidFill>
                <a:effectLst/>
                <a:latin typeface="+mj-lt"/>
                <a:cs typeface="Segoe UI Light" pitchFamily="34" charset="0"/>
              </a:rPr>
              <a:t>[1 Peter 2:4-10] Come to him, a living stone,</a:t>
            </a:r>
            <a:r>
              <a:rPr lang="en-US" sz="1600" baseline="30000" dirty="0" smtClean="0">
                <a:solidFill>
                  <a:srgbClr val="000066"/>
                </a:solidFill>
                <a:effectLst/>
                <a:latin typeface="+mj-lt"/>
                <a:cs typeface="Segoe UI Light" pitchFamily="34" charset="0"/>
                <a:hlinkClick r:id="rId3"/>
              </a:rPr>
              <a:t>*</a:t>
            </a:r>
            <a:r>
              <a:rPr lang="en-US" sz="1600" dirty="0" smtClean="0">
                <a:solidFill>
                  <a:srgbClr val="000066"/>
                </a:solidFill>
                <a:effectLst/>
                <a:latin typeface="+mj-lt"/>
                <a:cs typeface="Segoe UI Light" pitchFamily="34" charset="0"/>
              </a:rPr>
              <a:t> rejected by human beings but chosen and precious in the sight of God, and, like living stones, let yourselves be built into a spiritual house to be a holy priesthood to offer spiritual sacrifices acceptable to God through Jesus Christ.</a:t>
            </a:r>
            <a:r>
              <a:rPr lang="en-US" sz="1600" baseline="30000" dirty="0">
                <a:solidFill>
                  <a:srgbClr val="000066"/>
                </a:solidFill>
                <a:latin typeface="+mj-lt"/>
                <a:cs typeface="Segoe UI Light" pitchFamily="34" charset="0"/>
              </a:rPr>
              <a:t> </a:t>
            </a:r>
            <a:r>
              <a:rPr lang="en-US" sz="1600" dirty="0" smtClean="0">
                <a:solidFill>
                  <a:srgbClr val="000066"/>
                </a:solidFill>
                <a:effectLst/>
                <a:latin typeface="+mj-lt"/>
                <a:cs typeface="Segoe UI Light" pitchFamily="34" charset="0"/>
              </a:rPr>
              <a:t>For it says in scripture: “Behold, I am laying a stone in Zion, a cornerstone, chosen and precious, and whoever believes in it shall not be put to shame.”</a:t>
            </a:r>
          </a:p>
          <a:p>
            <a:r>
              <a:rPr lang="en-US" sz="1600" dirty="0" smtClean="0">
                <a:solidFill>
                  <a:srgbClr val="000066"/>
                </a:solidFill>
                <a:effectLst/>
                <a:latin typeface="+mj-lt"/>
                <a:cs typeface="Segoe UI Light" pitchFamily="34" charset="0"/>
              </a:rPr>
              <a:t>Therefore, its value is for you who have faith, but for those without faith: “The stone which the builders rejected has become the cornerstone,” and “A stone that will make people stumble, and a rock that will make them fall.”</a:t>
            </a:r>
          </a:p>
          <a:p>
            <a:r>
              <a:rPr lang="en-US" sz="1600" dirty="0" smtClean="0">
                <a:solidFill>
                  <a:srgbClr val="000066"/>
                </a:solidFill>
                <a:effectLst/>
                <a:latin typeface="+mj-lt"/>
                <a:cs typeface="Segoe UI Light" pitchFamily="34" charset="0"/>
              </a:rPr>
              <a:t>They stumble by disobeying the word, as is their destiny. But you are “a chosen race, a royal priesthood, a holy nation, a people of his own, so that you may announce the praises” of him who called you out of darkness into his wonderful light. Once you were “no people” but now you are God’s people; you “had not received mercy” but now you have received mercy</a:t>
            </a:r>
            <a:r>
              <a:rPr lang="en-US" sz="1600" dirty="0">
                <a:solidFill>
                  <a:srgbClr val="000066"/>
                </a:solidFill>
                <a:latin typeface="+mj-lt"/>
                <a:cs typeface="Segoe UI Light" pitchFamily="34" charset="0"/>
              </a:rPr>
              <a:t>.</a:t>
            </a:r>
            <a:endParaRPr lang="en-US" sz="1600" dirty="0" smtClean="0">
              <a:solidFill>
                <a:srgbClr val="000066"/>
              </a:solidFill>
              <a:effectLst/>
              <a:latin typeface="+mj-lt"/>
              <a:cs typeface="Segoe UI Light" pitchFamily="34" charset="0"/>
            </a:endParaRPr>
          </a:p>
        </p:txBody>
      </p:sp>
      <p:sp>
        <p:nvSpPr>
          <p:cNvPr id="4" name="Slide Number Placeholder 3"/>
          <p:cNvSpPr>
            <a:spLocks noGrp="1"/>
          </p:cNvSpPr>
          <p:nvPr>
            <p:ph type="sldNum" sz="quarter" idx="10"/>
          </p:nvPr>
        </p:nvSpPr>
        <p:spPr/>
        <p:txBody>
          <a:bodyPr/>
          <a:lstStyle/>
          <a:p>
            <a:fld id="{5FFAE8C0-4354-445F-8CB3-6D1A4118707B}" type="slidenum">
              <a:rPr lang="en-US" altLang="en-US" smtClean="0"/>
              <a:pPr/>
              <a:t>21</a:t>
            </a:fld>
            <a:endParaRPr lang="en-US" altLang="en-US" dirty="0"/>
          </a:p>
        </p:txBody>
      </p:sp>
    </p:spTree>
    <p:extLst>
      <p:ext uri="{BB962C8B-B14F-4D97-AF65-F5344CB8AC3E}">
        <p14:creationId xmlns:p14="http://schemas.microsoft.com/office/powerpoint/2010/main" val="84862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600" dirty="0" smtClean="0">
                <a:solidFill>
                  <a:srgbClr val="000066"/>
                </a:solidFill>
                <a:latin typeface="+mj-lt"/>
              </a:rPr>
              <a:t>They continued to meet in the Temple area, for in Jerusalem</a:t>
            </a:r>
            <a:r>
              <a:rPr lang="en-US" sz="1600" baseline="0" dirty="0" smtClean="0">
                <a:solidFill>
                  <a:srgbClr val="000066"/>
                </a:solidFill>
                <a:latin typeface="+mj-lt"/>
              </a:rPr>
              <a:t> the Temple area also functioned as a meeting place, as a kind of synagogue. But the sacrifice of the Mass – the breaking of the bread – took place in their homes, for the Church is not a building but a community of believers.</a:t>
            </a:r>
            <a:endParaRPr lang="en-US" sz="1600" dirty="0">
              <a:solidFill>
                <a:srgbClr val="000066"/>
              </a:solidFill>
              <a:latin typeface="+mj-lt"/>
            </a:endParaRPr>
          </a:p>
        </p:txBody>
      </p:sp>
      <p:sp>
        <p:nvSpPr>
          <p:cNvPr id="4" name="Slide Number Placeholder 3"/>
          <p:cNvSpPr>
            <a:spLocks noGrp="1"/>
          </p:cNvSpPr>
          <p:nvPr>
            <p:ph type="sldNum" sz="quarter" idx="10"/>
          </p:nvPr>
        </p:nvSpPr>
        <p:spPr/>
        <p:txBody>
          <a:bodyPr/>
          <a:lstStyle/>
          <a:p>
            <a:fld id="{5FFAE8C0-4354-445F-8CB3-6D1A4118707B}" type="slidenum">
              <a:rPr lang="en-US" altLang="en-US" smtClean="0"/>
              <a:pPr/>
              <a:t>22</a:t>
            </a:fld>
            <a:endParaRPr lang="en-US" altLang="en-US" dirty="0"/>
          </a:p>
        </p:txBody>
      </p:sp>
    </p:spTree>
    <p:extLst>
      <p:ext uri="{BB962C8B-B14F-4D97-AF65-F5344CB8AC3E}">
        <p14:creationId xmlns:p14="http://schemas.microsoft.com/office/powerpoint/2010/main" val="42381668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FFAE8C0-4354-445F-8CB3-6D1A4118707B}" type="slidenum">
              <a:rPr lang="en-US" altLang="en-US" smtClean="0"/>
              <a:pPr/>
              <a:t>23</a:t>
            </a:fld>
            <a:endParaRPr lang="en-US" altLang="en-US" dirty="0"/>
          </a:p>
        </p:txBody>
      </p:sp>
    </p:spTree>
    <p:extLst>
      <p:ext uri="{BB962C8B-B14F-4D97-AF65-F5344CB8AC3E}">
        <p14:creationId xmlns:p14="http://schemas.microsoft.com/office/powerpoint/2010/main" val="283004287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FFAE8C0-4354-445F-8CB3-6D1A4118707B}" type="slidenum">
              <a:rPr lang="en-US" altLang="en-US" smtClean="0"/>
              <a:pPr/>
              <a:t>24</a:t>
            </a:fld>
            <a:endParaRPr lang="en-US" altLang="en-US" dirty="0"/>
          </a:p>
        </p:txBody>
      </p:sp>
    </p:spTree>
    <p:extLst>
      <p:ext uri="{BB962C8B-B14F-4D97-AF65-F5344CB8AC3E}">
        <p14:creationId xmlns:p14="http://schemas.microsoft.com/office/powerpoint/2010/main" val="294045587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600" dirty="0" smtClean="0">
                <a:solidFill>
                  <a:srgbClr val="000066"/>
                </a:solidFill>
                <a:latin typeface="+mj-lt"/>
              </a:rPr>
              <a:t>The Offertory – the Presentation of the Gifts – the Sign of Peace – a Community of Charity</a:t>
            </a:r>
            <a:endParaRPr lang="en-US" sz="1600" dirty="0">
              <a:solidFill>
                <a:srgbClr val="000066"/>
              </a:solidFill>
              <a:latin typeface="+mj-lt"/>
            </a:endParaRPr>
          </a:p>
        </p:txBody>
      </p:sp>
      <p:sp>
        <p:nvSpPr>
          <p:cNvPr id="4" name="Slide Number Placeholder 3"/>
          <p:cNvSpPr>
            <a:spLocks noGrp="1"/>
          </p:cNvSpPr>
          <p:nvPr>
            <p:ph type="sldNum" sz="quarter" idx="10"/>
          </p:nvPr>
        </p:nvSpPr>
        <p:spPr/>
        <p:txBody>
          <a:bodyPr/>
          <a:lstStyle/>
          <a:p>
            <a:fld id="{5FFAE8C0-4354-445F-8CB3-6D1A4118707B}" type="slidenum">
              <a:rPr lang="en-US" altLang="en-US" smtClean="0"/>
              <a:pPr/>
              <a:t>25</a:t>
            </a:fld>
            <a:endParaRPr lang="en-US" altLang="en-US" dirty="0"/>
          </a:p>
        </p:txBody>
      </p:sp>
    </p:spTree>
    <p:extLst>
      <p:ext uri="{BB962C8B-B14F-4D97-AF65-F5344CB8AC3E}">
        <p14:creationId xmlns:p14="http://schemas.microsoft.com/office/powerpoint/2010/main" val="160879085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FFAE8C0-4354-445F-8CB3-6D1A4118707B}" type="slidenum">
              <a:rPr lang="en-US" altLang="en-US" smtClean="0"/>
              <a:pPr/>
              <a:t>26</a:t>
            </a:fld>
            <a:endParaRPr lang="en-US" altLang="en-US" dirty="0"/>
          </a:p>
        </p:txBody>
      </p:sp>
    </p:spTree>
    <p:extLst>
      <p:ext uri="{BB962C8B-B14F-4D97-AF65-F5344CB8AC3E}">
        <p14:creationId xmlns:p14="http://schemas.microsoft.com/office/powerpoint/2010/main" val="16448100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FFAE8C0-4354-445F-8CB3-6D1A4118707B}" type="slidenum">
              <a:rPr lang="en-US" altLang="en-US" smtClean="0"/>
              <a:pPr/>
              <a:t>27</a:t>
            </a:fld>
            <a:endParaRPr lang="en-US" altLang="en-US" dirty="0"/>
          </a:p>
        </p:txBody>
      </p:sp>
    </p:spTree>
    <p:extLst>
      <p:ext uri="{BB962C8B-B14F-4D97-AF65-F5344CB8AC3E}">
        <p14:creationId xmlns:p14="http://schemas.microsoft.com/office/powerpoint/2010/main" val="16448100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FFAE8C0-4354-445F-8CB3-6D1A4118707B}" type="slidenum">
              <a:rPr lang="en-US" altLang="en-US" smtClean="0"/>
              <a:pPr/>
              <a:t>28</a:t>
            </a:fld>
            <a:endParaRPr lang="en-US" altLang="en-US" dirty="0"/>
          </a:p>
        </p:txBody>
      </p:sp>
    </p:spTree>
    <p:extLst>
      <p:ext uri="{BB962C8B-B14F-4D97-AF65-F5344CB8AC3E}">
        <p14:creationId xmlns:p14="http://schemas.microsoft.com/office/powerpoint/2010/main" val="16448100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600" dirty="0" smtClean="0">
                <a:solidFill>
                  <a:srgbClr val="000066"/>
                </a:solidFill>
                <a:effectLst/>
                <a:latin typeface="+mj-lt"/>
              </a:rPr>
              <a:t>1 Jn 4:12 – “No one has ever seen God. Yet, if we love one another, God remains in us, and his love is brought to perfection in us.”</a:t>
            </a:r>
          </a:p>
          <a:p>
            <a:r>
              <a:rPr lang="en-US" sz="1600" dirty="0" smtClean="0">
                <a:solidFill>
                  <a:srgbClr val="000066"/>
                </a:solidFill>
                <a:effectLst/>
                <a:latin typeface="+mj-lt"/>
              </a:rPr>
              <a:t>The Church is not a return to the beginning – it’s not a nostalgia for some earlier condition – but is a continuous creation of charity.</a:t>
            </a:r>
          </a:p>
          <a:p>
            <a:r>
              <a:rPr lang="en-US" sz="1600" dirty="0" smtClean="0">
                <a:solidFill>
                  <a:srgbClr val="000066"/>
                </a:solidFill>
                <a:effectLst/>
                <a:latin typeface="+mj-lt"/>
              </a:rPr>
              <a:t> </a:t>
            </a:r>
          </a:p>
          <a:p>
            <a:endParaRPr lang="en-US" sz="1600" dirty="0">
              <a:solidFill>
                <a:srgbClr val="000066"/>
              </a:solidFill>
              <a:latin typeface="+mj-lt"/>
            </a:endParaRPr>
          </a:p>
        </p:txBody>
      </p:sp>
      <p:sp>
        <p:nvSpPr>
          <p:cNvPr id="4" name="Slide Number Placeholder 3"/>
          <p:cNvSpPr>
            <a:spLocks noGrp="1"/>
          </p:cNvSpPr>
          <p:nvPr>
            <p:ph type="sldNum" sz="quarter" idx="10"/>
          </p:nvPr>
        </p:nvSpPr>
        <p:spPr/>
        <p:txBody>
          <a:bodyPr/>
          <a:lstStyle/>
          <a:p>
            <a:fld id="{5FFAE8C0-4354-445F-8CB3-6D1A4118707B}" type="slidenum">
              <a:rPr lang="en-US" altLang="en-US" smtClean="0"/>
              <a:pPr/>
              <a:t>29</a:t>
            </a:fld>
            <a:endParaRPr lang="en-US" altLang="en-US" dirty="0"/>
          </a:p>
        </p:txBody>
      </p:sp>
    </p:spTree>
    <p:extLst>
      <p:ext uri="{BB962C8B-B14F-4D97-AF65-F5344CB8AC3E}">
        <p14:creationId xmlns:p14="http://schemas.microsoft.com/office/powerpoint/2010/main" val="16448100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600" dirty="0" smtClean="0">
                <a:solidFill>
                  <a:srgbClr val="000066"/>
                </a:solidFill>
                <a:latin typeface="+mj-lt"/>
              </a:rPr>
              <a:t>True love is pitiless. It does not love weaknesses; it loves in spite of them</a:t>
            </a:r>
            <a:r>
              <a:rPr lang="en-US" sz="1600" baseline="0" dirty="0" smtClean="0">
                <a:solidFill>
                  <a:srgbClr val="000066"/>
                </a:solidFill>
                <a:latin typeface="+mj-lt"/>
              </a:rPr>
              <a:t> and against them; it corrects them. But its strength is that of love; it is trust, help, support. Charity (love) is stronger than all the world’s hate, strong to others, but above all strong to itself – hard, lucid, transparent, penetrating to the depths. It is hard, but does not inflict pain. Love goes straight</a:t>
            </a:r>
            <a:r>
              <a:rPr lang="en-US" sz="1600" dirty="0" smtClean="0">
                <a:solidFill>
                  <a:srgbClr val="000066"/>
                </a:solidFill>
                <a:latin typeface="+mj-lt"/>
              </a:rPr>
              <a:t> to the heart and heals the sufferer.</a:t>
            </a:r>
          </a:p>
          <a:p>
            <a:r>
              <a:rPr lang="en-US" sz="1600" dirty="0" smtClean="0">
                <a:solidFill>
                  <a:srgbClr val="000066"/>
                </a:solidFill>
                <a:latin typeface="+mj-lt"/>
              </a:rPr>
              <a:t>Love is patient. Like the father of the prodigal, it awaits the hour chosen by God. It is a faithful watchdog. It prays in silence.</a:t>
            </a:r>
          </a:p>
          <a:p>
            <a:r>
              <a:rPr lang="en-US" sz="1600" dirty="0" smtClean="0">
                <a:solidFill>
                  <a:srgbClr val="000066"/>
                </a:solidFill>
                <a:latin typeface="+mj-lt"/>
              </a:rPr>
              <a:t>It seeks no reward except the well-being of the one loved. It is forgetful of self. Loving the good for its own sake, it seeks only good, no matter who does it. Interested only in the fruits, it is not satisfied with words.</a:t>
            </a:r>
          </a:p>
          <a:p>
            <a:r>
              <a:rPr lang="en-US" sz="1600" dirty="0" smtClean="0">
                <a:solidFill>
                  <a:srgbClr val="000066"/>
                </a:solidFill>
                <a:latin typeface="+mj-lt"/>
              </a:rPr>
              <a:t>Always active, always busy, it knows nothing is impossible with God. Encouraged by its poverty, souls reveal themselves to it.</a:t>
            </a:r>
          </a:p>
          <a:p>
            <a:endParaRPr lang="en-US" sz="1600" dirty="0">
              <a:solidFill>
                <a:srgbClr val="000066"/>
              </a:solidFill>
              <a:latin typeface="+mj-lt"/>
            </a:endParaRPr>
          </a:p>
        </p:txBody>
      </p:sp>
      <p:sp>
        <p:nvSpPr>
          <p:cNvPr id="4" name="Slide Number Placeholder 3"/>
          <p:cNvSpPr>
            <a:spLocks noGrp="1"/>
          </p:cNvSpPr>
          <p:nvPr>
            <p:ph type="sldNum" sz="quarter" idx="10"/>
          </p:nvPr>
        </p:nvSpPr>
        <p:spPr/>
        <p:txBody>
          <a:bodyPr/>
          <a:lstStyle/>
          <a:p>
            <a:fld id="{5FFAE8C0-4354-445F-8CB3-6D1A4118707B}" type="slidenum">
              <a:rPr lang="en-US" altLang="en-US" smtClean="0"/>
              <a:pPr/>
              <a:t>30</a:t>
            </a:fld>
            <a:endParaRPr lang="en-US" altLang="en-US" dirty="0"/>
          </a:p>
        </p:txBody>
      </p:sp>
    </p:spTree>
    <p:extLst>
      <p:ext uri="{BB962C8B-B14F-4D97-AF65-F5344CB8AC3E}">
        <p14:creationId xmlns:p14="http://schemas.microsoft.com/office/powerpoint/2010/main" val="16448100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FFAE8C0-4354-445F-8CB3-6D1A4118707B}" type="slidenum">
              <a:rPr lang="en-US" altLang="en-US" smtClean="0"/>
              <a:pPr/>
              <a:t>31</a:t>
            </a:fld>
            <a:endParaRPr lang="en-US" altLang="en-US" dirty="0"/>
          </a:p>
        </p:txBody>
      </p:sp>
    </p:spTree>
    <p:extLst>
      <p:ext uri="{BB962C8B-B14F-4D97-AF65-F5344CB8AC3E}">
        <p14:creationId xmlns:p14="http://schemas.microsoft.com/office/powerpoint/2010/main" val="16448100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FFAE8C0-4354-445F-8CB3-6D1A4118707B}" type="slidenum">
              <a:rPr lang="en-US" altLang="en-US" smtClean="0"/>
              <a:pPr/>
              <a:t>32</a:t>
            </a:fld>
            <a:endParaRPr lang="en-US" altLang="en-US" dirty="0"/>
          </a:p>
        </p:txBody>
      </p:sp>
    </p:spTree>
    <p:extLst>
      <p:ext uri="{BB962C8B-B14F-4D97-AF65-F5344CB8AC3E}">
        <p14:creationId xmlns:p14="http://schemas.microsoft.com/office/powerpoint/2010/main" val="16448100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FFAE8C0-4354-445F-8CB3-6D1A4118707B}" type="slidenum">
              <a:rPr lang="en-US" altLang="en-US" smtClean="0"/>
              <a:pPr/>
              <a:t>33</a:t>
            </a:fld>
            <a:endParaRPr lang="en-US" altLang="en-US" dirty="0"/>
          </a:p>
        </p:txBody>
      </p:sp>
    </p:spTree>
    <p:extLst>
      <p:ext uri="{BB962C8B-B14F-4D97-AF65-F5344CB8AC3E}">
        <p14:creationId xmlns:p14="http://schemas.microsoft.com/office/powerpoint/2010/main" val="16448100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FFAE8C0-4354-445F-8CB3-6D1A4118707B}" type="slidenum">
              <a:rPr lang="en-US" altLang="en-US" smtClean="0"/>
              <a:pPr/>
              <a:t>34</a:t>
            </a:fld>
            <a:endParaRPr lang="en-US" altLang="en-US" dirty="0"/>
          </a:p>
        </p:txBody>
      </p:sp>
    </p:spTree>
    <p:extLst>
      <p:ext uri="{BB962C8B-B14F-4D97-AF65-F5344CB8AC3E}">
        <p14:creationId xmlns:p14="http://schemas.microsoft.com/office/powerpoint/2010/main" val="16448100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FFAE8C0-4354-445F-8CB3-6D1A4118707B}" type="slidenum">
              <a:rPr lang="en-US" altLang="en-US" smtClean="0"/>
              <a:pPr/>
              <a:t>35</a:t>
            </a:fld>
            <a:endParaRPr lang="en-US" altLang="en-US" dirty="0"/>
          </a:p>
        </p:txBody>
      </p:sp>
    </p:spTree>
    <p:extLst>
      <p:ext uri="{BB962C8B-B14F-4D97-AF65-F5344CB8AC3E}">
        <p14:creationId xmlns:p14="http://schemas.microsoft.com/office/powerpoint/2010/main" val="16448100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600" dirty="0" smtClean="0">
                <a:solidFill>
                  <a:srgbClr val="000066"/>
                </a:solidFill>
                <a:latin typeface="+mj-lt"/>
              </a:rPr>
              <a:t>As Blessed John Henry Newman wrote, “Though thou art</a:t>
            </a:r>
            <a:r>
              <a:rPr lang="en-US" sz="1600" baseline="0" dirty="0" smtClean="0">
                <a:solidFill>
                  <a:srgbClr val="000066"/>
                </a:solidFill>
                <a:latin typeface="+mj-lt"/>
              </a:rPr>
              <a:t> in a body of flesh, a member of this world, thou hast but to kneel down reverently in prayer, and thou art at once in the society of Saints and Angels.”</a:t>
            </a:r>
          </a:p>
          <a:p>
            <a:endParaRPr lang="en-US" sz="1600" baseline="0" dirty="0" smtClean="0">
              <a:solidFill>
                <a:srgbClr val="000066"/>
              </a:solidFill>
              <a:latin typeface="+mj-lt"/>
            </a:endParaRPr>
          </a:p>
          <a:p>
            <a:endParaRPr lang="en-US" sz="1600" dirty="0">
              <a:solidFill>
                <a:srgbClr val="000066"/>
              </a:solidFill>
              <a:latin typeface="+mj-lt"/>
            </a:endParaRPr>
          </a:p>
        </p:txBody>
      </p:sp>
      <p:sp>
        <p:nvSpPr>
          <p:cNvPr id="4" name="Slide Number Placeholder 3"/>
          <p:cNvSpPr>
            <a:spLocks noGrp="1"/>
          </p:cNvSpPr>
          <p:nvPr>
            <p:ph type="sldNum" sz="quarter" idx="10"/>
          </p:nvPr>
        </p:nvSpPr>
        <p:spPr/>
        <p:txBody>
          <a:bodyPr/>
          <a:lstStyle/>
          <a:p>
            <a:fld id="{5FFAE8C0-4354-445F-8CB3-6D1A4118707B}" type="slidenum">
              <a:rPr lang="en-US" altLang="en-US" smtClean="0"/>
              <a:pPr/>
              <a:t>36</a:t>
            </a:fld>
            <a:endParaRPr lang="en-US" altLang="en-US" dirty="0"/>
          </a:p>
        </p:txBody>
      </p:sp>
    </p:spTree>
    <p:extLst>
      <p:ext uri="{BB962C8B-B14F-4D97-AF65-F5344CB8AC3E}">
        <p14:creationId xmlns:p14="http://schemas.microsoft.com/office/powerpoint/2010/main" val="16448100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895600" y="609600"/>
            <a:ext cx="5867400" cy="1143000"/>
          </a:xfrm>
        </p:spPr>
        <p:txBody>
          <a:bodyPr/>
          <a:lstStyle>
            <a:lvl1pPr>
              <a:defRPr>
                <a:latin typeface="+mn-lt"/>
              </a:defRPr>
            </a:lvl1pPr>
          </a:lstStyle>
          <a:p>
            <a:r>
              <a:rPr lang="en-US" dirty="0"/>
              <a:t>Click to edit Master title style</a:t>
            </a:r>
          </a:p>
        </p:txBody>
      </p:sp>
      <p:sp>
        <p:nvSpPr>
          <p:cNvPr id="3" name="Content Placeholder 2"/>
          <p:cNvSpPr>
            <a:spLocks noGrp="1"/>
          </p:cNvSpPr>
          <p:nvPr>
            <p:ph idx="1"/>
          </p:nvPr>
        </p:nvSpPr>
        <p:spPr>
          <a:xfrm>
            <a:off x="2895600" y="1981200"/>
            <a:ext cx="58674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5"/>
          <p:cNvSpPr>
            <a:spLocks noGrp="1" noChangeArrowheads="1"/>
          </p:cNvSpPr>
          <p:nvPr>
            <p:ph type="ftr" sz="quarter" idx="10"/>
          </p:nvPr>
        </p:nvSpPr>
        <p:spPr>
          <a:ln/>
        </p:spPr>
        <p:txBody>
          <a:bodyPr/>
          <a:lstStyle>
            <a:lvl1pPr>
              <a:defRPr/>
            </a:lvl1pPr>
          </a:lstStyle>
          <a:p>
            <a:pPr>
              <a:defRPr/>
            </a:pPr>
            <a:r>
              <a:rPr lang="en-US" dirty="0"/>
              <a:t>Rev: 4/24/2017</a:t>
            </a:r>
          </a:p>
        </p:txBody>
      </p:sp>
      <p:sp>
        <p:nvSpPr>
          <p:cNvPr id="5" name="Rectangle 16"/>
          <p:cNvSpPr>
            <a:spLocks noGrp="1" noChangeArrowheads="1"/>
          </p:cNvSpPr>
          <p:nvPr>
            <p:ph type="sldNum" sz="quarter" idx="11"/>
          </p:nvPr>
        </p:nvSpPr>
        <p:spPr>
          <a:ln/>
        </p:spPr>
        <p:txBody>
          <a:bodyPr/>
          <a:lstStyle>
            <a:lvl1pPr>
              <a:defRPr/>
            </a:lvl1pPr>
          </a:lstStyle>
          <a:p>
            <a:fld id="{4896C98A-80ED-4088-8E2E-7622FA74D7E9}" type="slidenum">
              <a:rPr lang="en-US" altLang="en-US"/>
              <a:pPr/>
              <a:t>‹#›</a:t>
            </a:fld>
            <a:endParaRPr lang="en-US" altLang="en-US" dirty="0"/>
          </a:p>
        </p:txBody>
      </p:sp>
    </p:spTree>
    <p:extLst>
      <p:ext uri="{BB962C8B-B14F-4D97-AF65-F5344CB8AC3E}">
        <p14:creationId xmlns:p14="http://schemas.microsoft.com/office/powerpoint/2010/main" val="3949162314"/>
      </p:ext>
    </p:extLst>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6"/>
          <p:cNvSpPr>
            <a:spLocks noGrp="1" noChangeArrowheads="1"/>
          </p:cNvSpPr>
          <p:nvPr>
            <p:ph type="sldNum" sz="quarter" idx="10"/>
          </p:nvPr>
        </p:nvSpPr>
        <p:spPr/>
        <p:txBody>
          <a:bodyPr/>
          <a:lstStyle>
            <a:lvl1pPr>
              <a:defRPr/>
            </a:lvl1pPr>
          </a:lstStyle>
          <a:p>
            <a:fld id="{C36AE1EC-7D07-44DB-A459-0244BB535A24}" type="slidenum">
              <a:rPr lang="en-US" altLang="en-US"/>
              <a:pPr/>
              <a:t>‹#›</a:t>
            </a:fld>
            <a:endParaRPr lang="en-US" altLang="en-US" dirty="0"/>
          </a:p>
        </p:txBody>
      </p:sp>
    </p:spTree>
    <p:extLst>
      <p:ext uri="{BB962C8B-B14F-4D97-AF65-F5344CB8AC3E}">
        <p14:creationId xmlns:p14="http://schemas.microsoft.com/office/powerpoint/2010/main" val="3299661207"/>
      </p:ext>
    </p:extLst>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09800" y="1981200"/>
            <a:ext cx="32004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562600" y="1981200"/>
            <a:ext cx="32004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5"/>
          <p:cNvSpPr>
            <a:spLocks noGrp="1" noChangeArrowheads="1"/>
          </p:cNvSpPr>
          <p:nvPr>
            <p:ph type="ftr" sz="quarter" idx="10"/>
          </p:nvPr>
        </p:nvSpPr>
        <p:spPr/>
        <p:txBody>
          <a:bodyPr/>
          <a:lstStyle>
            <a:lvl1pPr>
              <a:defRPr/>
            </a:lvl1pPr>
          </a:lstStyle>
          <a:p>
            <a:pPr>
              <a:defRPr/>
            </a:pPr>
            <a:r>
              <a:rPr lang="en-US" dirty="0"/>
              <a:t>103: Introduction to Scripture</a:t>
            </a:r>
          </a:p>
        </p:txBody>
      </p:sp>
      <p:sp>
        <p:nvSpPr>
          <p:cNvPr id="6" name="Rectangle 16"/>
          <p:cNvSpPr>
            <a:spLocks noGrp="1" noChangeArrowheads="1"/>
          </p:cNvSpPr>
          <p:nvPr>
            <p:ph type="sldNum" sz="quarter" idx="11"/>
          </p:nvPr>
        </p:nvSpPr>
        <p:spPr/>
        <p:txBody>
          <a:bodyPr/>
          <a:lstStyle>
            <a:lvl1pPr>
              <a:defRPr/>
            </a:lvl1pPr>
          </a:lstStyle>
          <a:p>
            <a:fld id="{8233AE50-A4A7-4F93-8D9F-D4363B885B53}" type="slidenum">
              <a:rPr lang="en-US" altLang="en-US"/>
              <a:pPr/>
              <a:t>‹#›</a:t>
            </a:fld>
            <a:endParaRPr lang="en-US" altLang="en-US" dirty="0"/>
          </a:p>
        </p:txBody>
      </p:sp>
    </p:spTree>
    <p:extLst>
      <p:ext uri="{BB962C8B-B14F-4D97-AF65-F5344CB8AC3E}">
        <p14:creationId xmlns:p14="http://schemas.microsoft.com/office/powerpoint/2010/main" val="2614139343"/>
      </p:ext>
    </p:extLst>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057400" y="274638"/>
            <a:ext cx="6629400" cy="1143000"/>
          </a:xfrm>
        </p:spPr>
        <p:txBody>
          <a:bodyPr/>
          <a:lstStyle>
            <a:lvl1pPr>
              <a:defRPr sz="4000"/>
            </a:lvl1pPr>
          </a:lstStyle>
          <a:p>
            <a:r>
              <a:rPr lang="en-US"/>
              <a:t>Click to edit Master title style</a:t>
            </a:r>
          </a:p>
        </p:txBody>
      </p:sp>
      <p:sp>
        <p:nvSpPr>
          <p:cNvPr id="5" name="Text Placeholder 4"/>
          <p:cNvSpPr>
            <a:spLocks noGrp="1"/>
          </p:cNvSpPr>
          <p:nvPr>
            <p:ph type="body" sz="quarter" idx="3"/>
          </p:nvPr>
        </p:nvSpPr>
        <p:spPr>
          <a:xfrm>
            <a:off x="2514601" y="1535113"/>
            <a:ext cx="617220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2514601" y="2174875"/>
            <a:ext cx="61722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Footer Placeholder 6"/>
          <p:cNvSpPr>
            <a:spLocks noGrp="1"/>
          </p:cNvSpPr>
          <p:nvPr>
            <p:ph type="ftr" sz="quarter" idx="10"/>
          </p:nvPr>
        </p:nvSpPr>
        <p:spPr/>
        <p:txBody>
          <a:bodyPr/>
          <a:lstStyle>
            <a:lvl1pPr>
              <a:defRPr/>
            </a:lvl1pPr>
          </a:lstStyle>
          <a:p>
            <a:pPr>
              <a:defRPr/>
            </a:pPr>
            <a:r>
              <a:rPr lang="en-US" dirty="0"/>
              <a:t>201: Old Testament</a:t>
            </a:r>
          </a:p>
        </p:txBody>
      </p:sp>
      <p:sp>
        <p:nvSpPr>
          <p:cNvPr id="8" name="Slide Number Placeholder 7"/>
          <p:cNvSpPr>
            <a:spLocks noGrp="1"/>
          </p:cNvSpPr>
          <p:nvPr>
            <p:ph type="sldNum" sz="quarter" idx="11"/>
          </p:nvPr>
        </p:nvSpPr>
        <p:spPr/>
        <p:txBody>
          <a:bodyPr/>
          <a:lstStyle>
            <a:lvl1pPr>
              <a:defRPr/>
            </a:lvl1pPr>
          </a:lstStyle>
          <a:p>
            <a:fld id="{08F9EDD1-877C-43BC-9451-100A842D2D8E}" type="slidenum">
              <a:rPr lang="en-US" altLang="en-US"/>
              <a:pPr/>
              <a:t>‹#›</a:t>
            </a:fld>
            <a:endParaRPr lang="en-US" altLang="en-US" dirty="0"/>
          </a:p>
        </p:txBody>
      </p:sp>
    </p:spTree>
    <p:extLst>
      <p:ext uri="{BB962C8B-B14F-4D97-AF65-F5344CB8AC3E}">
        <p14:creationId xmlns:p14="http://schemas.microsoft.com/office/powerpoint/2010/main" val="2734898626"/>
      </p:ext>
    </p:extLst>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Footer Placeholder 2"/>
          <p:cNvSpPr>
            <a:spLocks noGrp="1"/>
          </p:cNvSpPr>
          <p:nvPr>
            <p:ph type="ftr" sz="quarter" idx="10"/>
          </p:nvPr>
        </p:nvSpPr>
        <p:spPr/>
        <p:txBody>
          <a:bodyPr/>
          <a:lstStyle>
            <a:lvl1pPr>
              <a:defRPr/>
            </a:lvl1pPr>
          </a:lstStyle>
          <a:p>
            <a:pPr>
              <a:defRPr/>
            </a:pPr>
            <a:r>
              <a:rPr lang="en-US" dirty="0"/>
              <a:t>201: Old Testament</a:t>
            </a:r>
          </a:p>
        </p:txBody>
      </p:sp>
      <p:sp>
        <p:nvSpPr>
          <p:cNvPr id="4" name="Slide Number Placeholder 3"/>
          <p:cNvSpPr>
            <a:spLocks noGrp="1"/>
          </p:cNvSpPr>
          <p:nvPr>
            <p:ph type="sldNum" sz="quarter" idx="11"/>
          </p:nvPr>
        </p:nvSpPr>
        <p:spPr/>
        <p:txBody>
          <a:bodyPr/>
          <a:lstStyle>
            <a:lvl1pPr>
              <a:defRPr/>
            </a:lvl1pPr>
          </a:lstStyle>
          <a:p>
            <a:fld id="{6C205A17-5EF4-4DCC-B0DC-8FB1D75AE98A}" type="slidenum">
              <a:rPr lang="en-US" altLang="en-US"/>
              <a:pPr/>
              <a:t>‹#›</a:t>
            </a:fld>
            <a:endParaRPr lang="en-US" altLang="en-US" dirty="0"/>
          </a:p>
        </p:txBody>
      </p:sp>
    </p:spTree>
    <p:extLst>
      <p:ext uri="{BB962C8B-B14F-4D97-AF65-F5344CB8AC3E}">
        <p14:creationId xmlns:p14="http://schemas.microsoft.com/office/powerpoint/2010/main" val="4243660250"/>
      </p:ext>
    </p:extLst>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lvl1pPr>
              <a:defRPr/>
            </a:lvl1pPr>
          </a:lstStyle>
          <a:p>
            <a:pPr>
              <a:defRPr/>
            </a:pPr>
            <a:r>
              <a:rPr lang="en-US" dirty="0"/>
              <a:t>201: Old Testament</a:t>
            </a:r>
          </a:p>
        </p:txBody>
      </p:sp>
      <p:sp>
        <p:nvSpPr>
          <p:cNvPr id="3" name="Slide Number Placeholder 2"/>
          <p:cNvSpPr>
            <a:spLocks noGrp="1"/>
          </p:cNvSpPr>
          <p:nvPr>
            <p:ph type="sldNum" sz="quarter" idx="11"/>
          </p:nvPr>
        </p:nvSpPr>
        <p:spPr/>
        <p:txBody>
          <a:bodyPr/>
          <a:lstStyle>
            <a:lvl1pPr>
              <a:defRPr/>
            </a:lvl1pPr>
          </a:lstStyle>
          <a:p>
            <a:fld id="{313F3172-2960-450B-A9E5-941A815DC359}" type="slidenum">
              <a:rPr lang="en-US" altLang="en-US"/>
              <a:pPr/>
              <a:t>‹#›</a:t>
            </a:fld>
            <a:endParaRPr lang="en-US" altLang="en-US" dirty="0"/>
          </a:p>
        </p:txBody>
      </p:sp>
    </p:spTree>
    <p:extLst>
      <p:ext uri="{BB962C8B-B14F-4D97-AF65-F5344CB8AC3E}">
        <p14:creationId xmlns:p14="http://schemas.microsoft.com/office/powerpoint/2010/main" val="4206773153"/>
      </p:ext>
    </p:extLst>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0" y="273050"/>
            <a:ext cx="640080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4"/>
          <p:cNvSpPr>
            <a:spLocks noGrp="1"/>
          </p:cNvSpPr>
          <p:nvPr>
            <p:ph type="ftr" sz="quarter" idx="10"/>
          </p:nvPr>
        </p:nvSpPr>
        <p:spPr/>
        <p:txBody>
          <a:bodyPr/>
          <a:lstStyle>
            <a:lvl1pPr>
              <a:defRPr/>
            </a:lvl1pPr>
          </a:lstStyle>
          <a:p>
            <a:pPr>
              <a:defRPr/>
            </a:pPr>
            <a:r>
              <a:rPr lang="en-US" dirty="0"/>
              <a:t>201: Old Testament</a:t>
            </a:r>
          </a:p>
        </p:txBody>
      </p:sp>
      <p:sp>
        <p:nvSpPr>
          <p:cNvPr id="5" name="Slide Number Placeholder 5"/>
          <p:cNvSpPr>
            <a:spLocks noGrp="1"/>
          </p:cNvSpPr>
          <p:nvPr>
            <p:ph type="sldNum" sz="quarter" idx="11"/>
          </p:nvPr>
        </p:nvSpPr>
        <p:spPr/>
        <p:txBody>
          <a:bodyPr/>
          <a:lstStyle>
            <a:lvl1pPr>
              <a:defRPr/>
            </a:lvl1pPr>
          </a:lstStyle>
          <a:p>
            <a:fld id="{52CAD99E-0658-48C1-8F82-728AAEBB2B3F}" type="slidenum">
              <a:rPr lang="en-US" altLang="en-US"/>
              <a:pPr/>
              <a:t>‹#›</a:t>
            </a:fld>
            <a:endParaRPr lang="en-US" altLang="en-US" dirty="0"/>
          </a:p>
        </p:txBody>
      </p:sp>
    </p:spTree>
    <p:extLst>
      <p:ext uri="{BB962C8B-B14F-4D97-AF65-F5344CB8AC3E}">
        <p14:creationId xmlns:p14="http://schemas.microsoft.com/office/powerpoint/2010/main" val="434615917"/>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bg1"/>
            </a:gs>
            <a:gs pos="100000">
              <a:srgbClr val="CC9900"/>
            </a:gs>
          </a:gsLst>
          <a:lin ang="5400000" scaled="1"/>
        </a:gradFill>
        <a:effectLst/>
      </p:bgPr>
    </p:bg>
    <p:spTree>
      <p:nvGrpSpPr>
        <p:cNvPr id="1" name=""/>
        <p:cNvGrpSpPr/>
        <p:nvPr/>
      </p:nvGrpSpPr>
      <p:grpSpPr>
        <a:xfrm>
          <a:off x="0" y="0"/>
          <a:ext cx="0" cy="0"/>
          <a:chOff x="0" y="0"/>
          <a:chExt cx="0" cy="0"/>
        </a:xfrm>
      </p:grpSpPr>
      <p:sp>
        <p:nvSpPr>
          <p:cNvPr id="2060" name="Rectangle 12"/>
          <p:cNvSpPr>
            <a:spLocks noGrp="1" noChangeArrowheads="1"/>
          </p:cNvSpPr>
          <p:nvPr>
            <p:ph type="title"/>
          </p:nvPr>
        </p:nvSpPr>
        <p:spPr bwMode="auto">
          <a:xfrm>
            <a:off x="2667000" y="609600"/>
            <a:ext cx="6096000" cy="1143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dirty="0"/>
              <a:t>Click to edit Master title style</a:t>
            </a:r>
          </a:p>
        </p:txBody>
      </p:sp>
      <p:sp>
        <p:nvSpPr>
          <p:cNvPr id="1027" name="Rectangle 13"/>
          <p:cNvSpPr>
            <a:spLocks noGrp="1" noChangeArrowheads="1"/>
          </p:cNvSpPr>
          <p:nvPr>
            <p:ph type="body" idx="1"/>
          </p:nvPr>
        </p:nvSpPr>
        <p:spPr bwMode="auto">
          <a:xfrm>
            <a:off x="2819400" y="1981200"/>
            <a:ext cx="5943600" cy="4114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p:txBody>
      </p:sp>
      <p:sp>
        <p:nvSpPr>
          <p:cNvPr id="2063" name="Rectangle 15"/>
          <p:cNvSpPr>
            <a:spLocks noGrp="1" noChangeArrowheads="1"/>
          </p:cNvSpPr>
          <p:nvPr>
            <p:ph type="ftr" sz="quarter" idx="3"/>
          </p:nvPr>
        </p:nvSpPr>
        <p:spPr bwMode="auto">
          <a:xfrm>
            <a:off x="152400" y="6248400"/>
            <a:ext cx="259080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spcBef>
                <a:spcPct val="50000"/>
              </a:spcBef>
              <a:defRPr sz="1200">
                <a:latin typeface="Arial" charset="0"/>
              </a:defRPr>
            </a:lvl1pPr>
          </a:lstStyle>
          <a:p>
            <a:pPr>
              <a:defRPr/>
            </a:pPr>
            <a:r>
              <a:rPr lang="en-US" dirty="0"/>
              <a:t>Rev: 4/24/2017</a:t>
            </a:r>
          </a:p>
        </p:txBody>
      </p:sp>
      <p:sp>
        <p:nvSpPr>
          <p:cNvPr id="2064" name="Rectangle 16"/>
          <p:cNvSpPr>
            <a:spLocks noGrp="1" noChangeArrowheads="1"/>
          </p:cNvSpPr>
          <p:nvPr>
            <p:ph type="sldNum" sz="quarter" idx="4"/>
          </p:nvPr>
        </p:nvSpPr>
        <p:spPr bwMode="auto">
          <a:xfrm>
            <a:off x="7162800" y="6248400"/>
            <a:ext cx="190500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gn="r">
              <a:spcBef>
                <a:spcPct val="50000"/>
              </a:spcBef>
              <a:defRPr sz="1400">
                <a:latin typeface="Impact" panose="020B0806030902050204" pitchFamily="34" charset="0"/>
              </a:defRPr>
            </a:lvl1pPr>
          </a:lstStyle>
          <a:p>
            <a:fld id="{9BF13072-949A-4E95-BB41-094C7EB02BF5}" type="slidenum">
              <a:rPr lang="en-US" altLang="en-US"/>
              <a:pPr/>
              <a:t>‹#›</a:t>
            </a:fld>
            <a:endParaRPr lang="en-US" altLang="en-US" dirty="0"/>
          </a:p>
        </p:txBody>
      </p:sp>
    </p:spTree>
  </p:cSld>
  <p:clrMap bg1="lt1" tx1="dk1" bg2="lt2" tx2="dk2" accent1="accent1" accent2="accent2" accent3="accent3" accent4="accent4" accent5="accent5" accent6="accent6" hlink="hlink" folHlink="folHlink"/>
  <p:sldLayoutIdLst>
    <p:sldLayoutId id="2147483797" r:id="rId1"/>
    <p:sldLayoutId id="2147483798" r:id="rId2"/>
    <p:sldLayoutId id="2147483799" r:id="rId3"/>
    <p:sldLayoutId id="2147483800" r:id="rId4"/>
    <p:sldLayoutId id="2147483801" r:id="rId5"/>
    <p:sldLayoutId id="2147483802" r:id="rId6"/>
    <p:sldLayoutId id="2147483803" r:id="rId7"/>
  </p:sldLayoutIdLst>
  <p:transition spd="med"/>
  <p:hf hdr="0" dt="0"/>
  <p:txStyles>
    <p:titleStyle>
      <a:lvl1pPr algn="l" rtl="0" eaLnBrk="0" fontAlgn="base" hangingPunct="0">
        <a:spcBef>
          <a:spcPct val="0"/>
        </a:spcBef>
        <a:spcAft>
          <a:spcPct val="0"/>
        </a:spcAft>
        <a:defRPr kumimoji="1" sz="4800" b="1">
          <a:solidFill>
            <a:srgbClr val="663300"/>
          </a:solidFill>
          <a:effectLst>
            <a:outerShdw blurRad="38100" dist="38100" dir="2700000" algn="tl">
              <a:srgbClr val="C0C0C0"/>
            </a:outerShdw>
          </a:effectLst>
          <a:latin typeface="Comic Sans MS" pitchFamily="66" charset="0"/>
          <a:ea typeface="+mj-ea"/>
          <a:cs typeface="+mj-cs"/>
        </a:defRPr>
      </a:lvl1pPr>
      <a:lvl2pPr algn="l" rtl="0" eaLnBrk="0" fontAlgn="base" hangingPunct="0">
        <a:spcBef>
          <a:spcPct val="0"/>
        </a:spcBef>
        <a:spcAft>
          <a:spcPct val="0"/>
        </a:spcAft>
        <a:defRPr kumimoji="1" sz="4800" b="1">
          <a:solidFill>
            <a:srgbClr val="663300"/>
          </a:solidFill>
          <a:effectLst>
            <a:outerShdw blurRad="38100" dist="38100" dir="2700000" algn="tl">
              <a:srgbClr val="C0C0C0"/>
            </a:outerShdw>
          </a:effectLst>
          <a:latin typeface="Comic Sans MS" pitchFamily="66" charset="0"/>
        </a:defRPr>
      </a:lvl2pPr>
      <a:lvl3pPr algn="l" rtl="0" eaLnBrk="0" fontAlgn="base" hangingPunct="0">
        <a:spcBef>
          <a:spcPct val="0"/>
        </a:spcBef>
        <a:spcAft>
          <a:spcPct val="0"/>
        </a:spcAft>
        <a:defRPr kumimoji="1" sz="4800" b="1">
          <a:solidFill>
            <a:srgbClr val="663300"/>
          </a:solidFill>
          <a:effectLst>
            <a:outerShdw blurRad="38100" dist="38100" dir="2700000" algn="tl">
              <a:srgbClr val="C0C0C0"/>
            </a:outerShdw>
          </a:effectLst>
          <a:latin typeface="Comic Sans MS" pitchFamily="66" charset="0"/>
        </a:defRPr>
      </a:lvl3pPr>
      <a:lvl4pPr algn="l" rtl="0" eaLnBrk="0" fontAlgn="base" hangingPunct="0">
        <a:spcBef>
          <a:spcPct val="0"/>
        </a:spcBef>
        <a:spcAft>
          <a:spcPct val="0"/>
        </a:spcAft>
        <a:defRPr kumimoji="1" sz="4800" b="1">
          <a:solidFill>
            <a:srgbClr val="663300"/>
          </a:solidFill>
          <a:effectLst>
            <a:outerShdw blurRad="38100" dist="38100" dir="2700000" algn="tl">
              <a:srgbClr val="C0C0C0"/>
            </a:outerShdw>
          </a:effectLst>
          <a:latin typeface="Comic Sans MS" pitchFamily="66" charset="0"/>
        </a:defRPr>
      </a:lvl4pPr>
      <a:lvl5pPr algn="l" rtl="0" eaLnBrk="0" fontAlgn="base" hangingPunct="0">
        <a:spcBef>
          <a:spcPct val="0"/>
        </a:spcBef>
        <a:spcAft>
          <a:spcPct val="0"/>
        </a:spcAft>
        <a:defRPr kumimoji="1" sz="4800" b="1">
          <a:solidFill>
            <a:srgbClr val="663300"/>
          </a:solidFill>
          <a:effectLst>
            <a:outerShdw blurRad="38100" dist="38100" dir="2700000" algn="tl">
              <a:srgbClr val="C0C0C0"/>
            </a:outerShdw>
          </a:effectLst>
          <a:latin typeface="Comic Sans MS" pitchFamily="66" charset="0"/>
        </a:defRPr>
      </a:lvl5pPr>
      <a:lvl6pPr marL="457200" algn="l" rtl="0" eaLnBrk="0" fontAlgn="base" hangingPunct="0">
        <a:spcBef>
          <a:spcPct val="0"/>
        </a:spcBef>
        <a:spcAft>
          <a:spcPct val="0"/>
        </a:spcAft>
        <a:defRPr kumimoji="1" sz="4800" b="1">
          <a:solidFill>
            <a:srgbClr val="663300"/>
          </a:solidFill>
          <a:effectLst>
            <a:outerShdw blurRad="38100" dist="38100" dir="2700000" algn="tl">
              <a:srgbClr val="C0C0C0"/>
            </a:outerShdw>
          </a:effectLst>
          <a:latin typeface="Tempus Sans ITC" pitchFamily="82" charset="0"/>
        </a:defRPr>
      </a:lvl6pPr>
      <a:lvl7pPr marL="914400" algn="l" rtl="0" eaLnBrk="0" fontAlgn="base" hangingPunct="0">
        <a:spcBef>
          <a:spcPct val="0"/>
        </a:spcBef>
        <a:spcAft>
          <a:spcPct val="0"/>
        </a:spcAft>
        <a:defRPr kumimoji="1" sz="4800" b="1">
          <a:solidFill>
            <a:srgbClr val="663300"/>
          </a:solidFill>
          <a:effectLst>
            <a:outerShdw blurRad="38100" dist="38100" dir="2700000" algn="tl">
              <a:srgbClr val="C0C0C0"/>
            </a:outerShdw>
          </a:effectLst>
          <a:latin typeface="Tempus Sans ITC" pitchFamily="82" charset="0"/>
        </a:defRPr>
      </a:lvl7pPr>
      <a:lvl8pPr marL="1371600" algn="l" rtl="0" eaLnBrk="0" fontAlgn="base" hangingPunct="0">
        <a:spcBef>
          <a:spcPct val="0"/>
        </a:spcBef>
        <a:spcAft>
          <a:spcPct val="0"/>
        </a:spcAft>
        <a:defRPr kumimoji="1" sz="4800" b="1">
          <a:solidFill>
            <a:srgbClr val="663300"/>
          </a:solidFill>
          <a:effectLst>
            <a:outerShdw blurRad="38100" dist="38100" dir="2700000" algn="tl">
              <a:srgbClr val="C0C0C0"/>
            </a:outerShdw>
          </a:effectLst>
          <a:latin typeface="Tempus Sans ITC" pitchFamily="82" charset="0"/>
        </a:defRPr>
      </a:lvl8pPr>
      <a:lvl9pPr marL="1828800" algn="l" rtl="0" eaLnBrk="0" fontAlgn="base" hangingPunct="0">
        <a:spcBef>
          <a:spcPct val="0"/>
        </a:spcBef>
        <a:spcAft>
          <a:spcPct val="0"/>
        </a:spcAft>
        <a:defRPr kumimoji="1" sz="4800" b="1">
          <a:solidFill>
            <a:srgbClr val="663300"/>
          </a:solidFill>
          <a:effectLst>
            <a:outerShdw blurRad="38100" dist="38100" dir="2700000" algn="tl">
              <a:srgbClr val="C0C0C0"/>
            </a:outerShdw>
          </a:effectLst>
          <a:latin typeface="Tempus Sans ITC" pitchFamily="82" charset="0"/>
        </a:defRPr>
      </a:lvl9pPr>
    </p:titleStyle>
    <p:bodyStyle>
      <a:lvl1pPr marL="342900" indent="-342900" algn="l" rtl="0" eaLnBrk="0" fontAlgn="base" hangingPunct="0">
        <a:spcBef>
          <a:spcPct val="20000"/>
        </a:spcBef>
        <a:spcAft>
          <a:spcPct val="0"/>
        </a:spcAft>
        <a:buFont typeface="Wingdings" panose="05000000000000000000" pitchFamily="2" charset="2"/>
        <a:buChar char="V"/>
        <a:defRPr kumimoji="1" sz="2800" b="1">
          <a:solidFill>
            <a:srgbClr val="663300"/>
          </a:solidFill>
          <a:latin typeface="+mn-lt"/>
          <a:ea typeface="+mn-ea"/>
          <a:cs typeface="+mn-cs"/>
        </a:defRPr>
      </a:lvl1pPr>
      <a:lvl2pPr marL="742950" indent="-285750" algn="l" rtl="0" eaLnBrk="0" fontAlgn="base" hangingPunct="0">
        <a:spcBef>
          <a:spcPct val="20000"/>
        </a:spcBef>
        <a:spcAft>
          <a:spcPct val="0"/>
        </a:spcAft>
        <a:buChar char="–"/>
        <a:defRPr kumimoji="1" sz="2400" b="1">
          <a:solidFill>
            <a:srgbClr val="663300"/>
          </a:solidFill>
          <a:latin typeface="+mn-lt"/>
        </a:defRPr>
      </a:lvl2pPr>
      <a:lvl3pPr marL="1143000" indent="-228600" algn="l" rtl="0" eaLnBrk="0" fontAlgn="base" hangingPunct="0">
        <a:spcBef>
          <a:spcPct val="20000"/>
        </a:spcBef>
        <a:spcAft>
          <a:spcPct val="0"/>
        </a:spcAft>
        <a:buChar char="•"/>
        <a:defRPr kumimoji="1" sz="2000" b="1">
          <a:solidFill>
            <a:srgbClr val="663300"/>
          </a:solidFill>
          <a:latin typeface="+mn-lt"/>
        </a:defRPr>
      </a:lvl3pPr>
      <a:lvl4pPr marL="1600200" indent="-228600" algn="l" rtl="0" eaLnBrk="0" fontAlgn="base" hangingPunct="0">
        <a:spcBef>
          <a:spcPct val="20000"/>
        </a:spcBef>
        <a:spcAft>
          <a:spcPct val="0"/>
        </a:spcAft>
        <a:buChar char="–"/>
        <a:defRPr kumimoji="1" sz="2400" b="1">
          <a:solidFill>
            <a:srgbClr val="663300"/>
          </a:solidFill>
          <a:latin typeface="Arial" charset="0"/>
        </a:defRPr>
      </a:lvl4pPr>
      <a:lvl5pPr marL="2057400" indent="-228600" algn="l" rtl="0" eaLnBrk="0" fontAlgn="base" hangingPunct="0">
        <a:spcBef>
          <a:spcPct val="20000"/>
        </a:spcBef>
        <a:spcAft>
          <a:spcPct val="0"/>
        </a:spcAft>
        <a:buChar char="»"/>
        <a:defRPr kumimoji="1" sz="2400" b="1">
          <a:solidFill>
            <a:srgbClr val="663300"/>
          </a:solidFill>
          <a:latin typeface="Arial" charset="0"/>
        </a:defRPr>
      </a:lvl5pPr>
      <a:lvl6pPr marL="2514600" indent="-228600" algn="l" rtl="0" eaLnBrk="0" fontAlgn="base" hangingPunct="0">
        <a:spcBef>
          <a:spcPct val="20000"/>
        </a:spcBef>
        <a:spcAft>
          <a:spcPct val="0"/>
        </a:spcAft>
        <a:buChar char="»"/>
        <a:defRPr kumimoji="1" sz="2400" b="1">
          <a:solidFill>
            <a:srgbClr val="663300"/>
          </a:solidFill>
          <a:latin typeface="Arial" charset="0"/>
        </a:defRPr>
      </a:lvl6pPr>
      <a:lvl7pPr marL="2971800" indent="-228600" algn="l" rtl="0" eaLnBrk="0" fontAlgn="base" hangingPunct="0">
        <a:spcBef>
          <a:spcPct val="20000"/>
        </a:spcBef>
        <a:spcAft>
          <a:spcPct val="0"/>
        </a:spcAft>
        <a:buChar char="»"/>
        <a:defRPr kumimoji="1" sz="2400" b="1">
          <a:solidFill>
            <a:srgbClr val="663300"/>
          </a:solidFill>
          <a:latin typeface="Arial" charset="0"/>
        </a:defRPr>
      </a:lvl7pPr>
      <a:lvl8pPr marL="3429000" indent="-228600" algn="l" rtl="0" eaLnBrk="0" fontAlgn="base" hangingPunct="0">
        <a:spcBef>
          <a:spcPct val="20000"/>
        </a:spcBef>
        <a:spcAft>
          <a:spcPct val="0"/>
        </a:spcAft>
        <a:buChar char="»"/>
        <a:defRPr kumimoji="1" sz="2400" b="1">
          <a:solidFill>
            <a:srgbClr val="663300"/>
          </a:solidFill>
          <a:latin typeface="Arial" charset="0"/>
        </a:defRPr>
      </a:lvl8pPr>
      <a:lvl9pPr marL="3886200" indent="-228600" algn="l" rtl="0" eaLnBrk="0" fontAlgn="base" hangingPunct="0">
        <a:spcBef>
          <a:spcPct val="20000"/>
        </a:spcBef>
        <a:spcAft>
          <a:spcPct val="0"/>
        </a:spcAft>
        <a:buChar char="»"/>
        <a:defRPr kumimoji="1" sz="2400" b="1">
          <a:solidFill>
            <a:srgbClr val="663300"/>
          </a:solidFill>
          <a:latin typeface="Arial"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http://www.usccb.org/bible/john/7#51007038-1" TargetMode="External"/><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www.usccb.org/bible/luke/9#50009032-1" TargetMode="External"/><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hyperlink" Target="https://www.google.com/url?sa=i&amp;rct=j&amp;q=&amp;esrc=s&amp;source=images&amp;cd=&amp;cad=rja&amp;uact=8&amp;ved=0ahUKEwis5p255PzUAhUF2SYKHXuHDCwQjRwIBw&amp;url=https://readingacts.com/tag/conversion-of-paul/&amp;psig=AFQjCNGZAXzE8LxjSQaDiMsss5MI3x3_XA&amp;ust=1499709706193448" TargetMode="External"/><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hyperlink" Target="http://www.usccb.org/bible/1corinthians/6#54006019-1" TargetMode="External"/><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8194" name="Picture 6" descr="C:\Users\Dana McCarthy\Documents\God\Adult Faith Formation\Presence of God-Temple\Images\Presence of God.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5" name="Slide Number Placeholder 4"/>
          <p:cNvSpPr>
            <a:spLocks noGrp="1"/>
          </p:cNvSpPr>
          <p:nvPr>
            <p:ph type="sldNum" sz="quarter" idx="11"/>
          </p:nvPr>
        </p:nvSpPr>
        <p:spPr>
          <a:noFill/>
        </p:spPr>
        <p:txBody>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fld id="{E9416933-3258-4C57-9879-C70654CFD89C}" type="slidenum">
              <a:rPr lang="en-US" altLang="en-US" sz="1400">
                <a:latin typeface="Impact" panose="020B0806030902050204" pitchFamily="34" charset="0"/>
              </a:rPr>
              <a:pPr/>
              <a:t>1</a:t>
            </a:fld>
            <a:endParaRPr lang="en-US" altLang="en-US" sz="1400" dirty="0">
              <a:latin typeface="Impact" panose="020B0806030902050204" pitchFamily="34" charset="0"/>
            </a:endParaRPr>
          </a:p>
        </p:txBody>
      </p:sp>
      <p:sp>
        <p:nvSpPr>
          <p:cNvPr id="8196" name="Footer Placeholder 3"/>
          <p:cNvSpPr>
            <a:spLocks noGrp="1"/>
          </p:cNvSpPr>
          <p:nvPr>
            <p:ph type="ftr" sz="quarter" idx="10"/>
          </p:nvPr>
        </p:nvSpPr>
        <p:spPr>
          <a:xfrm>
            <a:off x="152400" y="6400800"/>
            <a:ext cx="2590800" cy="304800"/>
          </a:xfrm>
          <a:noFill/>
        </p:spPr>
        <p:txBody>
          <a:bodyPr anchor="ct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r>
              <a:rPr lang="en-US" altLang="en-US" sz="1200" dirty="0"/>
              <a:t>Rev: 4/24/2017</a:t>
            </a:r>
          </a:p>
        </p:txBody>
      </p:sp>
      <p:sp>
        <p:nvSpPr>
          <p:cNvPr id="2" name="Title 1"/>
          <p:cNvSpPr>
            <a:spLocks noGrp="1"/>
          </p:cNvSpPr>
          <p:nvPr>
            <p:ph type="title"/>
          </p:nvPr>
        </p:nvSpPr>
        <p:spPr>
          <a:xfrm>
            <a:off x="2895600" y="1828800"/>
            <a:ext cx="5867400" cy="2286000"/>
          </a:xfrm>
        </p:spPr>
        <p:txBody>
          <a:bodyPr/>
          <a:lstStyle/>
          <a:p>
            <a:pPr algn="ctr">
              <a:defRPr/>
            </a:pPr>
            <a:r>
              <a:rPr lang="en-US" sz="7200" dirty="0">
                <a:solidFill>
                  <a:srgbClr val="003399"/>
                </a:solidFill>
              </a:rPr>
              <a:t>Temple</a:t>
            </a:r>
            <a:br>
              <a:rPr lang="en-US" sz="7200" dirty="0">
                <a:solidFill>
                  <a:srgbClr val="003399"/>
                </a:solidFill>
              </a:rPr>
            </a:br>
            <a:r>
              <a:rPr lang="en-US" sz="7200" dirty="0">
                <a:solidFill>
                  <a:srgbClr val="003399"/>
                </a:solidFill>
              </a:rPr>
              <a:t>and the </a:t>
            </a:r>
            <a:br>
              <a:rPr lang="en-US" sz="7200" dirty="0">
                <a:solidFill>
                  <a:srgbClr val="003399"/>
                </a:solidFill>
              </a:rPr>
            </a:br>
            <a:r>
              <a:rPr lang="en-US" sz="7200" dirty="0">
                <a:solidFill>
                  <a:srgbClr val="003399"/>
                </a:solidFill>
              </a:rPr>
              <a:t>Presence</a:t>
            </a:r>
            <a:br>
              <a:rPr lang="en-US" sz="7200" dirty="0">
                <a:solidFill>
                  <a:srgbClr val="003399"/>
                </a:solidFill>
              </a:rPr>
            </a:br>
            <a:r>
              <a:rPr lang="en-US" sz="7200" dirty="0">
                <a:solidFill>
                  <a:srgbClr val="003399"/>
                </a:solidFill>
              </a:rPr>
              <a:t>of God</a:t>
            </a:r>
          </a:p>
        </p:txBody>
      </p:sp>
    </p:spTree>
  </p:cSld>
  <p:clrMapOvr>
    <a:masterClrMapping/>
  </p:clrMapOvr>
  <p:transition spd="slow">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Slide Number Placeholder 4"/>
          <p:cNvSpPr>
            <a:spLocks noGrp="1"/>
          </p:cNvSpPr>
          <p:nvPr>
            <p:ph type="sldNum" sz="quarter" idx="10"/>
          </p:nvPr>
        </p:nvSpPr>
        <p:spPr>
          <a:noFill/>
        </p:spPr>
        <p:txBody>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fld id="{2F98CB27-E1D9-493F-815A-FA9A1CF7A555}" type="slidenum">
              <a:rPr lang="en-US" altLang="en-US" sz="1400">
                <a:latin typeface="Impact" panose="020B0806030902050204" pitchFamily="34" charset="0"/>
              </a:rPr>
              <a:pPr/>
              <a:t>2</a:t>
            </a:fld>
            <a:endParaRPr lang="en-US" altLang="en-US" sz="1400" dirty="0">
              <a:latin typeface="Impact" panose="020B0806030902050204" pitchFamily="34" charset="0"/>
            </a:endParaRPr>
          </a:p>
        </p:txBody>
      </p:sp>
      <p:sp>
        <p:nvSpPr>
          <p:cNvPr id="11267" name="Content Placeholder 2"/>
          <p:cNvSpPr txBox="1">
            <a:spLocks/>
          </p:cNvSpPr>
          <p:nvPr/>
        </p:nvSpPr>
        <p:spPr bwMode="auto">
          <a:xfrm>
            <a:off x="0" y="838200"/>
            <a:ext cx="9144000" cy="3429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marL="457200" indent="-457200">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a:spcBef>
                <a:spcPct val="20000"/>
              </a:spcBef>
              <a:buFont typeface="Wingdings" panose="05000000000000000000" pitchFamily="2" charset="2"/>
              <a:buChar char="V"/>
            </a:pPr>
            <a:r>
              <a:rPr kumimoji="1" lang="en-US" altLang="en-US" b="1" dirty="0" smtClean="0">
                <a:solidFill>
                  <a:srgbClr val="663300"/>
                </a:solidFill>
                <a:latin typeface="+mn-lt"/>
                <a:cs typeface="Arial" panose="020B0604020202020204" pitchFamily="34" charset="0"/>
              </a:rPr>
              <a:t>The Cosmic Temple manifests God’s Presence in His Creation: one God, almighty but not isolated</a:t>
            </a:r>
            <a:endParaRPr kumimoji="1" lang="en-US" altLang="en-US" b="1" dirty="0">
              <a:solidFill>
                <a:srgbClr val="663300"/>
              </a:solidFill>
              <a:latin typeface="+mn-lt"/>
              <a:cs typeface="Arial" panose="020B0604020202020204" pitchFamily="34" charset="0"/>
            </a:endParaRPr>
          </a:p>
          <a:p>
            <a:pPr>
              <a:spcBef>
                <a:spcPct val="20000"/>
              </a:spcBef>
              <a:buFont typeface="Wingdings" panose="05000000000000000000" pitchFamily="2" charset="2"/>
              <a:buChar char="V"/>
            </a:pPr>
            <a:r>
              <a:rPr lang="en-US" b="1" dirty="0" smtClean="0">
                <a:solidFill>
                  <a:srgbClr val="663300"/>
                </a:solidFill>
                <a:latin typeface="+mn-lt"/>
              </a:rPr>
              <a:t>He </a:t>
            </a:r>
            <a:r>
              <a:rPr lang="en-US" b="1" dirty="0">
                <a:solidFill>
                  <a:srgbClr val="663300"/>
                </a:solidFill>
                <a:latin typeface="+mn-lt"/>
              </a:rPr>
              <a:t>is </a:t>
            </a:r>
            <a:r>
              <a:rPr lang="en-US" b="1" i="1" dirty="0">
                <a:solidFill>
                  <a:srgbClr val="663300"/>
                </a:solidFill>
                <a:latin typeface="+mn-lt"/>
              </a:rPr>
              <a:t>holy</a:t>
            </a:r>
            <a:r>
              <a:rPr lang="en-US" b="1" dirty="0">
                <a:solidFill>
                  <a:srgbClr val="663300"/>
                </a:solidFill>
                <a:latin typeface="+mn-lt"/>
              </a:rPr>
              <a:t>, and because creation comes from His hands, it too is </a:t>
            </a:r>
            <a:r>
              <a:rPr lang="en-US" b="1" dirty="0" smtClean="0">
                <a:solidFill>
                  <a:srgbClr val="663300"/>
                </a:solidFill>
                <a:latin typeface="+mn-lt"/>
              </a:rPr>
              <a:t>holy; all is dependent on Him</a:t>
            </a:r>
          </a:p>
          <a:p>
            <a:pPr>
              <a:spcBef>
                <a:spcPct val="20000"/>
              </a:spcBef>
              <a:buFont typeface="Wingdings" panose="05000000000000000000" pitchFamily="2" charset="2"/>
              <a:buChar char="V"/>
            </a:pPr>
            <a:r>
              <a:rPr lang="en-US" b="1" dirty="0" smtClean="0">
                <a:solidFill>
                  <a:srgbClr val="663300"/>
                </a:solidFill>
                <a:latin typeface="+mn-lt"/>
              </a:rPr>
              <a:t>The Fall distorts man and world through disobedience and pride, separating </a:t>
            </a:r>
            <a:r>
              <a:rPr lang="en-US" b="1" dirty="0">
                <a:solidFill>
                  <a:srgbClr val="663300"/>
                </a:solidFill>
                <a:latin typeface="+mn-lt"/>
              </a:rPr>
              <a:t>man </a:t>
            </a:r>
            <a:r>
              <a:rPr lang="en-US" b="1" dirty="0" smtClean="0">
                <a:solidFill>
                  <a:srgbClr val="663300"/>
                </a:solidFill>
                <a:latin typeface="+mn-lt"/>
              </a:rPr>
              <a:t>from God, whose </a:t>
            </a:r>
            <a:r>
              <a:rPr lang="en-US" b="1" i="1" dirty="0" smtClean="0">
                <a:solidFill>
                  <a:srgbClr val="663300"/>
                </a:solidFill>
                <a:latin typeface="+mn-lt"/>
              </a:rPr>
              <a:t>love</a:t>
            </a:r>
            <a:r>
              <a:rPr lang="en-US" b="1" dirty="0" smtClean="0">
                <a:solidFill>
                  <a:srgbClr val="663300"/>
                </a:solidFill>
                <a:latin typeface="+mn-lt"/>
              </a:rPr>
              <a:t> endures</a:t>
            </a:r>
          </a:p>
          <a:p>
            <a:pPr>
              <a:spcBef>
                <a:spcPct val="20000"/>
              </a:spcBef>
              <a:buFont typeface="Wingdings" panose="05000000000000000000" pitchFamily="2" charset="2"/>
              <a:buChar char="V"/>
            </a:pPr>
            <a:r>
              <a:rPr kumimoji="1" lang="en-US" b="1" dirty="0" smtClean="0">
                <a:solidFill>
                  <a:srgbClr val="663300"/>
                </a:solidFill>
                <a:latin typeface="+mn-lt"/>
              </a:rPr>
              <a:t>God chooses Abraham and his descendants and forms His People through </a:t>
            </a:r>
            <a:r>
              <a:rPr kumimoji="1" lang="en-US" b="1" i="1" dirty="0" smtClean="0">
                <a:solidFill>
                  <a:srgbClr val="663300"/>
                </a:solidFill>
                <a:latin typeface="+mn-lt"/>
              </a:rPr>
              <a:t>covenant</a:t>
            </a:r>
            <a:r>
              <a:rPr kumimoji="1" lang="en-US" b="1" dirty="0" smtClean="0">
                <a:solidFill>
                  <a:srgbClr val="663300"/>
                </a:solidFill>
                <a:latin typeface="+mn-lt"/>
              </a:rPr>
              <a:t> and ongoing revelation</a:t>
            </a:r>
          </a:p>
          <a:p>
            <a:pPr>
              <a:spcBef>
                <a:spcPct val="20000"/>
              </a:spcBef>
              <a:buFont typeface="Wingdings" panose="05000000000000000000" pitchFamily="2" charset="2"/>
              <a:buChar char="V"/>
            </a:pPr>
            <a:r>
              <a:rPr kumimoji="1" lang="en-US" b="1" dirty="0" smtClean="0">
                <a:solidFill>
                  <a:srgbClr val="663300"/>
                </a:solidFill>
                <a:latin typeface="+mn-lt"/>
              </a:rPr>
              <a:t>In time God chooses Moses to free His people from slavery, introducing the </a:t>
            </a:r>
            <a:r>
              <a:rPr kumimoji="1" lang="en-US" b="1" i="1" dirty="0" smtClean="0">
                <a:solidFill>
                  <a:srgbClr val="663300"/>
                </a:solidFill>
                <a:latin typeface="+mn-lt"/>
              </a:rPr>
              <a:t>one</a:t>
            </a:r>
            <a:r>
              <a:rPr kumimoji="1" lang="en-US" b="1" dirty="0" smtClean="0">
                <a:solidFill>
                  <a:srgbClr val="663300"/>
                </a:solidFill>
                <a:latin typeface="+mn-lt"/>
              </a:rPr>
              <a:t> Temple of Sinai</a:t>
            </a:r>
          </a:p>
          <a:p>
            <a:pPr>
              <a:spcBef>
                <a:spcPct val="20000"/>
              </a:spcBef>
              <a:buFont typeface="Wingdings" panose="05000000000000000000" pitchFamily="2" charset="2"/>
              <a:buChar char="V"/>
            </a:pPr>
            <a:r>
              <a:rPr kumimoji="1" lang="en-US" b="1" dirty="0" smtClean="0">
                <a:solidFill>
                  <a:srgbClr val="663300"/>
                </a:solidFill>
                <a:latin typeface="+mn-lt"/>
              </a:rPr>
              <a:t>All revelation is a sign pointing to the </a:t>
            </a:r>
            <a:r>
              <a:rPr kumimoji="1" lang="en-US" b="1" i="1" dirty="0" smtClean="0">
                <a:solidFill>
                  <a:srgbClr val="663300"/>
                </a:solidFill>
                <a:latin typeface="+mn-lt"/>
              </a:rPr>
              <a:t>true</a:t>
            </a:r>
            <a:r>
              <a:rPr kumimoji="1" lang="en-US" b="1" dirty="0" smtClean="0">
                <a:solidFill>
                  <a:srgbClr val="663300"/>
                </a:solidFill>
                <a:latin typeface="+mn-lt"/>
              </a:rPr>
              <a:t> Temple, the world’s Savior, Son of God, Word Incarnate </a:t>
            </a:r>
          </a:p>
          <a:p>
            <a:pPr>
              <a:spcBef>
                <a:spcPct val="20000"/>
              </a:spcBef>
              <a:buFont typeface="Wingdings" panose="05000000000000000000" pitchFamily="2" charset="2"/>
              <a:buChar char="V"/>
            </a:pPr>
            <a:r>
              <a:rPr lang="en-US" b="1" dirty="0" smtClean="0">
                <a:solidFill>
                  <a:srgbClr val="663300"/>
                </a:solidFill>
                <a:latin typeface="+mn-lt"/>
              </a:rPr>
              <a:t>A </a:t>
            </a:r>
            <a:r>
              <a:rPr lang="en-US" b="1" i="1" dirty="0">
                <a:solidFill>
                  <a:srgbClr val="663300"/>
                </a:solidFill>
                <a:latin typeface="+mn-lt"/>
              </a:rPr>
              <a:t>new</a:t>
            </a:r>
            <a:r>
              <a:rPr lang="en-US" b="1" dirty="0">
                <a:solidFill>
                  <a:srgbClr val="663300"/>
                </a:solidFill>
                <a:latin typeface="+mn-lt"/>
              </a:rPr>
              <a:t> order manifested in the Person of </a:t>
            </a:r>
            <a:r>
              <a:rPr lang="en-US" b="1" dirty="0" smtClean="0">
                <a:solidFill>
                  <a:srgbClr val="663300"/>
                </a:solidFill>
                <a:latin typeface="+mn-lt"/>
              </a:rPr>
              <a:t>Jesus; God’s Glory </a:t>
            </a:r>
            <a:r>
              <a:rPr lang="en-US" b="1" dirty="0">
                <a:solidFill>
                  <a:srgbClr val="663300"/>
                </a:solidFill>
                <a:latin typeface="+mn-lt"/>
              </a:rPr>
              <a:t>is </a:t>
            </a:r>
            <a:r>
              <a:rPr lang="en-US" b="1" dirty="0" smtClean="0">
                <a:solidFill>
                  <a:srgbClr val="663300"/>
                </a:solidFill>
                <a:latin typeface="+mn-lt"/>
              </a:rPr>
              <a:t>present in </a:t>
            </a:r>
            <a:r>
              <a:rPr lang="en-US" b="1" dirty="0">
                <a:solidFill>
                  <a:srgbClr val="663300"/>
                </a:solidFill>
                <a:latin typeface="+mn-lt"/>
              </a:rPr>
              <a:t>the Word of God who “dwelt among us.”</a:t>
            </a:r>
          </a:p>
          <a:p>
            <a:pPr>
              <a:spcBef>
                <a:spcPct val="20000"/>
              </a:spcBef>
              <a:buFont typeface="Wingdings" panose="05000000000000000000" pitchFamily="2" charset="2"/>
              <a:buChar char="V"/>
            </a:pPr>
            <a:endParaRPr kumimoji="1" lang="en-US" b="1" dirty="0" smtClean="0">
              <a:solidFill>
                <a:srgbClr val="663300"/>
              </a:solidFill>
              <a:latin typeface="+mn-lt"/>
            </a:endParaRPr>
          </a:p>
          <a:p>
            <a:pPr marL="0" indent="0">
              <a:spcBef>
                <a:spcPct val="20000"/>
              </a:spcBef>
            </a:pPr>
            <a:endParaRPr kumimoji="1" lang="en-US" altLang="en-US" b="1" dirty="0">
              <a:solidFill>
                <a:srgbClr val="663300"/>
              </a:solidFill>
              <a:latin typeface="+mn-lt"/>
              <a:cs typeface="Arial" panose="020B0604020202020204" pitchFamily="34" charset="0"/>
            </a:endParaRPr>
          </a:p>
        </p:txBody>
      </p:sp>
      <p:sp>
        <p:nvSpPr>
          <p:cNvPr id="9" name="Title 1"/>
          <p:cNvSpPr txBox="1">
            <a:spLocks/>
          </p:cNvSpPr>
          <p:nvPr/>
        </p:nvSpPr>
        <p:spPr bwMode="auto">
          <a:xfrm>
            <a:off x="0" y="0"/>
            <a:ext cx="9144000" cy="914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nchor="ctr"/>
          <a:lstStyle>
            <a:lvl1pPr algn="l" rtl="0" eaLnBrk="0" fontAlgn="base" hangingPunct="0">
              <a:spcBef>
                <a:spcPct val="0"/>
              </a:spcBef>
              <a:spcAft>
                <a:spcPct val="0"/>
              </a:spcAft>
              <a:defRPr kumimoji="1" sz="4000" b="1" cap="all">
                <a:solidFill>
                  <a:srgbClr val="663300"/>
                </a:solidFill>
                <a:effectLst>
                  <a:outerShdw blurRad="38100" dist="38100" dir="2700000" algn="tl">
                    <a:srgbClr val="C0C0C0"/>
                  </a:outerShdw>
                </a:effectLst>
                <a:latin typeface="+mj-lt"/>
                <a:ea typeface="+mj-ea"/>
                <a:cs typeface="+mj-cs"/>
              </a:defRPr>
            </a:lvl1pPr>
            <a:lvl2pPr algn="l" rtl="0" eaLnBrk="0" fontAlgn="base" hangingPunct="0">
              <a:spcBef>
                <a:spcPct val="0"/>
              </a:spcBef>
              <a:spcAft>
                <a:spcPct val="0"/>
              </a:spcAft>
              <a:defRPr kumimoji="1" sz="4800" b="1">
                <a:solidFill>
                  <a:srgbClr val="663300"/>
                </a:solidFill>
                <a:effectLst>
                  <a:outerShdw blurRad="38100" dist="38100" dir="2700000" algn="tl">
                    <a:srgbClr val="C0C0C0"/>
                  </a:outerShdw>
                </a:effectLst>
                <a:latin typeface="Tempus Sans ITC" pitchFamily="82" charset="0"/>
              </a:defRPr>
            </a:lvl2pPr>
            <a:lvl3pPr algn="l" rtl="0" eaLnBrk="0" fontAlgn="base" hangingPunct="0">
              <a:spcBef>
                <a:spcPct val="0"/>
              </a:spcBef>
              <a:spcAft>
                <a:spcPct val="0"/>
              </a:spcAft>
              <a:defRPr kumimoji="1" sz="4800" b="1">
                <a:solidFill>
                  <a:srgbClr val="663300"/>
                </a:solidFill>
                <a:effectLst>
                  <a:outerShdw blurRad="38100" dist="38100" dir="2700000" algn="tl">
                    <a:srgbClr val="C0C0C0"/>
                  </a:outerShdw>
                </a:effectLst>
                <a:latin typeface="Tempus Sans ITC" pitchFamily="82" charset="0"/>
              </a:defRPr>
            </a:lvl3pPr>
            <a:lvl4pPr algn="l" rtl="0" eaLnBrk="0" fontAlgn="base" hangingPunct="0">
              <a:spcBef>
                <a:spcPct val="0"/>
              </a:spcBef>
              <a:spcAft>
                <a:spcPct val="0"/>
              </a:spcAft>
              <a:defRPr kumimoji="1" sz="4800" b="1">
                <a:solidFill>
                  <a:srgbClr val="663300"/>
                </a:solidFill>
                <a:effectLst>
                  <a:outerShdw blurRad="38100" dist="38100" dir="2700000" algn="tl">
                    <a:srgbClr val="C0C0C0"/>
                  </a:outerShdw>
                </a:effectLst>
                <a:latin typeface="Tempus Sans ITC" pitchFamily="82" charset="0"/>
              </a:defRPr>
            </a:lvl4pPr>
            <a:lvl5pPr algn="l" rtl="0" eaLnBrk="0" fontAlgn="base" hangingPunct="0">
              <a:spcBef>
                <a:spcPct val="0"/>
              </a:spcBef>
              <a:spcAft>
                <a:spcPct val="0"/>
              </a:spcAft>
              <a:defRPr kumimoji="1" sz="4800" b="1">
                <a:solidFill>
                  <a:srgbClr val="663300"/>
                </a:solidFill>
                <a:effectLst>
                  <a:outerShdw blurRad="38100" dist="38100" dir="2700000" algn="tl">
                    <a:srgbClr val="C0C0C0"/>
                  </a:outerShdw>
                </a:effectLst>
                <a:latin typeface="Tempus Sans ITC" pitchFamily="82" charset="0"/>
              </a:defRPr>
            </a:lvl5pPr>
            <a:lvl6pPr marL="457200" algn="l" rtl="0" eaLnBrk="0" fontAlgn="base" hangingPunct="0">
              <a:spcBef>
                <a:spcPct val="0"/>
              </a:spcBef>
              <a:spcAft>
                <a:spcPct val="0"/>
              </a:spcAft>
              <a:defRPr kumimoji="1" sz="4800" b="1">
                <a:solidFill>
                  <a:srgbClr val="663300"/>
                </a:solidFill>
                <a:effectLst>
                  <a:outerShdw blurRad="38100" dist="38100" dir="2700000" algn="tl">
                    <a:srgbClr val="C0C0C0"/>
                  </a:outerShdw>
                </a:effectLst>
                <a:latin typeface="Tempus Sans ITC" pitchFamily="82" charset="0"/>
              </a:defRPr>
            </a:lvl6pPr>
            <a:lvl7pPr marL="914400" algn="l" rtl="0" eaLnBrk="0" fontAlgn="base" hangingPunct="0">
              <a:spcBef>
                <a:spcPct val="0"/>
              </a:spcBef>
              <a:spcAft>
                <a:spcPct val="0"/>
              </a:spcAft>
              <a:defRPr kumimoji="1" sz="4800" b="1">
                <a:solidFill>
                  <a:srgbClr val="663300"/>
                </a:solidFill>
                <a:effectLst>
                  <a:outerShdw blurRad="38100" dist="38100" dir="2700000" algn="tl">
                    <a:srgbClr val="C0C0C0"/>
                  </a:outerShdw>
                </a:effectLst>
                <a:latin typeface="Tempus Sans ITC" pitchFamily="82" charset="0"/>
              </a:defRPr>
            </a:lvl7pPr>
            <a:lvl8pPr marL="1371600" algn="l" rtl="0" eaLnBrk="0" fontAlgn="base" hangingPunct="0">
              <a:spcBef>
                <a:spcPct val="0"/>
              </a:spcBef>
              <a:spcAft>
                <a:spcPct val="0"/>
              </a:spcAft>
              <a:defRPr kumimoji="1" sz="4800" b="1">
                <a:solidFill>
                  <a:srgbClr val="663300"/>
                </a:solidFill>
                <a:effectLst>
                  <a:outerShdw blurRad="38100" dist="38100" dir="2700000" algn="tl">
                    <a:srgbClr val="C0C0C0"/>
                  </a:outerShdw>
                </a:effectLst>
                <a:latin typeface="Tempus Sans ITC" pitchFamily="82" charset="0"/>
              </a:defRPr>
            </a:lvl8pPr>
            <a:lvl9pPr marL="1828800" algn="l" rtl="0" eaLnBrk="0" fontAlgn="base" hangingPunct="0">
              <a:spcBef>
                <a:spcPct val="0"/>
              </a:spcBef>
              <a:spcAft>
                <a:spcPct val="0"/>
              </a:spcAft>
              <a:defRPr kumimoji="1" sz="4800" b="1">
                <a:solidFill>
                  <a:srgbClr val="663300"/>
                </a:solidFill>
                <a:effectLst>
                  <a:outerShdw blurRad="38100" dist="38100" dir="2700000" algn="tl">
                    <a:srgbClr val="C0C0C0"/>
                  </a:outerShdw>
                </a:effectLst>
                <a:latin typeface="Tempus Sans ITC" pitchFamily="82" charset="0"/>
              </a:defRPr>
            </a:lvl9pPr>
          </a:lstStyle>
          <a:p>
            <a:pPr algn="ctr">
              <a:defRPr/>
            </a:pPr>
            <a:r>
              <a:rPr lang="en-US" cap="none" dirty="0">
                <a:latin typeface="+mn-lt"/>
              </a:rPr>
              <a:t>The </a:t>
            </a:r>
            <a:r>
              <a:rPr lang="en-US" cap="none" dirty="0" smtClean="0">
                <a:latin typeface="+mn-lt"/>
              </a:rPr>
              <a:t>Temple: A Brief Review</a:t>
            </a:r>
            <a:endParaRPr lang="en-US" cap="none" dirty="0">
              <a:latin typeface="+mn-lt"/>
            </a:endParaRPr>
          </a:p>
        </p:txBody>
      </p:sp>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Slide Number Placeholder 4"/>
          <p:cNvSpPr>
            <a:spLocks noGrp="1"/>
          </p:cNvSpPr>
          <p:nvPr>
            <p:ph type="sldNum" sz="quarter" idx="10"/>
          </p:nvPr>
        </p:nvSpPr>
        <p:spPr>
          <a:noFill/>
        </p:spPr>
        <p:txBody>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fld id="{2F98CB27-E1D9-493F-815A-FA9A1CF7A555}" type="slidenum">
              <a:rPr lang="en-US" altLang="en-US" sz="1400">
                <a:latin typeface="Impact" panose="020B0806030902050204" pitchFamily="34" charset="0"/>
              </a:rPr>
              <a:pPr/>
              <a:t>3</a:t>
            </a:fld>
            <a:endParaRPr lang="en-US" altLang="en-US" sz="1400" dirty="0">
              <a:latin typeface="Impact" panose="020B0806030902050204" pitchFamily="34" charset="0"/>
            </a:endParaRPr>
          </a:p>
        </p:txBody>
      </p:sp>
      <p:sp>
        <p:nvSpPr>
          <p:cNvPr id="11267" name="Content Placeholder 2"/>
          <p:cNvSpPr txBox="1">
            <a:spLocks/>
          </p:cNvSpPr>
          <p:nvPr/>
        </p:nvSpPr>
        <p:spPr bwMode="auto">
          <a:xfrm>
            <a:off x="152400" y="914400"/>
            <a:ext cx="8915400" cy="3429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marL="457200" indent="-457200">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a:spcBef>
                <a:spcPct val="20000"/>
              </a:spcBef>
              <a:buFont typeface="Wingdings" panose="05000000000000000000" pitchFamily="2" charset="2"/>
              <a:buChar char="V"/>
            </a:pPr>
            <a:r>
              <a:rPr kumimoji="1" lang="en-US" altLang="en-US" b="1" dirty="0">
                <a:solidFill>
                  <a:srgbClr val="663300"/>
                </a:solidFill>
                <a:latin typeface="Comic Sans MS" panose="030F0702030302020204" pitchFamily="66" charset="0"/>
                <a:cs typeface="Arial" panose="020B0604020202020204" pitchFamily="34" charset="0"/>
              </a:rPr>
              <a:t>God the Creator present in His work [Wisdom 11:25; Romans 1:20]</a:t>
            </a:r>
          </a:p>
          <a:p>
            <a:pPr>
              <a:spcBef>
                <a:spcPct val="20000"/>
              </a:spcBef>
              <a:buFont typeface="Wingdings" panose="05000000000000000000" pitchFamily="2" charset="2"/>
              <a:buChar char="V"/>
            </a:pPr>
            <a:r>
              <a:rPr kumimoji="1" lang="en-US" altLang="en-US" b="1" dirty="0">
                <a:solidFill>
                  <a:srgbClr val="663300"/>
                </a:solidFill>
                <a:latin typeface="Comic Sans MS" panose="030F0702030302020204" pitchFamily="66" charset="0"/>
                <a:cs typeface="Arial" panose="020B0604020202020204" pitchFamily="34" charset="0"/>
              </a:rPr>
              <a:t>God the Savior present to His people [Exodus 19:4ff.]</a:t>
            </a:r>
          </a:p>
          <a:p>
            <a:pPr>
              <a:spcBef>
                <a:spcPct val="20000"/>
              </a:spcBef>
              <a:buFont typeface="Wingdings" panose="05000000000000000000" pitchFamily="2" charset="2"/>
              <a:buChar char="V"/>
            </a:pPr>
            <a:r>
              <a:rPr kumimoji="1" lang="en-US" altLang="en-US" b="1" dirty="0">
                <a:solidFill>
                  <a:srgbClr val="663300"/>
                </a:solidFill>
                <a:latin typeface="Comic Sans MS" panose="030F0702030302020204" pitchFamily="66" charset="0"/>
                <a:cs typeface="Arial" panose="020B0604020202020204" pitchFamily="34" charset="0"/>
              </a:rPr>
              <a:t>God the Father present to His Son [John 8:29]</a:t>
            </a:r>
          </a:p>
          <a:p>
            <a:pPr>
              <a:spcBef>
                <a:spcPct val="20000"/>
              </a:spcBef>
              <a:buFont typeface="Wingdings" panose="05000000000000000000" pitchFamily="2" charset="2"/>
              <a:buChar char="V"/>
            </a:pPr>
            <a:r>
              <a:rPr kumimoji="1" lang="en-US" altLang="en-US" b="1" dirty="0">
                <a:solidFill>
                  <a:srgbClr val="663300"/>
                </a:solidFill>
                <a:latin typeface="Comic Sans MS" panose="030F0702030302020204" pitchFamily="66" charset="0"/>
                <a:cs typeface="Arial" panose="020B0604020202020204" pitchFamily="34" charset="0"/>
              </a:rPr>
              <a:t>God the Father present to all whom the Holy Spirit enlivens and all who love Him [Romans 8:14,28]</a:t>
            </a:r>
          </a:p>
          <a:p>
            <a:pPr>
              <a:spcBef>
                <a:spcPct val="20000"/>
              </a:spcBef>
              <a:buFont typeface="Wingdings" panose="05000000000000000000" pitchFamily="2" charset="2"/>
              <a:buChar char="V"/>
            </a:pPr>
            <a:r>
              <a:rPr kumimoji="1" lang="en-US" altLang="en-US" b="1" dirty="0">
                <a:solidFill>
                  <a:srgbClr val="663300"/>
                </a:solidFill>
                <a:latin typeface="Comic Sans MS" panose="030F0702030302020204" pitchFamily="66" charset="0"/>
                <a:cs typeface="Arial" panose="020B0604020202020204" pitchFamily="34" charset="0"/>
              </a:rPr>
              <a:t>God present at all times for he dominates time [Isaiah 44:6;48:12; Revelation 1:8,17;22:13]</a:t>
            </a:r>
          </a:p>
          <a:p>
            <a:pPr>
              <a:spcBef>
                <a:spcPct val="20000"/>
              </a:spcBef>
              <a:buFont typeface="Wingdings" panose="05000000000000000000" pitchFamily="2" charset="2"/>
              <a:buChar char="V"/>
            </a:pPr>
            <a:r>
              <a:rPr kumimoji="1" lang="en-US" altLang="en-US" b="1" dirty="0">
                <a:solidFill>
                  <a:srgbClr val="663300"/>
                </a:solidFill>
                <a:latin typeface="Comic Sans MS" panose="030F0702030302020204" pitchFamily="66" charset="0"/>
                <a:cs typeface="Arial" panose="020B0604020202020204" pitchFamily="34" charset="0"/>
              </a:rPr>
              <a:t>God’s real presence </a:t>
            </a:r>
            <a:r>
              <a:rPr kumimoji="1" lang="en-US" altLang="en-US" b="1" dirty="0" smtClean="0">
                <a:solidFill>
                  <a:srgbClr val="663300"/>
                </a:solidFill>
                <a:latin typeface="Comic Sans MS" panose="030F0702030302020204" pitchFamily="66" charset="0"/>
                <a:cs typeface="Arial" panose="020B0604020202020204" pitchFamily="34" charset="0"/>
              </a:rPr>
              <a:t>immaterial </a:t>
            </a:r>
            <a:r>
              <a:rPr kumimoji="1" lang="en-US" altLang="en-US" b="1" dirty="0">
                <a:solidFill>
                  <a:srgbClr val="663300"/>
                </a:solidFill>
                <a:latin typeface="Comic Sans MS" panose="030F0702030302020204" pitchFamily="66" charset="0"/>
                <a:cs typeface="Arial" panose="020B0604020202020204" pitchFamily="34" charset="0"/>
              </a:rPr>
              <a:t>but manifested through signs [Wisdom 11:24;Psalm 139; Acts 17:25-28]</a:t>
            </a:r>
          </a:p>
          <a:p>
            <a:pPr>
              <a:spcBef>
                <a:spcPct val="20000"/>
              </a:spcBef>
              <a:buFont typeface="Wingdings" panose="05000000000000000000" pitchFamily="2" charset="2"/>
              <a:buChar char="V"/>
            </a:pPr>
            <a:r>
              <a:rPr kumimoji="1" lang="en-US" altLang="en-US" b="1" dirty="0">
                <a:solidFill>
                  <a:srgbClr val="663300"/>
                </a:solidFill>
                <a:latin typeface="Comic Sans MS" panose="030F0702030302020204" pitchFamily="66" charset="0"/>
                <a:cs typeface="Arial" panose="020B0604020202020204" pitchFamily="34" charset="0"/>
              </a:rPr>
              <a:t>God desires to be present even though man flees God through sin; the divine call pursues him: “Adam, where are you?” [Genesis 3,8ff.]</a:t>
            </a:r>
          </a:p>
        </p:txBody>
      </p:sp>
      <p:sp>
        <p:nvSpPr>
          <p:cNvPr id="9" name="Title 1"/>
          <p:cNvSpPr txBox="1">
            <a:spLocks/>
          </p:cNvSpPr>
          <p:nvPr/>
        </p:nvSpPr>
        <p:spPr bwMode="auto">
          <a:xfrm>
            <a:off x="0" y="0"/>
            <a:ext cx="9144000" cy="914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nchor="ctr"/>
          <a:lstStyle>
            <a:lvl1pPr algn="l" rtl="0" eaLnBrk="0" fontAlgn="base" hangingPunct="0">
              <a:spcBef>
                <a:spcPct val="0"/>
              </a:spcBef>
              <a:spcAft>
                <a:spcPct val="0"/>
              </a:spcAft>
              <a:defRPr kumimoji="1" sz="4000" b="1" cap="all">
                <a:solidFill>
                  <a:srgbClr val="663300"/>
                </a:solidFill>
                <a:effectLst>
                  <a:outerShdw blurRad="38100" dist="38100" dir="2700000" algn="tl">
                    <a:srgbClr val="C0C0C0"/>
                  </a:outerShdw>
                </a:effectLst>
                <a:latin typeface="+mj-lt"/>
                <a:ea typeface="+mj-ea"/>
                <a:cs typeface="+mj-cs"/>
              </a:defRPr>
            </a:lvl1pPr>
            <a:lvl2pPr algn="l" rtl="0" eaLnBrk="0" fontAlgn="base" hangingPunct="0">
              <a:spcBef>
                <a:spcPct val="0"/>
              </a:spcBef>
              <a:spcAft>
                <a:spcPct val="0"/>
              </a:spcAft>
              <a:defRPr kumimoji="1" sz="4800" b="1">
                <a:solidFill>
                  <a:srgbClr val="663300"/>
                </a:solidFill>
                <a:effectLst>
                  <a:outerShdw blurRad="38100" dist="38100" dir="2700000" algn="tl">
                    <a:srgbClr val="C0C0C0"/>
                  </a:outerShdw>
                </a:effectLst>
                <a:latin typeface="Tempus Sans ITC" pitchFamily="82" charset="0"/>
              </a:defRPr>
            </a:lvl2pPr>
            <a:lvl3pPr algn="l" rtl="0" eaLnBrk="0" fontAlgn="base" hangingPunct="0">
              <a:spcBef>
                <a:spcPct val="0"/>
              </a:spcBef>
              <a:spcAft>
                <a:spcPct val="0"/>
              </a:spcAft>
              <a:defRPr kumimoji="1" sz="4800" b="1">
                <a:solidFill>
                  <a:srgbClr val="663300"/>
                </a:solidFill>
                <a:effectLst>
                  <a:outerShdw blurRad="38100" dist="38100" dir="2700000" algn="tl">
                    <a:srgbClr val="C0C0C0"/>
                  </a:outerShdw>
                </a:effectLst>
                <a:latin typeface="Tempus Sans ITC" pitchFamily="82" charset="0"/>
              </a:defRPr>
            </a:lvl3pPr>
            <a:lvl4pPr algn="l" rtl="0" eaLnBrk="0" fontAlgn="base" hangingPunct="0">
              <a:spcBef>
                <a:spcPct val="0"/>
              </a:spcBef>
              <a:spcAft>
                <a:spcPct val="0"/>
              </a:spcAft>
              <a:defRPr kumimoji="1" sz="4800" b="1">
                <a:solidFill>
                  <a:srgbClr val="663300"/>
                </a:solidFill>
                <a:effectLst>
                  <a:outerShdw blurRad="38100" dist="38100" dir="2700000" algn="tl">
                    <a:srgbClr val="C0C0C0"/>
                  </a:outerShdw>
                </a:effectLst>
                <a:latin typeface="Tempus Sans ITC" pitchFamily="82" charset="0"/>
              </a:defRPr>
            </a:lvl4pPr>
            <a:lvl5pPr algn="l" rtl="0" eaLnBrk="0" fontAlgn="base" hangingPunct="0">
              <a:spcBef>
                <a:spcPct val="0"/>
              </a:spcBef>
              <a:spcAft>
                <a:spcPct val="0"/>
              </a:spcAft>
              <a:defRPr kumimoji="1" sz="4800" b="1">
                <a:solidFill>
                  <a:srgbClr val="663300"/>
                </a:solidFill>
                <a:effectLst>
                  <a:outerShdw blurRad="38100" dist="38100" dir="2700000" algn="tl">
                    <a:srgbClr val="C0C0C0"/>
                  </a:outerShdw>
                </a:effectLst>
                <a:latin typeface="Tempus Sans ITC" pitchFamily="82" charset="0"/>
              </a:defRPr>
            </a:lvl5pPr>
            <a:lvl6pPr marL="457200" algn="l" rtl="0" eaLnBrk="0" fontAlgn="base" hangingPunct="0">
              <a:spcBef>
                <a:spcPct val="0"/>
              </a:spcBef>
              <a:spcAft>
                <a:spcPct val="0"/>
              </a:spcAft>
              <a:defRPr kumimoji="1" sz="4800" b="1">
                <a:solidFill>
                  <a:srgbClr val="663300"/>
                </a:solidFill>
                <a:effectLst>
                  <a:outerShdw blurRad="38100" dist="38100" dir="2700000" algn="tl">
                    <a:srgbClr val="C0C0C0"/>
                  </a:outerShdw>
                </a:effectLst>
                <a:latin typeface="Tempus Sans ITC" pitchFamily="82" charset="0"/>
              </a:defRPr>
            </a:lvl6pPr>
            <a:lvl7pPr marL="914400" algn="l" rtl="0" eaLnBrk="0" fontAlgn="base" hangingPunct="0">
              <a:spcBef>
                <a:spcPct val="0"/>
              </a:spcBef>
              <a:spcAft>
                <a:spcPct val="0"/>
              </a:spcAft>
              <a:defRPr kumimoji="1" sz="4800" b="1">
                <a:solidFill>
                  <a:srgbClr val="663300"/>
                </a:solidFill>
                <a:effectLst>
                  <a:outerShdw blurRad="38100" dist="38100" dir="2700000" algn="tl">
                    <a:srgbClr val="C0C0C0"/>
                  </a:outerShdw>
                </a:effectLst>
                <a:latin typeface="Tempus Sans ITC" pitchFamily="82" charset="0"/>
              </a:defRPr>
            </a:lvl7pPr>
            <a:lvl8pPr marL="1371600" algn="l" rtl="0" eaLnBrk="0" fontAlgn="base" hangingPunct="0">
              <a:spcBef>
                <a:spcPct val="0"/>
              </a:spcBef>
              <a:spcAft>
                <a:spcPct val="0"/>
              </a:spcAft>
              <a:defRPr kumimoji="1" sz="4800" b="1">
                <a:solidFill>
                  <a:srgbClr val="663300"/>
                </a:solidFill>
                <a:effectLst>
                  <a:outerShdw blurRad="38100" dist="38100" dir="2700000" algn="tl">
                    <a:srgbClr val="C0C0C0"/>
                  </a:outerShdw>
                </a:effectLst>
                <a:latin typeface="Tempus Sans ITC" pitchFamily="82" charset="0"/>
              </a:defRPr>
            </a:lvl8pPr>
            <a:lvl9pPr marL="1828800" algn="l" rtl="0" eaLnBrk="0" fontAlgn="base" hangingPunct="0">
              <a:spcBef>
                <a:spcPct val="0"/>
              </a:spcBef>
              <a:spcAft>
                <a:spcPct val="0"/>
              </a:spcAft>
              <a:defRPr kumimoji="1" sz="4800" b="1">
                <a:solidFill>
                  <a:srgbClr val="663300"/>
                </a:solidFill>
                <a:effectLst>
                  <a:outerShdw blurRad="38100" dist="38100" dir="2700000" algn="tl">
                    <a:srgbClr val="C0C0C0"/>
                  </a:outerShdw>
                </a:effectLst>
                <a:latin typeface="Tempus Sans ITC" pitchFamily="82" charset="0"/>
              </a:defRPr>
            </a:lvl9pPr>
          </a:lstStyle>
          <a:p>
            <a:pPr algn="ctr">
              <a:defRPr/>
            </a:pPr>
            <a:r>
              <a:rPr lang="en-US" cap="none" dirty="0" smtClean="0">
                <a:latin typeface="+mn-lt"/>
              </a:rPr>
              <a:t>Presence </a:t>
            </a:r>
            <a:r>
              <a:rPr lang="en-US" cap="none" dirty="0">
                <a:latin typeface="+mn-lt"/>
              </a:rPr>
              <a:t>of </a:t>
            </a:r>
            <a:r>
              <a:rPr lang="en-US" cap="none" dirty="0" smtClean="0">
                <a:latin typeface="+mn-lt"/>
              </a:rPr>
              <a:t>God: A Brief Review</a:t>
            </a:r>
            <a:endParaRPr lang="en-US" cap="none" dirty="0">
              <a:latin typeface="+mn-lt"/>
            </a:endParaRPr>
          </a:p>
        </p:txBody>
      </p:sp>
    </p:spTree>
    <p:extLst>
      <p:ext uri="{BB962C8B-B14F-4D97-AF65-F5344CB8AC3E}">
        <p14:creationId xmlns:p14="http://schemas.microsoft.com/office/powerpoint/2010/main" val="411571673"/>
      </p:ext>
    </p:extLst>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C:\Users\Dana McCarthy\Documents\God\Adult Faith Formation\Course-Temple-Presence of God\Images\20051123-StPeter11a.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875" y="15875"/>
            <a:ext cx="9159875" cy="684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21558" y="37998"/>
            <a:ext cx="8665241" cy="1362075"/>
          </a:xfrm>
        </p:spPr>
        <p:txBody>
          <a:bodyPr/>
          <a:lstStyle/>
          <a:p>
            <a:pPr marL="1828800" indent="-1828800">
              <a:defRPr/>
            </a:pPr>
            <a:r>
              <a:rPr lang="en-US" sz="5400" cap="small" dirty="0">
                <a:solidFill>
                  <a:schemeClr val="bg1"/>
                </a:solidFill>
              </a:rPr>
              <a:t>IV.	The Temple of the Church</a:t>
            </a:r>
          </a:p>
        </p:txBody>
      </p:sp>
      <p:sp>
        <p:nvSpPr>
          <p:cNvPr id="9220" name="Slide Number Placeholder 3"/>
          <p:cNvSpPr>
            <a:spLocks noGrp="1"/>
          </p:cNvSpPr>
          <p:nvPr>
            <p:ph type="sldNum" sz="quarter" idx="10"/>
          </p:nvPr>
        </p:nvSpPr>
        <p:spPr>
          <a:noFill/>
        </p:spPr>
        <p:txBody>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fld id="{5897ACBA-8F34-40FF-9450-DB81B078C3F7}" type="slidenum">
              <a:rPr lang="en-US" altLang="en-US" sz="1400">
                <a:latin typeface="Impact" panose="020B0806030902050204" pitchFamily="34" charset="0"/>
              </a:rPr>
              <a:pPr/>
              <a:t>4</a:t>
            </a:fld>
            <a:endParaRPr lang="en-US" altLang="en-US" sz="1400" dirty="0">
              <a:latin typeface="Impact" panose="020B0806030902050204" pitchFamily="34" charset="0"/>
            </a:endParaRPr>
          </a:p>
        </p:txBody>
      </p:sp>
    </p:spTree>
    <p:extLst>
      <p:ext uri="{BB962C8B-B14F-4D97-AF65-F5344CB8AC3E}">
        <p14:creationId xmlns:p14="http://schemas.microsoft.com/office/powerpoint/2010/main" val="867653249"/>
      </p:ext>
    </p:extLst>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Slide Number Placeholder 4"/>
          <p:cNvSpPr>
            <a:spLocks noGrp="1"/>
          </p:cNvSpPr>
          <p:nvPr>
            <p:ph type="sldNum" sz="quarter" idx="10"/>
          </p:nvPr>
        </p:nvSpPr>
        <p:spPr>
          <a:noFill/>
        </p:spPr>
        <p:txBody>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fld id="{0E1DE457-F958-48F1-A135-E3D8BA0FD3F9}" type="slidenum">
              <a:rPr lang="en-US" altLang="en-US" sz="1400">
                <a:latin typeface="Impact" panose="020B0806030902050204" pitchFamily="34" charset="0"/>
              </a:rPr>
              <a:pPr/>
              <a:t>5</a:t>
            </a:fld>
            <a:endParaRPr lang="en-US" altLang="en-US" sz="1400" dirty="0">
              <a:latin typeface="Impact" panose="020B0806030902050204" pitchFamily="34" charset="0"/>
            </a:endParaRPr>
          </a:p>
        </p:txBody>
      </p:sp>
      <p:sp>
        <p:nvSpPr>
          <p:cNvPr id="12291" name="Content Placeholder 2"/>
          <p:cNvSpPr txBox="1">
            <a:spLocks/>
          </p:cNvSpPr>
          <p:nvPr/>
        </p:nvSpPr>
        <p:spPr bwMode="auto">
          <a:xfrm>
            <a:off x="4114801" y="1219200"/>
            <a:ext cx="4953000" cy="42140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marL="457200" indent="-457200">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a:spcBef>
                <a:spcPct val="20000"/>
              </a:spcBef>
              <a:buFont typeface="Wingdings" panose="05000000000000000000" pitchFamily="2" charset="2"/>
              <a:buChar char="V"/>
            </a:pPr>
            <a:r>
              <a:rPr kumimoji="1" lang="en-US" altLang="en-US" sz="2800" b="1" dirty="0" smtClean="0">
                <a:solidFill>
                  <a:srgbClr val="663300"/>
                </a:solidFill>
                <a:latin typeface="Comic Sans MS" panose="030F0702030302020204" pitchFamily="66" charset="0"/>
              </a:rPr>
              <a:t>In Isaiah and other Old Testament prophets we find specific prophecy describing a New Temple, a Temple demanding faith, a spiritual Temple</a:t>
            </a:r>
          </a:p>
          <a:p>
            <a:pPr>
              <a:spcBef>
                <a:spcPct val="20000"/>
              </a:spcBef>
              <a:buFont typeface="Wingdings" panose="05000000000000000000" pitchFamily="2" charset="2"/>
              <a:buChar char="V"/>
            </a:pPr>
            <a:r>
              <a:rPr kumimoji="1" lang="en-US" altLang="en-US" sz="2800" b="1" dirty="0" smtClean="0">
                <a:solidFill>
                  <a:srgbClr val="663300"/>
                </a:solidFill>
                <a:latin typeface="Comic Sans MS" panose="030F0702030302020204" pitchFamily="66" charset="0"/>
              </a:rPr>
              <a:t>The Psalmist echoes Isaiah describing the chief cornerstone as one rejected by the builders</a:t>
            </a:r>
          </a:p>
          <a:p>
            <a:pPr>
              <a:spcBef>
                <a:spcPct val="20000"/>
              </a:spcBef>
              <a:buFont typeface="Wingdings" panose="05000000000000000000" pitchFamily="2" charset="2"/>
              <a:buChar char="V"/>
            </a:pPr>
            <a:endParaRPr kumimoji="1" lang="en-US" altLang="en-US" sz="2800" b="1" dirty="0" smtClean="0">
              <a:solidFill>
                <a:srgbClr val="663300"/>
              </a:solidFill>
              <a:latin typeface="Comic Sans MS" panose="030F0702030302020204" pitchFamily="66" charset="0"/>
            </a:endParaRPr>
          </a:p>
          <a:p>
            <a:pPr>
              <a:spcBef>
                <a:spcPct val="20000"/>
              </a:spcBef>
              <a:buFont typeface="Wingdings" panose="05000000000000000000" pitchFamily="2" charset="2"/>
              <a:buChar char="V"/>
            </a:pPr>
            <a:endParaRPr kumimoji="1" lang="en-US" altLang="en-US" sz="2800" b="1" dirty="0" smtClean="0">
              <a:solidFill>
                <a:srgbClr val="663300"/>
              </a:solidFill>
              <a:latin typeface="Comic Sans MS" panose="030F0702030302020204" pitchFamily="66" charset="0"/>
            </a:endParaRPr>
          </a:p>
        </p:txBody>
      </p:sp>
      <p:sp>
        <p:nvSpPr>
          <p:cNvPr id="9" name="Title 1"/>
          <p:cNvSpPr txBox="1">
            <a:spLocks/>
          </p:cNvSpPr>
          <p:nvPr/>
        </p:nvSpPr>
        <p:spPr bwMode="auto">
          <a:xfrm>
            <a:off x="228600" y="0"/>
            <a:ext cx="8744527" cy="1143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nchor="ctr"/>
          <a:lstStyle>
            <a:lvl1pPr algn="l" rtl="0" eaLnBrk="0" fontAlgn="base" hangingPunct="0">
              <a:spcBef>
                <a:spcPct val="0"/>
              </a:spcBef>
              <a:spcAft>
                <a:spcPct val="0"/>
              </a:spcAft>
              <a:defRPr kumimoji="1" sz="4000" b="1" cap="all">
                <a:solidFill>
                  <a:srgbClr val="663300"/>
                </a:solidFill>
                <a:effectLst>
                  <a:outerShdw blurRad="38100" dist="38100" dir="2700000" algn="tl">
                    <a:srgbClr val="C0C0C0"/>
                  </a:outerShdw>
                </a:effectLst>
                <a:latin typeface="+mj-lt"/>
                <a:ea typeface="+mj-ea"/>
                <a:cs typeface="+mj-cs"/>
              </a:defRPr>
            </a:lvl1pPr>
            <a:lvl2pPr algn="l" rtl="0" eaLnBrk="0" fontAlgn="base" hangingPunct="0">
              <a:spcBef>
                <a:spcPct val="0"/>
              </a:spcBef>
              <a:spcAft>
                <a:spcPct val="0"/>
              </a:spcAft>
              <a:defRPr kumimoji="1" sz="4800" b="1">
                <a:solidFill>
                  <a:srgbClr val="663300"/>
                </a:solidFill>
                <a:effectLst>
                  <a:outerShdw blurRad="38100" dist="38100" dir="2700000" algn="tl">
                    <a:srgbClr val="C0C0C0"/>
                  </a:outerShdw>
                </a:effectLst>
                <a:latin typeface="Tempus Sans ITC" pitchFamily="82" charset="0"/>
              </a:defRPr>
            </a:lvl2pPr>
            <a:lvl3pPr algn="l" rtl="0" eaLnBrk="0" fontAlgn="base" hangingPunct="0">
              <a:spcBef>
                <a:spcPct val="0"/>
              </a:spcBef>
              <a:spcAft>
                <a:spcPct val="0"/>
              </a:spcAft>
              <a:defRPr kumimoji="1" sz="4800" b="1">
                <a:solidFill>
                  <a:srgbClr val="663300"/>
                </a:solidFill>
                <a:effectLst>
                  <a:outerShdw blurRad="38100" dist="38100" dir="2700000" algn="tl">
                    <a:srgbClr val="C0C0C0"/>
                  </a:outerShdw>
                </a:effectLst>
                <a:latin typeface="Tempus Sans ITC" pitchFamily="82" charset="0"/>
              </a:defRPr>
            </a:lvl3pPr>
            <a:lvl4pPr algn="l" rtl="0" eaLnBrk="0" fontAlgn="base" hangingPunct="0">
              <a:spcBef>
                <a:spcPct val="0"/>
              </a:spcBef>
              <a:spcAft>
                <a:spcPct val="0"/>
              </a:spcAft>
              <a:defRPr kumimoji="1" sz="4800" b="1">
                <a:solidFill>
                  <a:srgbClr val="663300"/>
                </a:solidFill>
                <a:effectLst>
                  <a:outerShdw blurRad="38100" dist="38100" dir="2700000" algn="tl">
                    <a:srgbClr val="C0C0C0"/>
                  </a:outerShdw>
                </a:effectLst>
                <a:latin typeface="Tempus Sans ITC" pitchFamily="82" charset="0"/>
              </a:defRPr>
            </a:lvl4pPr>
            <a:lvl5pPr algn="l" rtl="0" eaLnBrk="0" fontAlgn="base" hangingPunct="0">
              <a:spcBef>
                <a:spcPct val="0"/>
              </a:spcBef>
              <a:spcAft>
                <a:spcPct val="0"/>
              </a:spcAft>
              <a:defRPr kumimoji="1" sz="4800" b="1">
                <a:solidFill>
                  <a:srgbClr val="663300"/>
                </a:solidFill>
                <a:effectLst>
                  <a:outerShdw blurRad="38100" dist="38100" dir="2700000" algn="tl">
                    <a:srgbClr val="C0C0C0"/>
                  </a:outerShdw>
                </a:effectLst>
                <a:latin typeface="Tempus Sans ITC" pitchFamily="82" charset="0"/>
              </a:defRPr>
            </a:lvl5pPr>
            <a:lvl6pPr marL="457200" algn="l" rtl="0" eaLnBrk="0" fontAlgn="base" hangingPunct="0">
              <a:spcBef>
                <a:spcPct val="0"/>
              </a:spcBef>
              <a:spcAft>
                <a:spcPct val="0"/>
              </a:spcAft>
              <a:defRPr kumimoji="1" sz="4800" b="1">
                <a:solidFill>
                  <a:srgbClr val="663300"/>
                </a:solidFill>
                <a:effectLst>
                  <a:outerShdw blurRad="38100" dist="38100" dir="2700000" algn="tl">
                    <a:srgbClr val="C0C0C0"/>
                  </a:outerShdw>
                </a:effectLst>
                <a:latin typeface="Tempus Sans ITC" pitchFamily="82" charset="0"/>
              </a:defRPr>
            </a:lvl6pPr>
            <a:lvl7pPr marL="914400" algn="l" rtl="0" eaLnBrk="0" fontAlgn="base" hangingPunct="0">
              <a:spcBef>
                <a:spcPct val="0"/>
              </a:spcBef>
              <a:spcAft>
                <a:spcPct val="0"/>
              </a:spcAft>
              <a:defRPr kumimoji="1" sz="4800" b="1">
                <a:solidFill>
                  <a:srgbClr val="663300"/>
                </a:solidFill>
                <a:effectLst>
                  <a:outerShdw blurRad="38100" dist="38100" dir="2700000" algn="tl">
                    <a:srgbClr val="C0C0C0"/>
                  </a:outerShdw>
                </a:effectLst>
                <a:latin typeface="Tempus Sans ITC" pitchFamily="82" charset="0"/>
              </a:defRPr>
            </a:lvl7pPr>
            <a:lvl8pPr marL="1371600" algn="l" rtl="0" eaLnBrk="0" fontAlgn="base" hangingPunct="0">
              <a:spcBef>
                <a:spcPct val="0"/>
              </a:spcBef>
              <a:spcAft>
                <a:spcPct val="0"/>
              </a:spcAft>
              <a:defRPr kumimoji="1" sz="4800" b="1">
                <a:solidFill>
                  <a:srgbClr val="663300"/>
                </a:solidFill>
                <a:effectLst>
                  <a:outerShdw blurRad="38100" dist="38100" dir="2700000" algn="tl">
                    <a:srgbClr val="C0C0C0"/>
                  </a:outerShdw>
                </a:effectLst>
                <a:latin typeface="Tempus Sans ITC" pitchFamily="82" charset="0"/>
              </a:defRPr>
            </a:lvl8pPr>
            <a:lvl9pPr marL="1828800" algn="l" rtl="0" eaLnBrk="0" fontAlgn="base" hangingPunct="0">
              <a:spcBef>
                <a:spcPct val="0"/>
              </a:spcBef>
              <a:spcAft>
                <a:spcPct val="0"/>
              </a:spcAft>
              <a:defRPr kumimoji="1" sz="4800" b="1">
                <a:solidFill>
                  <a:srgbClr val="663300"/>
                </a:solidFill>
                <a:effectLst>
                  <a:outerShdw blurRad="38100" dist="38100" dir="2700000" algn="tl">
                    <a:srgbClr val="C0C0C0"/>
                  </a:outerShdw>
                </a:effectLst>
                <a:latin typeface="Tempus Sans ITC" pitchFamily="82" charset="0"/>
              </a:defRPr>
            </a:lvl9pPr>
          </a:lstStyle>
          <a:p>
            <a:pPr algn="ctr">
              <a:defRPr/>
            </a:pPr>
            <a:r>
              <a:rPr lang="en-US" sz="4400" b="0" cap="none" dirty="0" smtClean="0">
                <a:latin typeface="+mn-lt"/>
              </a:rPr>
              <a:t>New Temple in Prophecy</a:t>
            </a:r>
            <a:endParaRPr lang="en-US" sz="4400" b="0" cap="none" dirty="0">
              <a:latin typeface="+mn-lt"/>
            </a:endParaRPr>
          </a:p>
        </p:txBody>
      </p:sp>
      <p:sp>
        <p:nvSpPr>
          <p:cNvPr id="12" name="Rectangle 11"/>
          <p:cNvSpPr/>
          <p:nvPr/>
        </p:nvSpPr>
        <p:spPr>
          <a:xfrm>
            <a:off x="233516" y="3124200"/>
            <a:ext cx="3888659" cy="3416320"/>
          </a:xfrm>
          <a:prstGeom prst="rect">
            <a:avLst/>
          </a:prstGeom>
          <a:solidFill>
            <a:srgbClr val="FFFF99"/>
          </a:solidFill>
          <a:ln>
            <a:solidFill>
              <a:srgbClr val="A50021"/>
            </a:solidFill>
          </a:ln>
        </p:spPr>
        <p:txBody>
          <a:bodyPr wrap="square">
            <a:spAutoFit/>
          </a:bodyPr>
          <a:lstStyle/>
          <a:p>
            <a:r>
              <a:rPr lang="en-US" b="1" dirty="0" smtClean="0">
                <a:solidFill>
                  <a:srgbClr val="000066"/>
                </a:solidFill>
                <a:latin typeface="+mn-lt"/>
              </a:rPr>
              <a:t>Therefore</a:t>
            </a:r>
            <a:r>
              <a:rPr lang="en-US" b="1" dirty="0">
                <a:solidFill>
                  <a:srgbClr val="000066"/>
                </a:solidFill>
                <a:latin typeface="+mn-lt"/>
              </a:rPr>
              <a:t>, thus says the Lord </a:t>
            </a:r>
            <a:r>
              <a:rPr lang="en-US" b="1" dirty="0" smtClean="0">
                <a:solidFill>
                  <a:srgbClr val="000066"/>
                </a:solidFill>
                <a:latin typeface="+mn-lt"/>
              </a:rPr>
              <a:t>God: See</a:t>
            </a:r>
            <a:r>
              <a:rPr lang="en-US" b="1" dirty="0">
                <a:solidFill>
                  <a:srgbClr val="000066"/>
                </a:solidFill>
                <a:latin typeface="+mn-lt"/>
              </a:rPr>
              <a:t>, I am laying a stone in </a:t>
            </a:r>
            <a:r>
              <a:rPr lang="en-US" b="1" dirty="0" smtClean="0">
                <a:solidFill>
                  <a:srgbClr val="000066"/>
                </a:solidFill>
                <a:latin typeface="+mn-lt"/>
              </a:rPr>
              <a:t>Zion, a </a:t>
            </a:r>
            <a:r>
              <a:rPr lang="en-US" b="1" dirty="0">
                <a:solidFill>
                  <a:srgbClr val="000066"/>
                </a:solidFill>
                <a:latin typeface="+mn-lt"/>
              </a:rPr>
              <a:t>stone that has been tested</a:t>
            </a:r>
            <a:r>
              <a:rPr lang="en-US" b="1" dirty="0" smtClean="0">
                <a:solidFill>
                  <a:srgbClr val="000066"/>
                </a:solidFill>
                <a:latin typeface="+mn-lt"/>
              </a:rPr>
              <a:t>, a </a:t>
            </a:r>
            <a:r>
              <a:rPr lang="en-US" b="1" dirty="0">
                <a:solidFill>
                  <a:srgbClr val="000066"/>
                </a:solidFill>
                <a:latin typeface="+mn-lt"/>
              </a:rPr>
              <a:t>precious cornerstone as a sure foundation</a:t>
            </a:r>
            <a:r>
              <a:rPr lang="en-US" b="1" dirty="0" smtClean="0">
                <a:solidFill>
                  <a:srgbClr val="000066"/>
                </a:solidFill>
                <a:latin typeface="+mn-lt"/>
              </a:rPr>
              <a:t>; whoever </a:t>
            </a:r>
            <a:r>
              <a:rPr lang="en-US" b="1" dirty="0">
                <a:solidFill>
                  <a:srgbClr val="000066"/>
                </a:solidFill>
                <a:latin typeface="+mn-lt"/>
              </a:rPr>
              <a:t>puts faith in it will not </a:t>
            </a:r>
            <a:r>
              <a:rPr lang="en-US" b="1" dirty="0" smtClean="0">
                <a:solidFill>
                  <a:srgbClr val="000066"/>
                </a:solidFill>
                <a:latin typeface="+mn-lt"/>
              </a:rPr>
              <a:t>waver [Isaiah 28:16]. </a:t>
            </a:r>
            <a:endParaRPr lang="en-US" b="1" dirty="0">
              <a:solidFill>
                <a:srgbClr val="000066"/>
              </a:solidFill>
              <a:latin typeface="+mn-lt"/>
            </a:endParaRPr>
          </a:p>
        </p:txBody>
      </p:sp>
      <p:sp>
        <p:nvSpPr>
          <p:cNvPr id="6" name="Rectangle 5"/>
          <p:cNvSpPr/>
          <p:nvPr/>
        </p:nvSpPr>
        <p:spPr>
          <a:xfrm>
            <a:off x="260555" y="1249740"/>
            <a:ext cx="3888659" cy="1569660"/>
          </a:xfrm>
          <a:prstGeom prst="rect">
            <a:avLst/>
          </a:prstGeom>
          <a:solidFill>
            <a:srgbClr val="FFFF99"/>
          </a:solidFill>
          <a:ln>
            <a:solidFill>
              <a:srgbClr val="A50021"/>
            </a:solidFill>
          </a:ln>
        </p:spPr>
        <p:txBody>
          <a:bodyPr wrap="square">
            <a:spAutoFit/>
          </a:bodyPr>
          <a:lstStyle/>
          <a:p>
            <a:r>
              <a:rPr lang="en-US" b="1" dirty="0">
                <a:solidFill>
                  <a:srgbClr val="000066"/>
                </a:solidFill>
                <a:latin typeface="+mn-lt"/>
              </a:rPr>
              <a:t>The stone which the builders rejected Has become the chief corner </a:t>
            </a:r>
            <a:r>
              <a:rPr lang="en-US" b="1" dirty="0" smtClean="0">
                <a:solidFill>
                  <a:srgbClr val="000066"/>
                </a:solidFill>
                <a:latin typeface="+mn-lt"/>
              </a:rPr>
              <a:t>stone [Psalm 118:22]. </a:t>
            </a:r>
            <a:endParaRPr lang="en-US" b="1" dirty="0">
              <a:solidFill>
                <a:srgbClr val="000066"/>
              </a:solidFill>
              <a:latin typeface="+mn-lt"/>
            </a:endParaRPr>
          </a:p>
        </p:txBody>
      </p:sp>
    </p:spTree>
    <p:extLst>
      <p:ext uri="{BB962C8B-B14F-4D97-AF65-F5344CB8AC3E}">
        <p14:creationId xmlns:p14="http://schemas.microsoft.com/office/powerpoint/2010/main" val="1321011768"/>
      </p:ext>
    </p:extLst>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Slide Number Placeholder 4"/>
          <p:cNvSpPr>
            <a:spLocks noGrp="1"/>
          </p:cNvSpPr>
          <p:nvPr>
            <p:ph type="sldNum" sz="quarter" idx="10"/>
          </p:nvPr>
        </p:nvSpPr>
        <p:spPr>
          <a:noFill/>
        </p:spPr>
        <p:txBody>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fld id="{0E1DE457-F958-48F1-A135-E3D8BA0FD3F9}" type="slidenum">
              <a:rPr lang="en-US" altLang="en-US" sz="1400">
                <a:latin typeface="Impact" panose="020B0806030902050204" pitchFamily="34" charset="0"/>
              </a:rPr>
              <a:pPr/>
              <a:t>6</a:t>
            </a:fld>
            <a:endParaRPr lang="en-US" altLang="en-US" sz="1400" dirty="0">
              <a:latin typeface="Impact" panose="020B0806030902050204" pitchFamily="34" charset="0"/>
            </a:endParaRPr>
          </a:p>
        </p:txBody>
      </p:sp>
      <p:sp>
        <p:nvSpPr>
          <p:cNvPr id="12291" name="Content Placeholder 2"/>
          <p:cNvSpPr txBox="1">
            <a:spLocks/>
          </p:cNvSpPr>
          <p:nvPr/>
        </p:nvSpPr>
        <p:spPr bwMode="auto">
          <a:xfrm>
            <a:off x="4600863" y="1219200"/>
            <a:ext cx="4543137" cy="42140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marL="457200" indent="-457200">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a:spcBef>
                <a:spcPct val="20000"/>
              </a:spcBef>
              <a:buFont typeface="Wingdings" panose="05000000000000000000" pitchFamily="2" charset="2"/>
              <a:buChar char="V"/>
            </a:pPr>
            <a:r>
              <a:rPr kumimoji="1" lang="en-US" altLang="en-US" sz="2800" b="1" dirty="0" smtClean="0">
                <a:solidFill>
                  <a:srgbClr val="663300"/>
                </a:solidFill>
                <a:latin typeface="Comic Sans MS" panose="030F0702030302020204" pitchFamily="66" charset="0"/>
              </a:rPr>
              <a:t>In Zechariah we find a prophecy of the “day of the Lord” when He will “take away the guilt.”</a:t>
            </a:r>
          </a:p>
          <a:p>
            <a:pPr>
              <a:spcBef>
                <a:spcPct val="20000"/>
              </a:spcBef>
              <a:buFont typeface="Wingdings" panose="05000000000000000000" pitchFamily="2" charset="2"/>
              <a:buChar char="V"/>
            </a:pPr>
            <a:r>
              <a:rPr kumimoji="1" lang="en-US" altLang="en-US" sz="2800" b="1" dirty="0" smtClean="0">
                <a:solidFill>
                  <a:srgbClr val="663300"/>
                </a:solidFill>
                <a:latin typeface="Comic Sans MS" panose="030F0702030302020204" pitchFamily="66" charset="0"/>
              </a:rPr>
              <a:t>The “stone” is the high priest’s stone and the building stone – the rock that is the cornerstone</a:t>
            </a:r>
          </a:p>
        </p:txBody>
      </p:sp>
      <p:sp>
        <p:nvSpPr>
          <p:cNvPr id="9" name="Title 1"/>
          <p:cNvSpPr txBox="1">
            <a:spLocks/>
          </p:cNvSpPr>
          <p:nvPr/>
        </p:nvSpPr>
        <p:spPr bwMode="auto">
          <a:xfrm>
            <a:off x="228600" y="0"/>
            <a:ext cx="8744527" cy="1143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nchor="ctr"/>
          <a:lstStyle>
            <a:lvl1pPr algn="l" rtl="0" eaLnBrk="0" fontAlgn="base" hangingPunct="0">
              <a:spcBef>
                <a:spcPct val="0"/>
              </a:spcBef>
              <a:spcAft>
                <a:spcPct val="0"/>
              </a:spcAft>
              <a:defRPr kumimoji="1" sz="4000" b="1" cap="all">
                <a:solidFill>
                  <a:srgbClr val="663300"/>
                </a:solidFill>
                <a:effectLst>
                  <a:outerShdw blurRad="38100" dist="38100" dir="2700000" algn="tl">
                    <a:srgbClr val="C0C0C0"/>
                  </a:outerShdw>
                </a:effectLst>
                <a:latin typeface="+mj-lt"/>
                <a:ea typeface="+mj-ea"/>
                <a:cs typeface="+mj-cs"/>
              </a:defRPr>
            </a:lvl1pPr>
            <a:lvl2pPr algn="l" rtl="0" eaLnBrk="0" fontAlgn="base" hangingPunct="0">
              <a:spcBef>
                <a:spcPct val="0"/>
              </a:spcBef>
              <a:spcAft>
                <a:spcPct val="0"/>
              </a:spcAft>
              <a:defRPr kumimoji="1" sz="4800" b="1">
                <a:solidFill>
                  <a:srgbClr val="663300"/>
                </a:solidFill>
                <a:effectLst>
                  <a:outerShdw blurRad="38100" dist="38100" dir="2700000" algn="tl">
                    <a:srgbClr val="C0C0C0"/>
                  </a:outerShdw>
                </a:effectLst>
                <a:latin typeface="Tempus Sans ITC" pitchFamily="82" charset="0"/>
              </a:defRPr>
            </a:lvl2pPr>
            <a:lvl3pPr algn="l" rtl="0" eaLnBrk="0" fontAlgn="base" hangingPunct="0">
              <a:spcBef>
                <a:spcPct val="0"/>
              </a:spcBef>
              <a:spcAft>
                <a:spcPct val="0"/>
              </a:spcAft>
              <a:defRPr kumimoji="1" sz="4800" b="1">
                <a:solidFill>
                  <a:srgbClr val="663300"/>
                </a:solidFill>
                <a:effectLst>
                  <a:outerShdw blurRad="38100" dist="38100" dir="2700000" algn="tl">
                    <a:srgbClr val="C0C0C0"/>
                  </a:outerShdw>
                </a:effectLst>
                <a:latin typeface="Tempus Sans ITC" pitchFamily="82" charset="0"/>
              </a:defRPr>
            </a:lvl3pPr>
            <a:lvl4pPr algn="l" rtl="0" eaLnBrk="0" fontAlgn="base" hangingPunct="0">
              <a:spcBef>
                <a:spcPct val="0"/>
              </a:spcBef>
              <a:spcAft>
                <a:spcPct val="0"/>
              </a:spcAft>
              <a:defRPr kumimoji="1" sz="4800" b="1">
                <a:solidFill>
                  <a:srgbClr val="663300"/>
                </a:solidFill>
                <a:effectLst>
                  <a:outerShdw blurRad="38100" dist="38100" dir="2700000" algn="tl">
                    <a:srgbClr val="C0C0C0"/>
                  </a:outerShdw>
                </a:effectLst>
                <a:latin typeface="Tempus Sans ITC" pitchFamily="82" charset="0"/>
              </a:defRPr>
            </a:lvl4pPr>
            <a:lvl5pPr algn="l" rtl="0" eaLnBrk="0" fontAlgn="base" hangingPunct="0">
              <a:spcBef>
                <a:spcPct val="0"/>
              </a:spcBef>
              <a:spcAft>
                <a:spcPct val="0"/>
              </a:spcAft>
              <a:defRPr kumimoji="1" sz="4800" b="1">
                <a:solidFill>
                  <a:srgbClr val="663300"/>
                </a:solidFill>
                <a:effectLst>
                  <a:outerShdw blurRad="38100" dist="38100" dir="2700000" algn="tl">
                    <a:srgbClr val="C0C0C0"/>
                  </a:outerShdw>
                </a:effectLst>
                <a:latin typeface="Tempus Sans ITC" pitchFamily="82" charset="0"/>
              </a:defRPr>
            </a:lvl5pPr>
            <a:lvl6pPr marL="457200" algn="l" rtl="0" eaLnBrk="0" fontAlgn="base" hangingPunct="0">
              <a:spcBef>
                <a:spcPct val="0"/>
              </a:spcBef>
              <a:spcAft>
                <a:spcPct val="0"/>
              </a:spcAft>
              <a:defRPr kumimoji="1" sz="4800" b="1">
                <a:solidFill>
                  <a:srgbClr val="663300"/>
                </a:solidFill>
                <a:effectLst>
                  <a:outerShdw blurRad="38100" dist="38100" dir="2700000" algn="tl">
                    <a:srgbClr val="C0C0C0"/>
                  </a:outerShdw>
                </a:effectLst>
                <a:latin typeface="Tempus Sans ITC" pitchFamily="82" charset="0"/>
              </a:defRPr>
            </a:lvl6pPr>
            <a:lvl7pPr marL="914400" algn="l" rtl="0" eaLnBrk="0" fontAlgn="base" hangingPunct="0">
              <a:spcBef>
                <a:spcPct val="0"/>
              </a:spcBef>
              <a:spcAft>
                <a:spcPct val="0"/>
              </a:spcAft>
              <a:defRPr kumimoji="1" sz="4800" b="1">
                <a:solidFill>
                  <a:srgbClr val="663300"/>
                </a:solidFill>
                <a:effectLst>
                  <a:outerShdw blurRad="38100" dist="38100" dir="2700000" algn="tl">
                    <a:srgbClr val="C0C0C0"/>
                  </a:outerShdw>
                </a:effectLst>
                <a:latin typeface="Tempus Sans ITC" pitchFamily="82" charset="0"/>
              </a:defRPr>
            </a:lvl7pPr>
            <a:lvl8pPr marL="1371600" algn="l" rtl="0" eaLnBrk="0" fontAlgn="base" hangingPunct="0">
              <a:spcBef>
                <a:spcPct val="0"/>
              </a:spcBef>
              <a:spcAft>
                <a:spcPct val="0"/>
              </a:spcAft>
              <a:defRPr kumimoji="1" sz="4800" b="1">
                <a:solidFill>
                  <a:srgbClr val="663300"/>
                </a:solidFill>
                <a:effectLst>
                  <a:outerShdw blurRad="38100" dist="38100" dir="2700000" algn="tl">
                    <a:srgbClr val="C0C0C0"/>
                  </a:outerShdw>
                </a:effectLst>
                <a:latin typeface="Tempus Sans ITC" pitchFamily="82" charset="0"/>
              </a:defRPr>
            </a:lvl8pPr>
            <a:lvl9pPr marL="1828800" algn="l" rtl="0" eaLnBrk="0" fontAlgn="base" hangingPunct="0">
              <a:spcBef>
                <a:spcPct val="0"/>
              </a:spcBef>
              <a:spcAft>
                <a:spcPct val="0"/>
              </a:spcAft>
              <a:defRPr kumimoji="1" sz="4800" b="1">
                <a:solidFill>
                  <a:srgbClr val="663300"/>
                </a:solidFill>
                <a:effectLst>
                  <a:outerShdw blurRad="38100" dist="38100" dir="2700000" algn="tl">
                    <a:srgbClr val="C0C0C0"/>
                  </a:outerShdw>
                </a:effectLst>
                <a:latin typeface="Tempus Sans ITC" pitchFamily="82" charset="0"/>
              </a:defRPr>
            </a:lvl9pPr>
          </a:lstStyle>
          <a:p>
            <a:pPr algn="ctr">
              <a:defRPr/>
            </a:pPr>
            <a:r>
              <a:rPr lang="en-US" sz="4400" b="0" cap="none" dirty="0" smtClean="0">
                <a:latin typeface="+mn-lt"/>
              </a:rPr>
              <a:t>New Temple in Prophecy</a:t>
            </a:r>
            <a:endParaRPr lang="en-US" sz="4400" b="0" cap="none" dirty="0">
              <a:latin typeface="+mn-lt"/>
            </a:endParaRPr>
          </a:p>
        </p:txBody>
      </p:sp>
      <p:sp>
        <p:nvSpPr>
          <p:cNvPr id="12" name="Rectangle 11"/>
          <p:cNvSpPr/>
          <p:nvPr/>
        </p:nvSpPr>
        <p:spPr>
          <a:xfrm>
            <a:off x="152400" y="1073289"/>
            <a:ext cx="3888659" cy="5632311"/>
          </a:xfrm>
          <a:prstGeom prst="rect">
            <a:avLst/>
          </a:prstGeom>
          <a:solidFill>
            <a:srgbClr val="FFFF99"/>
          </a:solidFill>
          <a:ln>
            <a:solidFill>
              <a:srgbClr val="A50021"/>
            </a:solidFill>
          </a:ln>
        </p:spPr>
        <p:txBody>
          <a:bodyPr wrap="square">
            <a:spAutoFit/>
          </a:bodyPr>
          <a:lstStyle/>
          <a:p>
            <a:r>
              <a:rPr lang="en-US" b="1" dirty="0">
                <a:solidFill>
                  <a:srgbClr val="000066"/>
                </a:solidFill>
                <a:latin typeface="+mn-lt"/>
              </a:rPr>
              <a:t>Look at the </a:t>
            </a:r>
            <a:r>
              <a:rPr lang="en-US" b="1" dirty="0" smtClean="0">
                <a:solidFill>
                  <a:srgbClr val="000066"/>
                </a:solidFill>
                <a:latin typeface="+mn-lt"/>
              </a:rPr>
              <a:t>stone that </a:t>
            </a:r>
            <a:r>
              <a:rPr lang="en-US" b="1" dirty="0">
                <a:solidFill>
                  <a:srgbClr val="000066"/>
                </a:solidFill>
                <a:latin typeface="+mn-lt"/>
              </a:rPr>
              <a:t>I have placed before Joshua. On this one stone with seven </a:t>
            </a:r>
            <a:r>
              <a:rPr lang="en-US" b="1" dirty="0" smtClean="0">
                <a:solidFill>
                  <a:srgbClr val="000066"/>
                </a:solidFill>
                <a:latin typeface="+mn-lt"/>
              </a:rPr>
              <a:t>facets I </a:t>
            </a:r>
            <a:r>
              <a:rPr lang="en-US" b="1" dirty="0">
                <a:solidFill>
                  <a:srgbClr val="000066"/>
                </a:solidFill>
                <a:latin typeface="+mn-lt"/>
              </a:rPr>
              <a:t>will engrave its </a:t>
            </a:r>
            <a:r>
              <a:rPr lang="en-US" b="1" dirty="0" smtClean="0">
                <a:solidFill>
                  <a:srgbClr val="000066"/>
                </a:solidFill>
                <a:latin typeface="+mn-lt"/>
              </a:rPr>
              <a:t>inscription — oracle </a:t>
            </a:r>
            <a:r>
              <a:rPr lang="en-US" b="1" dirty="0">
                <a:solidFill>
                  <a:srgbClr val="000066"/>
                </a:solidFill>
                <a:latin typeface="+mn-lt"/>
              </a:rPr>
              <a:t>of the </a:t>
            </a:r>
            <a:r>
              <a:rPr lang="en-US" b="1" dirty="0" smtClean="0">
                <a:solidFill>
                  <a:srgbClr val="000066"/>
                </a:solidFill>
                <a:latin typeface="+mn-lt"/>
              </a:rPr>
              <a:t>Lord </a:t>
            </a:r>
            <a:r>
              <a:rPr lang="en-US" b="1" dirty="0">
                <a:solidFill>
                  <a:srgbClr val="000066"/>
                </a:solidFill>
                <a:latin typeface="+mn-lt"/>
              </a:rPr>
              <a:t>of </a:t>
            </a:r>
            <a:r>
              <a:rPr lang="en-US" b="1" dirty="0" smtClean="0">
                <a:solidFill>
                  <a:srgbClr val="000066"/>
                </a:solidFill>
                <a:latin typeface="+mn-lt"/>
              </a:rPr>
              <a:t>hosts — and </a:t>
            </a:r>
            <a:r>
              <a:rPr lang="en-US" b="1" dirty="0">
                <a:solidFill>
                  <a:srgbClr val="000066"/>
                </a:solidFill>
                <a:latin typeface="+mn-lt"/>
              </a:rPr>
              <a:t>I will take away the guilt of that land in one day. </a:t>
            </a:r>
            <a:r>
              <a:rPr lang="en-US" b="1" dirty="0" smtClean="0">
                <a:solidFill>
                  <a:srgbClr val="000066"/>
                </a:solidFill>
                <a:latin typeface="+mn-lt"/>
              </a:rPr>
              <a:t>On </a:t>
            </a:r>
            <a:r>
              <a:rPr lang="en-US" b="1" dirty="0">
                <a:solidFill>
                  <a:srgbClr val="000066"/>
                </a:solidFill>
                <a:latin typeface="+mn-lt"/>
              </a:rPr>
              <a:t>that </a:t>
            </a:r>
            <a:r>
              <a:rPr lang="en-US" b="1" dirty="0" smtClean="0">
                <a:solidFill>
                  <a:srgbClr val="000066"/>
                </a:solidFill>
                <a:latin typeface="+mn-lt"/>
              </a:rPr>
              <a:t>day — oracle </a:t>
            </a:r>
            <a:r>
              <a:rPr lang="en-US" b="1" dirty="0">
                <a:solidFill>
                  <a:srgbClr val="000066"/>
                </a:solidFill>
                <a:latin typeface="+mn-lt"/>
              </a:rPr>
              <a:t>of the </a:t>
            </a:r>
            <a:r>
              <a:rPr lang="en-US" b="1" dirty="0" smtClean="0">
                <a:solidFill>
                  <a:srgbClr val="000066"/>
                </a:solidFill>
                <a:latin typeface="+mn-lt"/>
              </a:rPr>
              <a:t>Lord </a:t>
            </a:r>
            <a:r>
              <a:rPr lang="en-US" b="1" dirty="0">
                <a:solidFill>
                  <a:srgbClr val="000066"/>
                </a:solidFill>
                <a:latin typeface="+mn-lt"/>
              </a:rPr>
              <a:t>of </a:t>
            </a:r>
            <a:r>
              <a:rPr lang="en-US" b="1" dirty="0" smtClean="0">
                <a:solidFill>
                  <a:srgbClr val="000066"/>
                </a:solidFill>
                <a:latin typeface="+mn-lt"/>
              </a:rPr>
              <a:t>hosts — you </a:t>
            </a:r>
            <a:r>
              <a:rPr lang="en-US" b="1" dirty="0">
                <a:solidFill>
                  <a:srgbClr val="000066"/>
                </a:solidFill>
                <a:latin typeface="+mn-lt"/>
              </a:rPr>
              <a:t>will invite one another under your vines and fig </a:t>
            </a:r>
            <a:r>
              <a:rPr lang="en-US" b="1" dirty="0" smtClean="0">
                <a:solidFill>
                  <a:srgbClr val="000066"/>
                </a:solidFill>
                <a:latin typeface="+mn-lt"/>
              </a:rPr>
              <a:t>trees [Zechariah 3:9-10].</a:t>
            </a:r>
            <a:endParaRPr lang="en-US" b="1" dirty="0">
              <a:solidFill>
                <a:srgbClr val="000066"/>
              </a:solidFill>
              <a:latin typeface="+mn-lt"/>
            </a:endParaRPr>
          </a:p>
        </p:txBody>
      </p:sp>
    </p:spTree>
    <p:extLst>
      <p:ext uri="{BB962C8B-B14F-4D97-AF65-F5344CB8AC3E}">
        <p14:creationId xmlns:p14="http://schemas.microsoft.com/office/powerpoint/2010/main" val="1221968629"/>
      </p:ext>
    </p:extLst>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Slide Number Placeholder 4"/>
          <p:cNvSpPr>
            <a:spLocks noGrp="1"/>
          </p:cNvSpPr>
          <p:nvPr>
            <p:ph type="sldNum" sz="quarter" idx="10"/>
          </p:nvPr>
        </p:nvSpPr>
        <p:spPr>
          <a:noFill/>
        </p:spPr>
        <p:txBody>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fld id="{0E1DE457-F958-48F1-A135-E3D8BA0FD3F9}" type="slidenum">
              <a:rPr lang="en-US" altLang="en-US" sz="1400">
                <a:latin typeface="Impact" panose="020B0806030902050204" pitchFamily="34" charset="0"/>
              </a:rPr>
              <a:pPr/>
              <a:t>7</a:t>
            </a:fld>
            <a:endParaRPr lang="en-US" altLang="en-US" sz="1400" dirty="0">
              <a:latin typeface="Impact" panose="020B0806030902050204" pitchFamily="34" charset="0"/>
            </a:endParaRPr>
          </a:p>
        </p:txBody>
      </p:sp>
      <p:sp>
        <p:nvSpPr>
          <p:cNvPr id="12291" name="Content Placeholder 2"/>
          <p:cNvSpPr txBox="1">
            <a:spLocks/>
          </p:cNvSpPr>
          <p:nvPr/>
        </p:nvSpPr>
        <p:spPr bwMode="auto">
          <a:xfrm>
            <a:off x="3124201" y="990600"/>
            <a:ext cx="5943600" cy="42140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marL="457200" indent="-457200">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a:spcBef>
                <a:spcPct val="20000"/>
              </a:spcBef>
              <a:buFont typeface="Wingdings" panose="05000000000000000000" pitchFamily="2" charset="2"/>
              <a:buChar char="V"/>
            </a:pPr>
            <a:r>
              <a:rPr kumimoji="1" lang="en-US" altLang="en-US" sz="2800" b="1" dirty="0" smtClean="0">
                <a:solidFill>
                  <a:srgbClr val="663300"/>
                </a:solidFill>
                <a:latin typeface="Comic Sans MS" panose="030F0702030302020204" pitchFamily="66" charset="0"/>
              </a:rPr>
              <a:t>In Daniel we find reference to Temple – made from a stone (a rock) that was hewn by no hand</a:t>
            </a:r>
          </a:p>
          <a:p>
            <a:pPr>
              <a:spcBef>
                <a:spcPct val="20000"/>
              </a:spcBef>
              <a:buFont typeface="Wingdings" panose="05000000000000000000" pitchFamily="2" charset="2"/>
              <a:buChar char="V"/>
            </a:pPr>
            <a:r>
              <a:rPr kumimoji="1" lang="en-US" altLang="en-US" sz="2800" b="1" dirty="0" smtClean="0">
                <a:solidFill>
                  <a:srgbClr val="663300"/>
                </a:solidFill>
                <a:latin typeface="Comic Sans MS" panose="030F0702030302020204" pitchFamily="66" charset="0"/>
              </a:rPr>
              <a:t>Christ and His Church, the New Temple, fulfill this and overcome the ephemeral kingdoms of the world with their “iron and clay feet”</a:t>
            </a:r>
          </a:p>
        </p:txBody>
      </p:sp>
      <p:sp>
        <p:nvSpPr>
          <p:cNvPr id="9" name="Title 1"/>
          <p:cNvSpPr txBox="1">
            <a:spLocks/>
          </p:cNvSpPr>
          <p:nvPr/>
        </p:nvSpPr>
        <p:spPr bwMode="auto">
          <a:xfrm>
            <a:off x="228600" y="0"/>
            <a:ext cx="8744527" cy="1143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nchor="ctr"/>
          <a:lstStyle>
            <a:lvl1pPr algn="l" rtl="0" eaLnBrk="0" fontAlgn="base" hangingPunct="0">
              <a:spcBef>
                <a:spcPct val="0"/>
              </a:spcBef>
              <a:spcAft>
                <a:spcPct val="0"/>
              </a:spcAft>
              <a:defRPr kumimoji="1" sz="4000" b="1" cap="all">
                <a:solidFill>
                  <a:srgbClr val="663300"/>
                </a:solidFill>
                <a:effectLst>
                  <a:outerShdw blurRad="38100" dist="38100" dir="2700000" algn="tl">
                    <a:srgbClr val="C0C0C0"/>
                  </a:outerShdw>
                </a:effectLst>
                <a:latin typeface="+mj-lt"/>
                <a:ea typeface="+mj-ea"/>
                <a:cs typeface="+mj-cs"/>
              </a:defRPr>
            </a:lvl1pPr>
            <a:lvl2pPr algn="l" rtl="0" eaLnBrk="0" fontAlgn="base" hangingPunct="0">
              <a:spcBef>
                <a:spcPct val="0"/>
              </a:spcBef>
              <a:spcAft>
                <a:spcPct val="0"/>
              </a:spcAft>
              <a:defRPr kumimoji="1" sz="4800" b="1">
                <a:solidFill>
                  <a:srgbClr val="663300"/>
                </a:solidFill>
                <a:effectLst>
                  <a:outerShdw blurRad="38100" dist="38100" dir="2700000" algn="tl">
                    <a:srgbClr val="C0C0C0"/>
                  </a:outerShdw>
                </a:effectLst>
                <a:latin typeface="Tempus Sans ITC" pitchFamily="82" charset="0"/>
              </a:defRPr>
            </a:lvl2pPr>
            <a:lvl3pPr algn="l" rtl="0" eaLnBrk="0" fontAlgn="base" hangingPunct="0">
              <a:spcBef>
                <a:spcPct val="0"/>
              </a:spcBef>
              <a:spcAft>
                <a:spcPct val="0"/>
              </a:spcAft>
              <a:defRPr kumimoji="1" sz="4800" b="1">
                <a:solidFill>
                  <a:srgbClr val="663300"/>
                </a:solidFill>
                <a:effectLst>
                  <a:outerShdw blurRad="38100" dist="38100" dir="2700000" algn="tl">
                    <a:srgbClr val="C0C0C0"/>
                  </a:outerShdw>
                </a:effectLst>
                <a:latin typeface="Tempus Sans ITC" pitchFamily="82" charset="0"/>
              </a:defRPr>
            </a:lvl3pPr>
            <a:lvl4pPr algn="l" rtl="0" eaLnBrk="0" fontAlgn="base" hangingPunct="0">
              <a:spcBef>
                <a:spcPct val="0"/>
              </a:spcBef>
              <a:spcAft>
                <a:spcPct val="0"/>
              </a:spcAft>
              <a:defRPr kumimoji="1" sz="4800" b="1">
                <a:solidFill>
                  <a:srgbClr val="663300"/>
                </a:solidFill>
                <a:effectLst>
                  <a:outerShdw blurRad="38100" dist="38100" dir="2700000" algn="tl">
                    <a:srgbClr val="C0C0C0"/>
                  </a:outerShdw>
                </a:effectLst>
                <a:latin typeface="Tempus Sans ITC" pitchFamily="82" charset="0"/>
              </a:defRPr>
            </a:lvl4pPr>
            <a:lvl5pPr algn="l" rtl="0" eaLnBrk="0" fontAlgn="base" hangingPunct="0">
              <a:spcBef>
                <a:spcPct val="0"/>
              </a:spcBef>
              <a:spcAft>
                <a:spcPct val="0"/>
              </a:spcAft>
              <a:defRPr kumimoji="1" sz="4800" b="1">
                <a:solidFill>
                  <a:srgbClr val="663300"/>
                </a:solidFill>
                <a:effectLst>
                  <a:outerShdw blurRad="38100" dist="38100" dir="2700000" algn="tl">
                    <a:srgbClr val="C0C0C0"/>
                  </a:outerShdw>
                </a:effectLst>
                <a:latin typeface="Tempus Sans ITC" pitchFamily="82" charset="0"/>
              </a:defRPr>
            </a:lvl5pPr>
            <a:lvl6pPr marL="457200" algn="l" rtl="0" eaLnBrk="0" fontAlgn="base" hangingPunct="0">
              <a:spcBef>
                <a:spcPct val="0"/>
              </a:spcBef>
              <a:spcAft>
                <a:spcPct val="0"/>
              </a:spcAft>
              <a:defRPr kumimoji="1" sz="4800" b="1">
                <a:solidFill>
                  <a:srgbClr val="663300"/>
                </a:solidFill>
                <a:effectLst>
                  <a:outerShdw blurRad="38100" dist="38100" dir="2700000" algn="tl">
                    <a:srgbClr val="C0C0C0"/>
                  </a:outerShdw>
                </a:effectLst>
                <a:latin typeface="Tempus Sans ITC" pitchFamily="82" charset="0"/>
              </a:defRPr>
            </a:lvl6pPr>
            <a:lvl7pPr marL="914400" algn="l" rtl="0" eaLnBrk="0" fontAlgn="base" hangingPunct="0">
              <a:spcBef>
                <a:spcPct val="0"/>
              </a:spcBef>
              <a:spcAft>
                <a:spcPct val="0"/>
              </a:spcAft>
              <a:defRPr kumimoji="1" sz="4800" b="1">
                <a:solidFill>
                  <a:srgbClr val="663300"/>
                </a:solidFill>
                <a:effectLst>
                  <a:outerShdw blurRad="38100" dist="38100" dir="2700000" algn="tl">
                    <a:srgbClr val="C0C0C0"/>
                  </a:outerShdw>
                </a:effectLst>
                <a:latin typeface="Tempus Sans ITC" pitchFamily="82" charset="0"/>
              </a:defRPr>
            </a:lvl7pPr>
            <a:lvl8pPr marL="1371600" algn="l" rtl="0" eaLnBrk="0" fontAlgn="base" hangingPunct="0">
              <a:spcBef>
                <a:spcPct val="0"/>
              </a:spcBef>
              <a:spcAft>
                <a:spcPct val="0"/>
              </a:spcAft>
              <a:defRPr kumimoji="1" sz="4800" b="1">
                <a:solidFill>
                  <a:srgbClr val="663300"/>
                </a:solidFill>
                <a:effectLst>
                  <a:outerShdw blurRad="38100" dist="38100" dir="2700000" algn="tl">
                    <a:srgbClr val="C0C0C0"/>
                  </a:outerShdw>
                </a:effectLst>
                <a:latin typeface="Tempus Sans ITC" pitchFamily="82" charset="0"/>
              </a:defRPr>
            </a:lvl8pPr>
            <a:lvl9pPr marL="1828800" algn="l" rtl="0" eaLnBrk="0" fontAlgn="base" hangingPunct="0">
              <a:spcBef>
                <a:spcPct val="0"/>
              </a:spcBef>
              <a:spcAft>
                <a:spcPct val="0"/>
              </a:spcAft>
              <a:defRPr kumimoji="1" sz="4800" b="1">
                <a:solidFill>
                  <a:srgbClr val="663300"/>
                </a:solidFill>
                <a:effectLst>
                  <a:outerShdw blurRad="38100" dist="38100" dir="2700000" algn="tl">
                    <a:srgbClr val="C0C0C0"/>
                  </a:outerShdw>
                </a:effectLst>
                <a:latin typeface="Tempus Sans ITC" pitchFamily="82" charset="0"/>
              </a:defRPr>
            </a:lvl9pPr>
          </a:lstStyle>
          <a:p>
            <a:pPr algn="ctr">
              <a:defRPr/>
            </a:pPr>
            <a:r>
              <a:rPr lang="en-US" sz="4400" b="0" cap="none" dirty="0" smtClean="0">
                <a:latin typeface="+mn-lt"/>
              </a:rPr>
              <a:t>New Temple in Prophecy</a:t>
            </a:r>
            <a:endParaRPr lang="en-US" sz="4400" b="0" cap="none" dirty="0">
              <a:latin typeface="+mn-lt"/>
            </a:endParaRPr>
          </a:p>
        </p:txBody>
      </p:sp>
      <p:sp>
        <p:nvSpPr>
          <p:cNvPr id="12" name="Rectangle 11"/>
          <p:cNvSpPr/>
          <p:nvPr/>
        </p:nvSpPr>
        <p:spPr>
          <a:xfrm>
            <a:off x="115528" y="5181600"/>
            <a:ext cx="8342672" cy="1569660"/>
          </a:xfrm>
          <a:prstGeom prst="rect">
            <a:avLst/>
          </a:prstGeom>
          <a:solidFill>
            <a:srgbClr val="FFFF99"/>
          </a:solidFill>
          <a:ln>
            <a:solidFill>
              <a:srgbClr val="A50021"/>
            </a:solidFill>
          </a:ln>
        </p:spPr>
        <p:txBody>
          <a:bodyPr wrap="square">
            <a:spAutoFit/>
          </a:bodyPr>
          <a:lstStyle/>
          <a:p>
            <a:r>
              <a:rPr lang="en-US" b="1" dirty="0">
                <a:solidFill>
                  <a:srgbClr val="000066"/>
                </a:solidFill>
                <a:latin typeface="+mn-lt"/>
              </a:rPr>
              <a:t>While you watched, a stone was hewn from a mountain without a hand being put to it, and it struck its iron and clay feet, breaking them in pieces. </a:t>
            </a:r>
            <a:r>
              <a:rPr lang="en-US" b="1" dirty="0" smtClean="0">
                <a:solidFill>
                  <a:srgbClr val="000066"/>
                </a:solidFill>
                <a:latin typeface="+mn-lt"/>
              </a:rPr>
              <a:t>[Daniel 2:34].</a:t>
            </a:r>
            <a:endParaRPr lang="en-US" b="1" dirty="0">
              <a:solidFill>
                <a:srgbClr val="000066"/>
              </a:solidFill>
              <a:latin typeface="+mn-lt"/>
            </a:endParaRPr>
          </a:p>
        </p:txBody>
      </p:sp>
      <p:pic>
        <p:nvPicPr>
          <p:cNvPr id="2050" name="Picture 2" descr="C:\Users\Dana McCarthy\Documents\God\Adult Faith Formation\Course-Temple-Presence of God\Images\Resurrection Rock.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8164" y="1031480"/>
            <a:ext cx="2793636" cy="40739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03130001"/>
      </p:ext>
    </p:extLst>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Slide Number Placeholder 4"/>
          <p:cNvSpPr>
            <a:spLocks noGrp="1"/>
          </p:cNvSpPr>
          <p:nvPr>
            <p:ph type="sldNum" sz="quarter" idx="10"/>
          </p:nvPr>
        </p:nvSpPr>
        <p:spPr>
          <a:noFill/>
        </p:spPr>
        <p:txBody>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fld id="{0E1DE457-F958-48F1-A135-E3D8BA0FD3F9}" type="slidenum">
              <a:rPr lang="en-US" altLang="en-US" sz="1400">
                <a:latin typeface="Impact" panose="020B0806030902050204" pitchFamily="34" charset="0"/>
              </a:rPr>
              <a:pPr/>
              <a:t>8</a:t>
            </a:fld>
            <a:endParaRPr lang="en-US" altLang="en-US" sz="1400" dirty="0">
              <a:latin typeface="Impact" panose="020B0806030902050204" pitchFamily="34" charset="0"/>
            </a:endParaRPr>
          </a:p>
        </p:txBody>
      </p:sp>
      <p:sp>
        <p:nvSpPr>
          <p:cNvPr id="12291" name="Content Placeholder 2"/>
          <p:cNvSpPr txBox="1">
            <a:spLocks/>
          </p:cNvSpPr>
          <p:nvPr/>
        </p:nvSpPr>
        <p:spPr bwMode="auto">
          <a:xfrm>
            <a:off x="2895600" y="990600"/>
            <a:ext cx="6172201" cy="42140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marL="457200" indent="-457200">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a:spcBef>
                <a:spcPct val="20000"/>
              </a:spcBef>
              <a:buFont typeface="Wingdings" panose="05000000000000000000" pitchFamily="2" charset="2"/>
              <a:buChar char="V"/>
            </a:pPr>
            <a:r>
              <a:rPr kumimoji="1" lang="en-US" altLang="en-US" sz="2800" b="1" dirty="0" smtClean="0">
                <a:solidFill>
                  <a:srgbClr val="663300"/>
                </a:solidFill>
                <a:latin typeface="Comic Sans MS" panose="030F0702030302020204" pitchFamily="66" charset="0"/>
              </a:rPr>
              <a:t>In Genesis Mass and priesthood are foreshadowed by Melchizedek, the high priest of the Cosmic Temple, whose sacrifice becomes a sacrament [Genesis 14:18-20]</a:t>
            </a:r>
          </a:p>
          <a:p>
            <a:pPr>
              <a:spcBef>
                <a:spcPct val="20000"/>
              </a:spcBef>
              <a:buFont typeface="Wingdings" panose="05000000000000000000" pitchFamily="2" charset="2"/>
              <a:buChar char="V"/>
            </a:pPr>
            <a:r>
              <a:rPr kumimoji="1" lang="en-US" altLang="en-US" sz="2800" b="1" dirty="0" smtClean="0">
                <a:solidFill>
                  <a:srgbClr val="663300"/>
                </a:solidFill>
                <a:latin typeface="Comic Sans MS" panose="030F0702030302020204" pitchFamily="66" charset="0"/>
              </a:rPr>
              <a:t>At Mass “Holy, holy, holy” of the high priest is restored to its true meaning [Isaiah 6:3]</a:t>
            </a:r>
          </a:p>
          <a:p>
            <a:pPr>
              <a:spcBef>
                <a:spcPct val="20000"/>
              </a:spcBef>
              <a:buFont typeface="Wingdings" panose="05000000000000000000" pitchFamily="2" charset="2"/>
              <a:buChar char="V"/>
            </a:pPr>
            <a:r>
              <a:rPr kumimoji="1" lang="en-US" altLang="en-US" sz="2800" b="1" dirty="0" smtClean="0">
                <a:solidFill>
                  <a:srgbClr val="663300"/>
                </a:solidFill>
                <a:latin typeface="Comic Sans MS" panose="030F0702030302020204" pitchFamily="66" charset="0"/>
              </a:rPr>
              <a:t>At the Epiclesis the fire of the Holy Spirit comes down as it did on the altar of Elijah [1 Kings 18:38]</a:t>
            </a:r>
          </a:p>
        </p:txBody>
      </p:sp>
      <p:sp>
        <p:nvSpPr>
          <p:cNvPr id="9" name="Title 1"/>
          <p:cNvSpPr txBox="1">
            <a:spLocks/>
          </p:cNvSpPr>
          <p:nvPr/>
        </p:nvSpPr>
        <p:spPr bwMode="auto">
          <a:xfrm>
            <a:off x="228600" y="0"/>
            <a:ext cx="8744527" cy="1143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nchor="ctr"/>
          <a:lstStyle>
            <a:lvl1pPr algn="l" rtl="0" eaLnBrk="0" fontAlgn="base" hangingPunct="0">
              <a:spcBef>
                <a:spcPct val="0"/>
              </a:spcBef>
              <a:spcAft>
                <a:spcPct val="0"/>
              </a:spcAft>
              <a:defRPr kumimoji="1" sz="4000" b="1" cap="all">
                <a:solidFill>
                  <a:srgbClr val="663300"/>
                </a:solidFill>
                <a:effectLst>
                  <a:outerShdw blurRad="38100" dist="38100" dir="2700000" algn="tl">
                    <a:srgbClr val="C0C0C0"/>
                  </a:outerShdw>
                </a:effectLst>
                <a:latin typeface="+mj-lt"/>
                <a:ea typeface="+mj-ea"/>
                <a:cs typeface="+mj-cs"/>
              </a:defRPr>
            </a:lvl1pPr>
            <a:lvl2pPr algn="l" rtl="0" eaLnBrk="0" fontAlgn="base" hangingPunct="0">
              <a:spcBef>
                <a:spcPct val="0"/>
              </a:spcBef>
              <a:spcAft>
                <a:spcPct val="0"/>
              </a:spcAft>
              <a:defRPr kumimoji="1" sz="4800" b="1">
                <a:solidFill>
                  <a:srgbClr val="663300"/>
                </a:solidFill>
                <a:effectLst>
                  <a:outerShdw blurRad="38100" dist="38100" dir="2700000" algn="tl">
                    <a:srgbClr val="C0C0C0"/>
                  </a:outerShdw>
                </a:effectLst>
                <a:latin typeface="Tempus Sans ITC" pitchFamily="82" charset="0"/>
              </a:defRPr>
            </a:lvl2pPr>
            <a:lvl3pPr algn="l" rtl="0" eaLnBrk="0" fontAlgn="base" hangingPunct="0">
              <a:spcBef>
                <a:spcPct val="0"/>
              </a:spcBef>
              <a:spcAft>
                <a:spcPct val="0"/>
              </a:spcAft>
              <a:defRPr kumimoji="1" sz="4800" b="1">
                <a:solidFill>
                  <a:srgbClr val="663300"/>
                </a:solidFill>
                <a:effectLst>
                  <a:outerShdw blurRad="38100" dist="38100" dir="2700000" algn="tl">
                    <a:srgbClr val="C0C0C0"/>
                  </a:outerShdw>
                </a:effectLst>
                <a:latin typeface="Tempus Sans ITC" pitchFamily="82" charset="0"/>
              </a:defRPr>
            </a:lvl3pPr>
            <a:lvl4pPr algn="l" rtl="0" eaLnBrk="0" fontAlgn="base" hangingPunct="0">
              <a:spcBef>
                <a:spcPct val="0"/>
              </a:spcBef>
              <a:spcAft>
                <a:spcPct val="0"/>
              </a:spcAft>
              <a:defRPr kumimoji="1" sz="4800" b="1">
                <a:solidFill>
                  <a:srgbClr val="663300"/>
                </a:solidFill>
                <a:effectLst>
                  <a:outerShdw blurRad="38100" dist="38100" dir="2700000" algn="tl">
                    <a:srgbClr val="C0C0C0"/>
                  </a:outerShdw>
                </a:effectLst>
                <a:latin typeface="Tempus Sans ITC" pitchFamily="82" charset="0"/>
              </a:defRPr>
            </a:lvl4pPr>
            <a:lvl5pPr algn="l" rtl="0" eaLnBrk="0" fontAlgn="base" hangingPunct="0">
              <a:spcBef>
                <a:spcPct val="0"/>
              </a:spcBef>
              <a:spcAft>
                <a:spcPct val="0"/>
              </a:spcAft>
              <a:defRPr kumimoji="1" sz="4800" b="1">
                <a:solidFill>
                  <a:srgbClr val="663300"/>
                </a:solidFill>
                <a:effectLst>
                  <a:outerShdw blurRad="38100" dist="38100" dir="2700000" algn="tl">
                    <a:srgbClr val="C0C0C0"/>
                  </a:outerShdw>
                </a:effectLst>
                <a:latin typeface="Tempus Sans ITC" pitchFamily="82" charset="0"/>
              </a:defRPr>
            </a:lvl5pPr>
            <a:lvl6pPr marL="457200" algn="l" rtl="0" eaLnBrk="0" fontAlgn="base" hangingPunct="0">
              <a:spcBef>
                <a:spcPct val="0"/>
              </a:spcBef>
              <a:spcAft>
                <a:spcPct val="0"/>
              </a:spcAft>
              <a:defRPr kumimoji="1" sz="4800" b="1">
                <a:solidFill>
                  <a:srgbClr val="663300"/>
                </a:solidFill>
                <a:effectLst>
                  <a:outerShdw blurRad="38100" dist="38100" dir="2700000" algn="tl">
                    <a:srgbClr val="C0C0C0"/>
                  </a:outerShdw>
                </a:effectLst>
                <a:latin typeface="Tempus Sans ITC" pitchFamily="82" charset="0"/>
              </a:defRPr>
            </a:lvl6pPr>
            <a:lvl7pPr marL="914400" algn="l" rtl="0" eaLnBrk="0" fontAlgn="base" hangingPunct="0">
              <a:spcBef>
                <a:spcPct val="0"/>
              </a:spcBef>
              <a:spcAft>
                <a:spcPct val="0"/>
              </a:spcAft>
              <a:defRPr kumimoji="1" sz="4800" b="1">
                <a:solidFill>
                  <a:srgbClr val="663300"/>
                </a:solidFill>
                <a:effectLst>
                  <a:outerShdw blurRad="38100" dist="38100" dir="2700000" algn="tl">
                    <a:srgbClr val="C0C0C0"/>
                  </a:outerShdw>
                </a:effectLst>
                <a:latin typeface="Tempus Sans ITC" pitchFamily="82" charset="0"/>
              </a:defRPr>
            </a:lvl7pPr>
            <a:lvl8pPr marL="1371600" algn="l" rtl="0" eaLnBrk="0" fontAlgn="base" hangingPunct="0">
              <a:spcBef>
                <a:spcPct val="0"/>
              </a:spcBef>
              <a:spcAft>
                <a:spcPct val="0"/>
              </a:spcAft>
              <a:defRPr kumimoji="1" sz="4800" b="1">
                <a:solidFill>
                  <a:srgbClr val="663300"/>
                </a:solidFill>
                <a:effectLst>
                  <a:outerShdw blurRad="38100" dist="38100" dir="2700000" algn="tl">
                    <a:srgbClr val="C0C0C0"/>
                  </a:outerShdw>
                </a:effectLst>
                <a:latin typeface="Tempus Sans ITC" pitchFamily="82" charset="0"/>
              </a:defRPr>
            </a:lvl8pPr>
            <a:lvl9pPr marL="1828800" algn="l" rtl="0" eaLnBrk="0" fontAlgn="base" hangingPunct="0">
              <a:spcBef>
                <a:spcPct val="0"/>
              </a:spcBef>
              <a:spcAft>
                <a:spcPct val="0"/>
              </a:spcAft>
              <a:defRPr kumimoji="1" sz="4800" b="1">
                <a:solidFill>
                  <a:srgbClr val="663300"/>
                </a:solidFill>
                <a:effectLst>
                  <a:outerShdw blurRad="38100" dist="38100" dir="2700000" algn="tl">
                    <a:srgbClr val="C0C0C0"/>
                  </a:outerShdw>
                </a:effectLst>
                <a:latin typeface="Tempus Sans ITC" pitchFamily="82" charset="0"/>
              </a:defRPr>
            </a:lvl9pPr>
          </a:lstStyle>
          <a:p>
            <a:pPr algn="ctr">
              <a:defRPr/>
            </a:pPr>
            <a:r>
              <a:rPr lang="en-US" sz="4400" b="0" cap="none" dirty="0" smtClean="0">
                <a:latin typeface="+mn-lt"/>
              </a:rPr>
              <a:t>New Temple in Prophecy</a:t>
            </a:r>
            <a:endParaRPr lang="en-US" sz="4400" b="0" cap="none" dirty="0">
              <a:latin typeface="+mn-lt"/>
            </a:endParaRPr>
          </a:p>
        </p:txBody>
      </p:sp>
      <p:sp>
        <p:nvSpPr>
          <p:cNvPr id="12" name="Rectangle 11"/>
          <p:cNvSpPr/>
          <p:nvPr/>
        </p:nvSpPr>
        <p:spPr>
          <a:xfrm>
            <a:off x="76200" y="1073289"/>
            <a:ext cx="2819400" cy="5632311"/>
          </a:xfrm>
          <a:prstGeom prst="rect">
            <a:avLst/>
          </a:prstGeom>
          <a:solidFill>
            <a:srgbClr val="FFFF99"/>
          </a:solidFill>
          <a:ln>
            <a:solidFill>
              <a:srgbClr val="A50021"/>
            </a:solidFill>
          </a:ln>
        </p:spPr>
        <p:txBody>
          <a:bodyPr wrap="square">
            <a:spAutoFit/>
          </a:bodyPr>
          <a:lstStyle/>
          <a:p>
            <a:r>
              <a:rPr lang="en-US" b="1" dirty="0" smtClean="0">
                <a:solidFill>
                  <a:srgbClr val="000066"/>
                </a:solidFill>
                <a:latin typeface="+mn-lt"/>
              </a:rPr>
              <a:t>“…as once you were pleased to accept the gifts of your servant Abel the just, the sacrifice of Abraham, our father in faith, and the offering of your high priest Melchizedek, a holy sacrifice, a spotless victim. [Roman Canon]</a:t>
            </a:r>
            <a:endParaRPr lang="en-US" b="1" dirty="0">
              <a:solidFill>
                <a:srgbClr val="000066"/>
              </a:solidFill>
              <a:latin typeface="+mn-lt"/>
            </a:endParaRPr>
          </a:p>
        </p:txBody>
      </p:sp>
    </p:spTree>
    <p:extLst>
      <p:ext uri="{BB962C8B-B14F-4D97-AF65-F5344CB8AC3E}">
        <p14:creationId xmlns:p14="http://schemas.microsoft.com/office/powerpoint/2010/main" val="3263594790"/>
      </p:ext>
    </p:extLst>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Slide Number Placeholder 4"/>
          <p:cNvSpPr>
            <a:spLocks noGrp="1"/>
          </p:cNvSpPr>
          <p:nvPr>
            <p:ph type="sldNum" sz="quarter" idx="10"/>
          </p:nvPr>
        </p:nvSpPr>
        <p:spPr>
          <a:noFill/>
        </p:spPr>
        <p:txBody>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fld id="{0E1DE457-F958-48F1-A135-E3D8BA0FD3F9}" type="slidenum">
              <a:rPr lang="en-US" altLang="en-US" sz="1400">
                <a:latin typeface="Impact" panose="020B0806030902050204" pitchFamily="34" charset="0"/>
              </a:rPr>
              <a:pPr/>
              <a:t>9</a:t>
            </a:fld>
            <a:endParaRPr lang="en-US" altLang="en-US" sz="1400" dirty="0">
              <a:latin typeface="Impact" panose="020B0806030902050204" pitchFamily="34" charset="0"/>
            </a:endParaRPr>
          </a:p>
        </p:txBody>
      </p:sp>
      <p:sp>
        <p:nvSpPr>
          <p:cNvPr id="12291" name="Content Placeholder 2"/>
          <p:cNvSpPr txBox="1">
            <a:spLocks/>
          </p:cNvSpPr>
          <p:nvPr/>
        </p:nvSpPr>
        <p:spPr bwMode="auto">
          <a:xfrm>
            <a:off x="4038601" y="990600"/>
            <a:ext cx="5029199" cy="42140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marL="457200" indent="-457200">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a:spcBef>
                <a:spcPct val="20000"/>
              </a:spcBef>
              <a:buFont typeface="Wingdings" panose="05000000000000000000" pitchFamily="2" charset="2"/>
              <a:buChar char="V"/>
            </a:pPr>
            <a:r>
              <a:rPr kumimoji="1" lang="en-US" altLang="en-US" sz="2800" b="1" dirty="0">
                <a:solidFill>
                  <a:srgbClr val="663300"/>
                </a:solidFill>
                <a:latin typeface="Comic Sans MS" panose="030F0702030302020204" pitchFamily="66" charset="0"/>
              </a:rPr>
              <a:t>Paul reminds us Christ is </a:t>
            </a:r>
            <a:r>
              <a:rPr kumimoji="1" lang="en-US" altLang="en-US" sz="2800" b="1" dirty="0" smtClean="0">
                <a:solidFill>
                  <a:srgbClr val="663300"/>
                </a:solidFill>
                <a:latin typeface="Comic Sans MS" panose="030F0702030302020204" pitchFamily="66" charset="0"/>
              </a:rPr>
              <a:t>eternally present </a:t>
            </a:r>
            <a:r>
              <a:rPr kumimoji="1" lang="en-US" altLang="en-US" sz="2800" b="1" dirty="0">
                <a:solidFill>
                  <a:srgbClr val="663300"/>
                </a:solidFill>
                <a:latin typeface="Comic Sans MS" panose="030F0702030302020204" pitchFamily="66" charset="0"/>
              </a:rPr>
              <a:t>among God’s </a:t>
            </a:r>
            <a:r>
              <a:rPr kumimoji="1" lang="en-US" altLang="en-US" sz="2800" b="1" dirty="0" smtClean="0">
                <a:solidFill>
                  <a:srgbClr val="663300"/>
                </a:solidFill>
                <a:latin typeface="Comic Sans MS" panose="030F0702030302020204" pitchFamily="66" charset="0"/>
              </a:rPr>
              <a:t>People</a:t>
            </a:r>
          </a:p>
          <a:p>
            <a:pPr>
              <a:spcBef>
                <a:spcPct val="20000"/>
              </a:spcBef>
              <a:buFont typeface="Wingdings" panose="05000000000000000000" pitchFamily="2" charset="2"/>
              <a:buChar char="V"/>
            </a:pPr>
            <a:r>
              <a:rPr kumimoji="1" lang="en-US" altLang="en-US" sz="2800" b="1" dirty="0" smtClean="0">
                <a:solidFill>
                  <a:srgbClr val="663300"/>
                </a:solidFill>
                <a:latin typeface="Comic Sans MS" panose="030F0702030302020204" pitchFamily="66" charset="0"/>
              </a:rPr>
              <a:t>He was present during the Exodus when the people ate the heavenly bread (manna) and drank the water from the rock [Exodus 16-17]</a:t>
            </a:r>
          </a:p>
          <a:p>
            <a:pPr>
              <a:spcBef>
                <a:spcPct val="20000"/>
              </a:spcBef>
              <a:buFont typeface="Wingdings" panose="05000000000000000000" pitchFamily="2" charset="2"/>
              <a:buChar char="V"/>
            </a:pPr>
            <a:r>
              <a:rPr kumimoji="1" lang="en-US" altLang="en-US" sz="2800" b="1" dirty="0" smtClean="0">
                <a:solidFill>
                  <a:srgbClr val="663300"/>
                </a:solidFill>
                <a:latin typeface="Comic Sans MS" panose="030F0702030302020204" pitchFamily="66" charset="0"/>
              </a:rPr>
              <a:t>The true Temple – Christ, the “spiritual rock” – followed them</a:t>
            </a:r>
          </a:p>
        </p:txBody>
      </p:sp>
      <p:sp>
        <p:nvSpPr>
          <p:cNvPr id="9" name="Title 1"/>
          <p:cNvSpPr txBox="1">
            <a:spLocks/>
          </p:cNvSpPr>
          <p:nvPr/>
        </p:nvSpPr>
        <p:spPr bwMode="auto">
          <a:xfrm>
            <a:off x="304800" y="0"/>
            <a:ext cx="8668327" cy="1143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nchor="ctr"/>
          <a:lstStyle>
            <a:lvl1pPr algn="l" rtl="0" eaLnBrk="0" fontAlgn="base" hangingPunct="0">
              <a:spcBef>
                <a:spcPct val="0"/>
              </a:spcBef>
              <a:spcAft>
                <a:spcPct val="0"/>
              </a:spcAft>
              <a:defRPr kumimoji="1" sz="4000" b="1" cap="all">
                <a:solidFill>
                  <a:srgbClr val="663300"/>
                </a:solidFill>
                <a:effectLst>
                  <a:outerShdw blurRad="38100" dist="38100" dir="2700000" algn="tl">
                    <a:srgbClr val="C0C0C0"/>
                  </a:outerShdw>
                </a:effectLst>
                <a:latin typeface="+mj-lt"/>
                <a:ea typeface="+mj-ea"/>
                <a:cs typeface="+mj-cs"/>
              </a:defRPr>
            </a:lvl1pPr>
            <a:lvl2pPr algn="l" rtl="0" eaLnBrk="0" fontAlgn="base" hangingPunct="0">
              <a:spcBef>
                <a:spcPct val="0"/>
              </a:spcBef>
              <a:spcAft>
                <a:spcPct val="0"/>
              </a:spcAft>
              <a:defRPr kumimoji="1" sz="4800" b="1">
                <a:solidFill>
                  <a:srgbClr val="663300"/>
                </a:solidFill>
                <a:effectLst>
                  <a:outerShdw blurRad="38100" dist="38100" dir="2700000" algn="tl">
                    <a:srgbClr val="C0C0C0"/>
                  </a:outerShdw>
                </a:effectLst>
                <a:latin typeface="Tempus Sans ITC" pitchFamily="82" charset="0"/>
              </a:defRPr>
            </a:lvl2pPr>
            <a:lvl3pPr algn="l" rtl="0" eaLnBrk="0" fontAlgn="base" hangingPunct="0">
              <a:spcBef>
                <a:spcPct val="0"/>
              </a:spcBef>
              <a:spcAft>
                <a:spcPct val="0"/>
              </a:spcAft>
              <a:defRPr kumimoji="1" sz="4800" b="1">
                <a:solidFill>
                  <a:srgbClr val="663300"/>
                </a:solidFill>
                <a:effectLst>
                  <a:outerShdw blurRad="38100" dist="38100" dir="2700000" algn="tl">
                    <a:srgbClr val="C0C0C0"/>
                  </a:outerShdw>
                </a:effectLst>
                <a:latin typeface="Tempus Sans ITC" pitchFamily="82" charset="0"/>
              </a:defRPr>
            </a:lvl3pPr>
            <a:lvl4pPr algn="l" rtl="0" eaLnBrk="0" fontAlgn="base" hangingPunct="0">
              <a:spcBef>
                <a:spcPct val="0"/>
              </a:spcBef>
              <a:spcAft>
                <a:spcPct val="0"/>
              </a:spcAft>
              <a:defRPr kumimoji="1" sz="4800" b="1">
                <a:solidFill>
                  <a:srgbClr val="663300"/>
                </a:solidFill>
                <a:effectLst>
                  <a:outerShdw blurRad="38100" dist="38100" dir="2700000" algn="tl">
                    <a:srgbClr val="C0C0C0"/>
                  </a:outerShdw>
                </a:effectLst>
                <a:latin typeface="Tempus Sans ITC" pitchFamily="82" charset="0"/>
              </a:defRPr>
            </a:lvl4pPr>
            <a:lvl5pPr algn="l" rtl="0" eaLnBrk="0" fontAlgn="base" hangingPunct="0">
              <a:spcBef>
                <a:spcPct val="0"/>
              </a:spcBef>
              <a:spcAft>
                <a:spcPct val="0"/>
              </a:spcAft>
              <a:defRPr kumimoji="1" sz="4800" b="1">
                <a:solidFill>
                  <a:srgbClr val="663300"/>
                </a:solidFill>
                <a:effectLst>
                  <a:outerShdw blurRad="38100" dist="38100" dir="2700000" algn="tl">
                    <a:srgbClr val="C0C0C0"/>
                  </a:outerShdw>
                </a:effectLst>
                <a:latin typeface="Tempus Sans ITC" pitchFamily="82" charset="0"/>
              </a:defRPr>
            </a:lvl5pPr>
            <a:lvl6pPr marL="457200" algn="l" rtl="0" eaLnBrk="0" fontAlgn="base" hangingPunct="0">
              <a:spcBef>
                <a:spcPct val="0"/>
              </a:spcBef>
              <a:spcAft>
                <a:spcPct val="0"/>
              </a:spcAft>
              <a:defRPr kumimoji="1" sz="4800" b="1">
                <a:solidFill>
                  <a:srgbClr val="663300"/>
                </a:solidFill>
                <a:effectLst>
                  <a:outerShdw blurRad="38100" dist="38100" dir="2700000" algn="tl">
                    <a:srgbClr val="C0C0C0"/>
                  </a:outerShdw>
                </a:effectLst>
                <a:latin typeface="Tempus Sans ITC" pitchFamily="82" charset="0"/>
              </a:defRPr>
            </a:lvl6pPr>
            <a:lvl7pPr marL="914400" algn="l" rtl="0" eaLnBrk="0" fontAlgn="base" hangingPunct="0">
              <a:spcBef>
                <a:spcPct val="0"/>
              </a:spcBef>
              <a:spcAft>
                <a:spcPct val="0"/>
              </a:spcAft>
              <a:defRPr kumimoji="1" sz="4800" b="1">
                <a:solidFill>
                  <a:srgbClr val="663300"/>
                </a:solidFill>
                <a:effectLst>
                  <a:outerShdw blurRad="38100" dist="38100" dir="2700000" algn="tl">
                    <a:srgbClr val="C0C0C0"/>
                  </a:outerShdw>
                </a:effectLst>
                <a:latin typeface="Tempus Sans ITC" pitchFamily="82" charset="0"/>
              </a:defRPr>
            </a:lvl7pPr>
            <a:lvl8pPr marL="1371600" algn="l" rtl="0" eaLnBrk="0" fontAlgn="base" hangingPunct="0">
              <a:spcBef>
                <a:spcPct val="0"/>
              </a:spcBef>
              <a:spcAft>
                <a:spcPct val="0"/>
              </a:spcAft>
              <a:defRPr kumimoji="1" sz="4800" b="1">
                <a:solidFill>
                  <a:srgbClr val="663300"/>
                </a:solidFill>
                <a:effectLst>
                  <a:outerShdw blurRad="38100" dist="38100" dir="2700000" algn="tl">
                    <a:srgbClr val="C0C0C0"/>
                  </a:outerShdw>
                </a:effectLst>
                <a:latin typeface="Tempus Sans ITC" pitchFamily="82" charset="0"/>
              </a:defRPr>
            </a:lvl8pPr>
            <a:lvl9pPr marL="1828800" algn="l" rtl="0" eaLnBrk="0" fontAlgn="base" hangingPunct="0">
              <a:spcBef>
                <a:spcPct val="0"/>
              </a:spcBef>
              <a:spcAft>
                <a:spcPct val="0"/>
              </a:spcAft>
              <a:defRPr kumimoji="1" sz="4800" b="1">
                <a:solidFill>
                  <a:srgbClr val="663300"/>
                </a:solidFill>
                <a:effectLst>
                  <a:outerShdw blurRad="38100" dist="38100" dir="2700000" algn="tl">
                    <a:srgbClr val="C0C0C0"/>
                  </a:outerShdw>
                </a:effectLst>
                <a:latin typeface="Tempus Sans ITC" pitchFamily="82" charset="0"/>
              </a:defRPr>
            </a:lvl9pPr>
          </a:lstStyle>
          <a:p>
            <a:pPr algn="ctr">
              <a:defRPr/>
            </a:pPr>
            <a:r>
              <a:rPr lang="en-US" sz="4400" b="0" cap="none" dirty="0" smtClean="0">
                <a:latin typeface="+mn-lt"/>
              </a:rPr>
              <a:t>True Temple: Ancient &amp; New</a:t>
            </a:r>
            <a:endParaRPr lang="en-US" sz="4400" b="0" cap="none" dirty="0">
              <a:latin typeface="+mn-lt"/>
            </a:endParaRPr>
          </a:p>
        </p:txBody>
      </p:sp>
      <p:sp>
        <p:nvSpPr>
          <p:cNvPr id="12" name="Rectangle 11"/>
          <p:cNvSpPr/>
          <p:nvPr/>
        </p:nvSpPr>
        <p:spPr>
          <a:xfrm>
            <a:off x="76201" y="990600"/>
            <a:ext cx="3962400" cy="5755422"/>
          </a:xfrm>
          <a:prstGeom prst="rect">
            <a:avLst/>
          </a:prstGeom>
          <a:solidFill>
            <a:srgbClr val="FFFF99"/>
          </a:solidFill>
          <a:ln>
            <a:solidFill>
              <a:srgbClr val="A50021"/>
            </a:solidFill>
          </a:ln>
        </p:spPr>
        <p:txBody>
          <a:bodyPr wrap="square">
            <a:spAutoFit/>
          </a:bodyPr>
          <a:lstStyle/>
          <a:p>
            <a:r>
              <a:rPr lang="en-US" sz="2300" b="1" dirty="0">
                <a:solidFill>
                  <a:srgbClr val="000066"/>
                </a:solidFill>
                <a:latin typeface="+mn-lt"/>
              </a:rPr>
              <a:t>I do not want you to be unaware, brothers, that our ancestors were all under the cloud and all passed through the </a:t>
            </a:r>
            <a:r>
              <a:rPr lang="en-US" sz="2300" b="1" dirty="0" smtClean="0">
                <a:solidFill>
                  <a:srgbClr val="000066"/>
                </a:solidFill>
                <a:latin typeface="+mn-lt"/>
              </a:rPr>
              <a:t>sea, and </a:t>
            </a:r>
            <a:r>
              <a:rPr lang="en-US" sz="2300" b="1" dirty="0">
                <a:solidFill>
                  <a:srgbClr val="000066"/>
                </a:solidFill>
                <a:latin typeface="+mn-lt"/>
              </a:rPr>
              <a:t>all of them were baptized into Moses in the cloud and in the </a:t>
            </a:r>
            <a:r>
              <a:rPr lang="en-US" sz="2300" b="1" dirty="0" smtClean="0">
                <a:solidFill>
                  <a:srgbClr val="000066"/>
                </a:solidFill>
                <a:latin typeface="+mn-lt"/>
              </a:rPr>
              <a:t>sea.</a:t>
            </a:r>
            <a:r>
              <a:rPr lang="en-US" sz="2300" b="1" baseline="30000" dirty="0">
                <a:solidFill>
                  <a:srgbClr val="000066"/>
                </a:solidFill>
                <a:latin typeface="+mn-lt"/>
              </a:rPr>
              <a:t> </a:t>
            </a:r>
            <a:r>
              <a:rPr lang="en-US" sz="2300" b="1" dirty="0" smtClean="0">
                <a:solidFill>
                  <a:srgbClr val="000066"/>
                </a:solidFill>
                <a:latin typeface="+mn-lt"/>
              </a:rPr>
              <a:t>All </a:t>
            </a:r>
            <a:r>
              <a:rPr lang="en-US" sz="2300" b="1" dirty="0">
                <a:solidFill>
                  <a:srgbClr val="000066"/>
                </a:solidFill>
                <a:latin typeface="+mn-lt"/>
              </a:rPr>
              <a:t>ate the same spiritual food, </a:t>
            </a:r>
            <a:r>
              <a:rPr lang="en-US" sz="2300" b="1" dirty="0" smtClean="0">
                <a:solidFill>
                  <a:srgbClr val="000066"/>
                </a:solidFill>
                <a:latin typeface="+mn-lt"/>
              </a:rPr>
              <a:t>and </a:t>
            </a:r>
            <a:r>
              <a:rPr lang="en-US" sz="2300" b="1" dirty="0">
                <a:solidFill>
                  <a:srgbClr val="000066"/>
                </a:solidFill>
                <a:latin typeface="+mn-lt"/>
              </a:rPr>
              <a:t>all drank the same spiritual drink, for they drank from a spiritual rock that followed </a:t>
            </a:r>
            <a:r>
              <a:rPr lang="en-US" sz="2300" b="1" dirty="0" smtClean="0">
                <a:solidFill>
                  <a:srgbClr val="000066"/>
                </a:solidFill>
                <a:latin typeface="+mn-lt"/>
              </a:rPr>
              <a:t>them, and </a:t>
            </a:r>
            <a:r>
              <a:rPr lang="en-US" sz="2300" b="1" dirty="0">
                <a:solidFill>
                  <a:srgbClr val="000066"/>
                </a:solidFill>
                <a:latin typeface="+mn-lt"/>
              </a:rPr>
              <a:t>the rock was the </a:t>
            </a:r>
            <a:r>
              <a:rPr lang="en-US" sz="2300" b="1" dirty="0" smtClean="0">
                <a:solidFill>
                  <a:srgbClr val="000066"/>
                </a:solidFill>
                <a:latin typeface="+mn-lt"/>
              </a:rPr>
              <a:t>Christ. [1 Corinthians 10:1-4].</a:t>
            </a:r>
            <a:endParaRPr lang="en-US" sz="2300" b="1" dirty="0">
              <a:solidFill>
                <a:srgbClr val="000066"/>
              </a:solidFill>
              <a:latin typeface="+mn-lt"/>
            </a:endParaRPr>
          </a:p>
        </p:txBody>
      </p:sp>
    </p:spTree>
    <p:extLst>
      <p:ext uri="{BB962C8B-B14F-4D97-AF65-F5344CB8AC3E}">
        <p14:creationId xmlns:p14="http://schemas.microsoft.com/office/powerpoint/2010/main" val="1660017876"/>
      </p:ext>
    </p:extLst>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Slide Number Placeholder 4"/>
          <p:cNvSpPr>
            <a:spLocks noGrp="1"/>
          </p:cNvSpPr>
          <p:nvPr>
            <p:ph type="sldNum" sz="quarter" idx="10"/>
          </p:nvPr>
        </p:nvSpPr>
        <p:spPr>
          <a:noFill/>
        </p:spPr>
        <p:txBody>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fld id="{0E1DE457-F958-48F1-A135-E3D8BA0FD3F9}" type="slidenum">
              <a:rPr lang="en-US" altLang="en-US" sz="1400">
                <a:latin typeface="Impact" panose="020B0806030902050204" pitchFamily="34" charset="0"/>
              </a:rPr>
              <a:pPr/>
              <a:t>10</a:t>
            </a:fld>
            <a:endParaRPr lang="en-US" altLang="en-US" sz="1400" dirty="0">
              <a:latin typeface="Impact" panose="020B0806030902050204" pitchFamily="34" charset="0"/>
            </a:endParaRPr>
          </a:p>
        </p:txBody>
      </p:sp>
      <p:sp>
        <p:nvSpPr>
          <p:cNvPr id="12291" name="Content Placeholder 2"/>
          <p:cNvSpPr txBox="1">
            <a:spLocks/>
          </p:cNvSpPr>
          <p:nvPr/>
        </p:nvSpPr>
        <p:spPr bwMode="auto">
          <a:xfrm>
            <a:off x="4110297" y="1066800"/>
            <a:ext cx="5033704" cy="42140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marL="457200" indent="-457200">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a:spcBef>
                <a:spcPct val="20000"/>
              </a:spcBef>
              <a:buFont typeface="Wingdings" panose="05000000000000000000" pitchFamily="2" charset="2"/>
              <a:buChar char="V"/>
            </a:pPr>
            <a:r>
              <a:rPr kumimoji="1" lang="en-US" altLang="en-US" sz="2800" b="1" dirty="0" smtClean="0">
                <a:solidFill>
                  <a:srgbClr val="663300"/>
                </a:solidFill>
                <a:latin typeface="Comic Sans MS" panose="030F0702030302020204" pitchFamily="66" charset="0"/>
              </a:rPr>
              <a:t>Peter responds in faith when Jesus seeks the Apostles’ understanding of who He is</a:t>
            </a:r>
          </a:p>
          <a:p>
            <a:pPr>
              <a:spcBef>
                <a:spcPct val="20000"/>
              </a:spcBef>
              <a:buFont typeface="Wingdings" panose="05000000000000000000" pitchFamily="2" charset="2"/>
              <a:buChar char="V"/>
            </a:pPr>
            <a:r>
              <a:rPr kumimoji="1" lang="en-US" altLang="en-US" sz="2800" b="1" dirty="0" smtClean="0">
                <a:solidFill>
                  <a:srgbClr val="663300"/>
                </a:solidFill>
                <a:latin typeface="Comic Sans MS" panose="030F0702030302020204" pitchFamily="66" charset="0"/>
              </a:rPr>
              <a:t>Jesus then proclaims the founding of His Church, with Peter as the “rock” of that foundation</a:t>
            </a:r>
          </a:p>
          <a:p>
            <a:pPr>
              <a:spcBef>
                <a:spcPct val="20000"/>
              </a:spcBef>
              <a:buFont typeface="Wingdings" panose="05000000000000000000" pitchFamily="2" charset="2"/>
              <a:buChar char="V"/>
            </a:pPr>
            <a:r>
              <a:rPr kumimoji="1" lang="en-US" altLang="en-US" sz="2800" b="1" dirty="0" smtClean="0">
                <a:solidFill>
                  <a:srgbClr val="663300"/>
                </a:solidFill>
                <a:latin typeface="Comic Sans MS" panose="030F0702030302020204" pitchFamily="66" charset="0"/>
              </a:rPr>
              <a:t>The loosing and binding power of God, the keys to the Kingdom, are given to Peter </a:t>
            </a:r>
          </a:p>
        </p:txBody>
      </p:sp>
      <p:sp>
        <p:nvSpPr>
          <p:cNvPr id="9" name="Title 1"/>
          <p:cNvSpPr txBox="1">
            <a:spLocks/>
          </p:cNvSpPr>
          <p:nvPr/>
        </p:nvSpPr>
        <p:spPr bwMode="auto">
          <a:xfrm>
            <a:off x="152400" y="0"/>
            <a:ext cx="8820727" cy="1143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nchor="ctr"/>
          <a:lstStyle>
            <a:lvl1pPr algn="l" rtl="0" eaLnBrk="0" fontAlgn="base" hangingPunct="0">
              <a:spcBef>
                <a:spcPct val="0"/>
              </a:spcBef>
              <a:spcAft>
                <a:spcPct val="0"/>
              </a:spcAft>
              <a:defRPr kumimoji="1" sz="4000" b="1" cap="all">
                <a:solidFill>
                  <a:srgbClr val="663300"/>
                </a:solidFill>
                <a:effectLst>
                  <a:outerShdw blurRad="38100" dist="38100" dir="2700000" algn="tl">
                    <a:srgbClr val="C0C0C0"/>
                  </a:outerShdw>
                </a:effectLst>
                <a:latin typeface="+mj-lt"/>
                <a:ea typeface="+mj-ea"/>
                <a:cs typeface="+mj-cs"/>
              </a:defRPr>
            </a:lvl1pPr>
            <a:lvl2pPr algn="l" rtl="0" eaLnBrk="0" fontAlgn="base" hangingPunct="0">
              <a:spcBef>
                <a:spcPct val="0"/>
              </a:spcBef>
              <a:spcAft>
                <a:spcPct val="0"/>
              </a:spcAft>
              <a:defRPr kumimoji="1" sz="4800" b="1">
                <a:solidFill>
                  <a:srgbClr val="663300"/>
                </a:solidFill>
                <a:effectLst>
                  <a:outerShdw blurRad="38100" dist="38100" dir="2700000" algn="tl">
                    <a:srgbClr val="C0C0C0"/>
                  </a:outerShdw>
                </a:effectLst>
                <a:latin typeface="Tempus Sans ITC" pitchFamily="82" charset="0"/>
              </a:defRPr>
            </a:lvl2pPr>
            <a:lvl3pPr algn="l" rtl="0" eaLnBrk="0" fontAlgn="base" hangingPunct="0">
              <a:spcBef>
                <a:spcPct val="0"/>
              </a:spcBef>
              <a:spcAft>
                <a:spcPct val="0"/>
              </a:spcAft>
              <a:defRPr kumimoji="1" sz="4800" b="1">
                <a:solidFill>
                  <a:srgbClr val="663300"/>
                </a:solidFill>
                <a:effectLst>
                  <a:outerShdw blurRad="38100" dist="38100" dir="2700000" algn="tl">
                    <a:srgbClr val="C0C0C0"/>
                  </a:outerShdw>
                </a:effectLst>
                <a:latin typeface="Tempus Sans ITC" pitchFamily="82" charset="0"/>
              </a:defRPr>
            </a:lvl3pPr>
            <a:lvl4pPr algn="l" rtl="0" eaLnBrk="0" fontAlgn="base" hangingPunct="0">
              <a:spcBef>
                <a:spcPct val="0"/>
              </a:spcBef>
              <a:spcAft>
                <a:spcPct val="0"/>
              </a:spcAft>
              <a:defRPr kumimoji="1" sz="4800" b="1">
                <a:solidFill>
                  <a:srgbClr val="663300"/>
                </a:solidFill>
                <a:effectLst>
                  <a:outerShdw blurRad="38100" dist="38100" dir="2700000" algn="tl">
                    <a:srgbClr val="C0C0C0"/>
                  </a:outerShdw>
                </a:effectLst>
                <a:latin typeface="Tempus Sans ITC" pitchFamily="82" charset="0"/>
              </a:defRPr>
            </a:lvl4pPr>
            <a:lvl5pPr algn="l" rtl="0" eaLnBrk="0" fontAlgn="base" hangingPunct="0">
              <a:spcBef>
                <a:spcPct val="0"/>
              </a:spcBef>
              <a:spcAft>
                <a:spcPct val="0"/>
              </a:spcAft>
              <a:defRPr kumimoji="1" sz="4800" b="1">
                <a:solidFill>
                  <a:srgbClr val="663300"/>
                </a:solidFill>
                <a:effectLst>
                  <a:outerShdw blurRad="38100" dist="38100" dir="2700000" algn="tl">
                    <a:srgbClr val="C0C0C0"/>
                  </a:outerShdw>
                </a:effectLst>
                <a:latin typeface="Tempus Sans ITC" pitchFamily="82" charset="0"/>
              </a:defRPr>
            </a:lvl5pPr>
            <a:lvl6pPr marL="457200" algn="l" rtl="0" eaLnBrk="0" fontAlgn="base" hangingPunct="0">
              <a:spcBef>
                <a:spcPct val="0"/>
              </a:spcBef>
              <a:spcAft>
                <a:spcPct val="0"/>
              </a:spcAft>
              <a:defRPr kumimoji="1" sz="4800" b="1">
                <a:solidFill>
                  <a:srgbClr val="663300"/>
                </a:solidFill>
                <a:effectLst>
                  <a:outerShdw blurRad="38100" dist="38100" dir="2700000" algn="tl">
                    <a:srgbClr val="C0C0C0"/>
                  </a:outerShdw>
                </a:effectLst>
                <a:latin typeface="Tempus Sans ITC" pitchFamily="82" charset="0"/>
              </a:defRPr>
            </a:lvl6pPr>
            <a:lvl7pPr marL="914400" algn="l" rtl="0" eaLnBrk="0" fontAlgn="base" hangingPunct="0">
              <a:spcBef>
                <a:spcPct val="0"/>
              </a:spcBef>
              <a:spcAft>
                <a:spcPct val="0"/>
              </a:spcAft>
              <a:defRPr kumimoji="1" sz="4800" b="1">
                <a:solidFill>
                  <a:srgbClr val="663300"/>
                </a:solidFill>
                <a:effectLst>
                  <a:outerShdw blurRad="38100" dist="38100" dir="2700000" algn="tl">
                    <a:srgbClr val="C0C0C0"/>
                  </a:outerShdw>
                </a:effectLst>
                <a:latin typeface="Tempus Sans ITC" pitchFamily="82" charset="0"/>
              </a:defRPr>
            </a:lvl7pPr>
            <a:lvl8pPr marL="1371600" algn="l" rtl="0" eaLnBrk="0" fontAlgn="base" hangingPunct="0">
              <a:spcBef>
                <a:spcPct val="0"/>
              </a:spcBef>
              <a:spcAft>
                <a:spcPct val="0"/>
              </a:spcAft>
              <a:defRPr kumimoji="1" sz="4800" b="1">
                <a:solidFill>
                  <a:srgbClr val="663300"/>
                </a:solidFill>
                <a:effectLst>
                  <a:outerShdw blurRad="38100" dist="38100" dir="2700000" algn="tl">
                    <a:srgbClr val="C0C0C0"/>
                  </a:outerShdw>
                </a:effectLst>
                <a:latin typeface="Tempus Sans ITC" pitchFamily="82" charset="0"/>
              </a:defRPr>
            </a:lvl8pPr>
            <a:lvl9pPr marL="1828800" algn="l" rtl="0" eaLnBrk="0" fontAlgn="base" hangingPunct="0">
              <a:spcBef>
                <a:spcPct val="0"/>
              </a:spcBef>
              <a:spcAft>
                <a:spcPct val="0"/>
              </a:spcAft>
              <a:defRPr kumimoji="1" sz="4800" b="1">
                <a:solidFill>
                  <a:srgbClr val="663300"/>
                </a:solidFill>
                <a:effectLst>
                  <a:outerShdw blurRad="38100" dist="38100" dir="2700000" algn="tl">
                    <a:srgbClr val="C0C0C0"/>
                  </a:outerShdw>
                </a:effectLst>
                <a:latin typeface="Tempus Sans ITC" pitchFamily="82" charset="0"/>
              </a:defRPr>
            </a:lvl9pPr>
          </a:lstStyle>
          <a:p>
            <a:pPr algn="ctr">
              <a:defRPr/>
            </a:pPr>
            <a:r>
              <a:rPr lang="en-US" sz="4400" b="0" cap="none" dirty="0" smtClean="0">
                <a:latin typeface="+mn-lt"/>
              </a:rPr>
              <a:t>Jesus Establishes His Church </a:t>
            </a:r>
            <a:endParaRPr lang="en-US" sz="4400" b="0" cap="none" dirty="0">
              <a:latin typeface="+mn-lt"/>
            </a:endParaRPr>
          </a:p>
        </p:txBody>
      </p:sp>
      <p:sp>
        <p:nvSpPr>
          <p:cNvPr id="12" name="Rectangle 11"/>
          <p:cNvSpPr/>
          <p:nvPr/>
        </p:nvSpPr>
        <p:spPr>
          <a:xfrm>
            <a:off x="152400" y="1288026"/>
            <a:ext cx="3957897" cy="5262979"/>
          </a:xfrm>
          <a:prstGeom prst="rect">
            <a:avLst/>
          </a:prstGeom>
          <a:solidFill>
            <a:srgbClr val="FFFF99"/>
          </a:solidFill>
          <a:ln>
            <a:solidFill>
              <a:srgbClr val="A50021"/>
            </a:solidFill>
          </a:ln>
        </p:spPr>
        <p:txBody>
          <a:bodyPr wrap="square">
            <a:spAutoFit/>
          </a:bodyPr>
          <a:lstStyle/>
          <a:p>
            <a:pPr>
              <a:defRPr/>
            </a:pPr>
            <a:r>
              <a:rPr lang="en-US" b="1" dirty="0" smtClean="0">
                <a:solidFill>
                  <a:srgbClr val="000066"/>
                </a:solidFill>
                <a:latin typeface="+mn-lt"/>
              </a:rPr>
              <a:t>And </a:t>
            </a:r>
            <a:r>
              <a:rPr lang="en-US" b="1" dirty="0">
                <a:solidFill>
                  <a:srgbClr val="000066"/>
                </a:solidFill>
                <a:latin typeface="+mn-lt"/>
              </a:rPr>
              <a:t>so I say to you, you are Peter, and upon this rock I will build my </a:t>
            </a:r>
            <a:r>
              <a:rPr lang="en-US" b="1" dirty="0" smtClean="0">
                <a:solidFill>
                  <a:srgbClr val="000066"/>
                </a:solidFill>
                <a:latin typeface="+mn-lt"/>
              </a:rPr>
              <a:t>church, and </a:t>
            </a:r>
            <a:r>
              <a:rPr lang="en-US" b="1" dirty="0">
                <a:solidFill>
                  <a:srgbClr val="000066"/>
                </a:solidFill>
                <a:latin typeface="+mn-lt"/>
              </a:rPr>
              <a:t>the gates of the netherworld shall not prevail against it. </a:t>
            </a:r>
            <a:r>
              <a:rPr lang="en-US" b="1" dirty="0" smtClean="0">
                <a:solidFill>
                  <a:srgbClr val="000066"/>
                </a:solidFill>
                <a:latin typeface="+mn-lt"/>
              </a:rPr>
              <a:t>I </a:t>
            </a:r>
            <a:r>
              <a:rPr lang="en-US" b="1" dirty="0">
                <a:solidFill>
                  <a:srgbClr val="000066"/>
                </a:solidFill>
                <a:latin typeface="+mn-lt"/>
              </a:rPr>
              <a:t>will give you the keys to the kingdom of </a:t>
            </a:r>
            <a:r>
              <a:rPr lang="en-US" b="1" dirty="0" smtClean="0">
                <a:solidFill>
                  <a:srgbClr val="000066"/>
                </a:solidFill>
                <a:latin typeface="+mn-lt"/>
              </a:rPr>
              <a:t>heaven. Whatever </a:t>
            </a:r>
            <a:r>
              <a:rPr lang="en-US" b="1" dirty="0">
                <a:solidFill>
                  <a:srgbClr val="000066"/>
                </a:solidFill>
                <a:latin typeface="+mn-lt"/>
              </a:rPr>
              <a:t>you bind on earth shall be bound in heaven; and whatever you loose on earth shall be loosed in </a:t>
            </a:r>
            <a:r>
              <a:rPr lang="en-US" b="1" dirty="0" smtClean="0">
                <a:solidFill>
                  <a:srgbClr val="000066"/>
                </a:solidFill>
                <a:latin typeface="+mn-lt"/>
              </a:rPr>
              <a:t>heaven  [Matthew 16:18-19]. </a:t>
            </a:r>
            <a:endParaRPr lang="en-US" b="1" dirty="0">
              <a:solidFill>
                <a:srgbClr val="000066"/>
              </a:solidFill>
              <a:latin typeface="+mn-lt"/>
            </a:endParaRPr>
          </a:p>
        </p:txBody>
      </p:sp>
    </p:spTree>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Slide Number Placeholder 4"/>
          <p:cNvSpPr>
            <a:spLocks noGrp="1"/>
          </p:cNvSpPr>
          <p:nvPr>
            <p:ph type="sldNum" sz="quarter" idx="10"/>
          </p:nvPr>
        </p:nvSpPr>
        <p:spPr>
          <a:noFill/>
        </p:spPr>
        <p:txBody>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fld id="{0E1DE457-F958-48F1-A135-E3D8BA0FD3F9}" type="slidenum">
              <a:rPr lang="en-US" altLang="en-US" sz="1400">
                <a:latin typeface="Impact" panose="020B0806030902050204" pitchFamily="34" charset="0"/>
              </a:rPr>
              <a:pPr/>
              <a:t>11</a:t>
            </a:fld>
            <a:endParaRPr lang="en-US" altLang="en-US" sz="1400" dirty="0">
              <a:latin typeface="Impact" panose="020B0806030902050204" pitchFamily="34" charset="0"/>
            </a:endParaRPr>
          </a:p>
        </p:txBody>
      </p:sp>
      <p:sp>
        <p:nvSpPr>
          <p:cNvPr id="12291" name="Content Placeholder 2"/>
          <p:cNvSpPr txBox="1">
            <a:spLocks/>
          </p:cNvSpPr>
          <p:nvPr/>
        </p:nvSpPr>
        <p:spPr bwMode="auto">
          <a:xfrm>
            <a:off x="5105399" y="1066800"/>
            <a:ext cx="4038601" cy="42140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marL="457200" indent="-457200">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a:spcBef>
                <a:spcPct val="20000"/>
              </a:spcBef>
              <a:buFont typeface="Wingdings" panose="05000000000000000000" pitchFamily="2" charset="2"/>
              <a:buChar char="V"/>
            </a:pPr>
            <a:r>
              <a:rPr kumimoji="1" lang="en-US" altLang="en-US" sz="2800" b="1" dirty="0" smtClean="0">
                <a:solidFill>
                  <a:srgbClr val="663300"/>
                </a:solidFill>
                <a:latin typeface="Comic Sans MS" panose="030F0702030302020204" pitchFamily="66" charset="0"/>
              </a:rPr>
              <a:t>Jesus proclaims His Church at Caesarea Philippi, named for both Caesar Augustus and Herod the Great</a:t>
            </a:r>
          </a:p>
          <a:p>
            <a:pPr>
              <a:spcBef>
                <a:spcPct val="20000"/>
              </a:spcBef>
              <a:buFont typeface="Wingdings" panose="05000000000000000000" pitchFamily="2" charset="2"/>
              <a:buChar char="V"/>
            </a:pPr>
            <a:r>
              <a:rPr kumimoji="1" lang="en-US" altLang="en-US" sz="2800" b="1" dirty="0" smtClean="0">
                <a:solidFill>
                  <a:srgbClr val="663300"/>
                </a:solidFill>
                <a:latin typeface="Comic Sans MS" panose="030F0702030302020204" pitchFamily="66" charset="0"/>
              </a:rPr>
              <a:t>He speaks at the foot of the rocky cliff, before the pagan temple to Pan and at the source of the Jordan</a:t>
            </a:r>
          </a:p>
          <a:p>
            <a:pPr>
              <a:spcBef>
                <a:spcPct val="20000"/>
              </a:spcBef>
              <a:buFont typeface="Wingdings" panose="05000000000000000000" pitchFamily="2" charset="2"/>
              <a:buChar char="V"/>
            </a:pPr>
            <a:endParaRPr kumimoji="1" lang="en-US" altLang="en-US" sz="2800" b="1" dirty="0" smtClean="0">
              <a:solidFill>
                <a:srgbClr val="663300"/>
              </a:solidFill>
              <a:latin typeface="Comic Sans MS" panose="030F0702030302020204" pitchFamily="66" charset="0"/>
            </a:endParaRPr>
          </a:p>
        </p:txBody>
      </p:sp>
      <p:sp>
        <p:nvSpPr>
          <p:cNvPr id="9" name="Title 1"/>
          <p:cNvSpPr txBox="1">
            <a:spLocks/>
          </p:cNvSpPr>
          <p:nvPr/>
        </p:nvSpPr>
        <p:spPr bwMode="auto">
          <a:xfrm>
            <a:off x="152400" y="0"/>
            <a:ext cx="8820727" cy="1143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nchor="ctr"/>
          <a:lstStyle>
            <a:lvl1pPr algn="l" rtl="0" eaLnBrk="0" fontAlgn="base" hangingPunct="0">
              <a:spcBef>
                <a:spcPct val="0"/>
              </a:spcBef>
              <a:spcAft>
                <a:spcPct val="0"/>
              </a:spcAft>
              <a:defRPr kumimoji="1" sz="4000" b="1" cap="all">
                <a:solidFill>
                  <a:srgbClr val="663300"/>
                </a:solidFill>
                <a:effectLst>
                  <a:outerShdw blurRad="38100" dist="38100" dir="2700000" algn="tl">
                    <a:srgbClr val="C0C0C0"/>
                  </a:outerShdw>
                </a:effectLst>
                <a:latin typeface="+mj-lt"/>
                <a:ea typeface="+mj-ea"/>
                <a:cs typeface="+mj-cs"/>
              </a:defRPr>
            </a:lvl1pPr>
            <a:lvl2pPr algn="l" rtl="0" eaLnBrk="0" fontAlgn="base" hangingPunct="0">
              <a:spcBef>
                <a:spcPct val="0"/>
              </a:spcBef>
              <a:spcAft>
                <a:spcPct val="0"/>
              </a:spcAft>
              <a:defRPr kumimoji="1" sz="4800" b="1">
                <a:solidFill>
                  <a:srgbClr val="663300"/>
                </a:solidFill>
                <a:effectLst>
                  <a:outerShdw blurRad="38100" dist="38100" dir="2700000" algn="tl">
                    <a:srgbClr val="C0C0C0"/>
                  </a:outerShdw>
                </a:effectLst>
                <a:latin typeface="Tempus Sans ITC" pitchFamily="82" charset="0"/>
              </a:defRPr>
            </a:lvl2pPr>
            <a:lvl3pPr algn="l" rtl="0" eaLnBrk="0" fontAlgn="base" hangingPunct="0">
              <a:spcBef>
                <a:spcPct val="0"/>
              </a:spcBef>
              <a:spcAft>
                <a:spcPct val="0"/>
              </a:spcAft>
              <a:defRPr kumimoji="1" sz="4800" b="1">
                <a:solidFill>
                  <a:srgbClr val="663300"/>
                </a:solidFill>
                <a:effectLst>
                  <a:outerShdw blurRad="38100" dist="38100" dir="2700000" algn="tl">
                    <a:srgbClr val="C0C0C0"/>
                  </a:outerShdw>
                </a:effectLst>
                <a:latin typeface="Tempus Sans ITC" pitchFamily="82" charset="0"/>
              </a:defRPr>
            </a:lvl3pPr>
            <a:lvl4pPr algn="l" rtl="0" eaLnBrk="0" fontAlgn="base" hangingPunct="0">
              <a:spcBef>
                <a:spcPct val="0"/>
              </a:spcBef>
              <a:spcAft>
                <a:spcPct val="0"/>
              </a:spcAft>
              <a:defRPr kumimoji="1" sz="4800" b="1">
                <a:solidFill>
                  <a:srgbClr val="663300"/>
                </a:solidFill>
                <a:effectLst>
                  <a:outerShdw blurRad="38100" dist="38100" dir="2700000" algn="tl">
                    <a:srgbClr val="C0C0C0"/>
                  </a:outerShdw>
                </a:effectLst>
                <a:latin typeface="Tempus Sans ITC" pitchFamily="82" charset="0"/>
              </a:defRPr>
            </a:lvl4pPr>
            <a:lvl5pPr algn="l" rtl="0" eaLnBrk="0" fontAlgn="base" hangingPunct="0">
              <a:spcBef>
                <a:spcPct val="0"/>
              </a:spcBef>
              <a:spcAft>
                <a:spcPct val="0"/>
              </a:spcAft>
              <a:defRPr kumimoji="1" sz="4800" b="1">
                <a:solidFill>
                  <a:srgbClr val="663300"/>
                </a:solidFill>
                <a:effectLst>
                  <a:outerShdw blurRad="38100" dist="38100" dir="2700000" algn="tl">
                    <a:srgbClr val="C0C0C0"/>
                  </a:outerShdw>
                </a:effectLst>
                <a:latin typeface="Tempus Sans ITC" pitchFamily="82" charset="0"/>
              </a:defRPr>
            </a:lvl5pPr>
            <a:lvl6pPr marL="457200" algn="l" rtl="0" eaLnBrk="0" fontAlgn="base" hangingPunct="0">
              <a:spcBef>
                <a:spcPct val="0"/>
              </a:spcBef>
              <a:spcAft>
                <a:spcPct val="0"/>
              </a:spcAft>
              <a:defRPr kumimoji="1" sz="4800" b="1">
                <a:solidFill>
                  <a:srgbClr val="663300"/>
                </a:solidFill>
                <a:effectLst>
                  <a:outerShdw blurRad="38100" dist="38100" dir="2700000" algn="tl">
                    <a:srgbClr val="C0C0C0"/>
                  </a:outerShdw>
                </a:effectLst>
                <a:latin typeface="Tempus Sans ITC" pitchFamily="82" charset="0"/>
              </a:defRPr>
            </a:lvl6pPr>
            <a:lvl7pPr marL="914400" algn="l" rtl="0" eaLnBrk="0" fontAlgn="base" hangingPunct="0">
              <a:spcBef>
                <a:spcPct val="0"/>
              </a:spcBef>
              <a:spcAft>
                <a:spcPct val="0"/>
              </a:spcAft>
              <a:defRPr kumimoji="1" sz="4800" b="1">
                <a:solidFill>
                  <a:srgbClr val="663300"/>
                </a:solidFill>
                <a:effectLst>
                  <a:outerShdw blurRad="38100" dist="38100" dir="2700000" algn="tl">
                    <a:srgbClr val="C0C0C0"/>
                  </a:outerShdw>
                </a:effectLst>
                <a:latin typeface="Tempus Sans ITC" pitchFamily="82" charset="0"/>
              </a:defRPr>
            </a:lvl7pPr>
            <a:lvl8pPr marL="1371600" algn="l" rtl="0" eaLnBrk="0" fontAlgn="base" hangingPunct="0">
              <a:spcBef>
                <a:spcPct val="0"/>
              </a:spcBef>
              <a:spcAft>
                <a:spcPct val="0"/>
              </a:spcAft>
              <a:defRPr kumimoji="1" sz="4800" b="1">
                <a:solidFill>
                  <a:srgbClr val="663300"/>
                </a:solidFill>
                <a:effectLst>
                  <a:outerShdw blurRad="38100" dist="38100" dir="2700000" algn="tl">
                    <a:srgbClr val="C0C0C0"/>
                  </a:outerShdw>
                </a:effectLst>
                <a:latin typeface="Tempus Sans ITC" pitchFamily="82" charset="0"/>
              </a:defRPr>
            </a:lvl8pPr>
            <a:lvl9pPr marL="1828800" algn="l" rtl="0" eaLnBrk="0" fontAlgn="base" hangingPunct="0">
              <a:spcBef>
                <a:spcPct val="0"/>
              </a:spcBef>
              <a:spcAft>
                <a:spcPct val="0"/>
              </a:spcAft>
              <a:defRPr kumimoji="1" sz="4800" b="1">
                <a:solidFill>
                  <a:srgbClr val="663300"/>
                </a:solidFill>
                <a:effectLst>
                  <a:outerShdw blurRad="38100" dist="38100" dir="2700000" algn="tl">
                    <a:srgbClr val="C0C0C0"/>
                  </a:outerShdw>
                </a:effectLst>
                <a:latin typeface="Tempus Sans ITC" pitchFamily="82" charset="0"/>
              </a:defRPr>
            </a:lvl9pPr>
          </a:lstStyle>
          <a:p>
            <a:pPr algn="ctr">
              <a:defRPr/>
            </a:pPr>
            <a:r>
              <a:rPr lang="en-US" sz="4400" b="0" cap="none" dirty="0" smtClean="0">
                <a:latin typeface="+mn-lt"/>
              </a:rPr>
              <a:t>Jesus Establishes His Church </a:t>
            </a:r>
            <a:endParaRPr lang="en-US" sz="4400" b="0" cap="none" dirty="0">
              <a:latin typeface="+mn-lt"/>
            </a:endParaRPr>
          </a:p>
        </p:txBody>
      </p:sp>
      <p:pic>
        <p:nvPicPr>
          <p:cNvPr id="1026" name="Picture 2" descr="C:\Users\Dana McCarthy\Documents\God\Adult Faith Formation\Course-Temple-Presence of God\Images\Caesarea Philippi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58" y="1066800"/>
            <a:ext cx="4978400" cy="3733800"/>
          </a:xfrm>
          <a:prstGeom prst="rect">
            <a:avLst/>
          </a:prstGeom>
          <a:noFill/>
          <a:extLst>
            <a:ext uri="{909E8E84-426E-40DD-AFC4-6F175D3DCCD1}">
              <a14:hiddenFill xmlns:a14="http://schemas.microsoft.com/office/drawing/2010/main">
                <a:solidFill>
                  <a:srgbClr val="FFFFFF"/>
                </a:solidFill>
              </a14:hiddenFill>
            </a:ext>
          </a:extLst>
        </p:spPr>
      </p:pic>
      <p:sp>
        <p:nvSpPr>
          <p:cNvPr id="7" name="Content Placeholder 2"/>
          <p:cNvSpPr txBox="1">
            <a:spLocks/>
          </p:cNvSpPr>
          <p:nvPr/>
        </p:nvSpPr>
        <p:spPr bwMode="auto">
          <a:xfrm>
            <a:off x="152400" y="5105400"/>
            <a:ext cx="4953000" cy="142124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marL="457200" indent="-457200">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a:spcBef>
                <a:spcPct val="20000"/>
              </a:spcBef>
              <a:buFont typeface="Wingdings" panose="05000000000000000000" pitchFamily="2" charset="2"/>
              <a:buChar char="V"/>
            </a:pPr>
            <a:r>
              <a:rPr kumimoji="1" lang="en-US" altLang="en-US" sz="2800" b="1" dirty="0" smtClean="0">
                <a:solidFill>
                  <a:srgbClr val="663300"/>
                </a:solidFill>
                <a:latin typeface="Comic Sans MS" panose="030F0702030302020204" pitchFamily="66" charset="0"/>
              </a:rPr>
              <a:t>The new Temple of the Church replaces all that goes before it</a:t>
            </a:r>
          </a:p>
          <a:p>
            <a:pPr>
              <a:spcBef>
                <a:spcPct val="20000"/>
              </a:spcBef>
              <a:buFont typeface="Wingdings" panose="05000000000000000000" pitchFamily="2" charset="2"/>
              <a:buChar char="V"/>
            </a:pPr>
            <a:endParaRPr kumimoji="1" lang="en-US" altLang="en-US" sz="2800" b="1" dirty="0" smtClean="0">
              <a:solidFill>
                <a:srgbClr val="663300"/>
              </a:solidFill>
              <a:latin typeface="Comic Sans MS" panose="030F0702030302020204" pitchFamily="66" charset="0"/>
            </a:endParaRPr>
          </a:p>
        </p:txBody>
      </p:sp>
    </p:spTree>
    <p:extLst>
      <p:ext uri="{BB962C8B-B14F-4D97-AF65-F5344CB8AC3E}">
        <p14:creationId xmlns:p14="http://schemas.microsoft.com/office/powerpoint/2010/main" val="2493402836"/>
      </p:ext>
    </p:extLst>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Slide Number Placeholder 4"/>
          <p:cNvSpPr>
            <a:spLocks noGrp="1"/>
          </p:cNvSpPr>
          <p:nvPr>
            <p:ph type="sldNum" sz="quarter" idx="10"/>
          </p:nvPr>
        </p:nvSpPr>
        <p:spPr>
          <a:noFill/>
        </p:spPr>
        <p:txBody>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fld id="{0E1DE457-F958-48F1-A135-E3D8BA0FD3F9}" type="slidenum">
              <a:rPr lang="en-US" altLang="en-US" sz="1400">
                <a:latin typeface="Impact" panose="020B0806030902050204" pitchFamily="34" charset="0"/>
              </a:rPr>
              <a:pPr/>
              <a:t>12</a:t>
            </a:fld>
            <a:endParaRPr lang="en-US" altLang="en-US" sz="1400" dirty="0">
              <a:latin typeface="Impact" panose="020B0806030902050204" pitchFamily="34" charset="0"/>
            </a:endParaRPr>
          </a:p>
        </p:txBody>
      </p:sp>
      <p:sp>
        <p:nvSpPr>
          <p:cNvPr id="12291" name="Content Placeholder 2"/>
          <p:cNvSpPr txBox="1">
            <a:spLocks/>
          </p:cNvSpPr>
          <p:nvPr/>
        </p:nvSpPr>
        <p:spPr bwMode="auto">
          <a:xfrm>
            <a:off x="4343399" y="1143000"/>
            <a:ext cx="4800601" cy="42140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marL="457200" indent="-457200">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a:spcBef>
                <a:spcPct val="20000"/>
              </a:spcBef>
              <a:buFont typeface="Wingdings" panose="05000000000000000000" pitchFamily="2" charset="2"/>
              <a:buChar char="V"/>
            </a:pPr>
            <a:r>
              <a:rPr lang="en-US" b="1" dirty="0" smtClean="0">
                <a:solidFill>
                  <a:srgbClr val="663300"/>
                </a:solidFill>
                <a:latin typeface="+mn-lt"/>
              </a:rPr>
              <a:t>One aspect of the Church’s Jewish roots are feasts</a:t>
            </a:r>
          </a:p>
          <a:p>
            <a:pPr>
              <a:spcBef>
                <a:spcPct val="20000"/>
              </a:spcBef>
              <a:buFont typeface="Wingdings" panose="05000000000000000000" pitchFamily="2" charset="2"/>
              <a:buChar char="V"/>
            </a:pPr>
            <a:r>
              <a:rPr lang="en-US" b="1" dirty="0" smtClean="0">
                <a:solidFill>
                  <a:srgbClr val="663300"/>
                </a:solidFill>
                <a:latin typeface="+mn-lt"/>
              </a:rPr>
              <a:t>Jesus not only celebrated the feasts along </a:t>
            </a:r>
            <a:r>
              <a:rPr lang="en-US" b="1" dirty="0">
                <a:solidFill>
                  <a:srgbClr val="663300"/>
                </a:solidFill>
                <a:latin typeface="+mn-lt"/>
              </a:rPr>
              <a:t>with his </a:t>
            </a:r>
            <a:r>
              <a:rPr lang="en-US" b="1" dirty="0" smtClean="0">
                <a:solidFill>
                  <a:srgbClr val="663300"/>
                </a:solidFill>
                <a:latin typeface="+mn-lt"/>
              </a:rPr>
              <a:t>countrymen, but in a sense fulfilled them</a:t>
            </a:r>
          </a:p>
          <a:p>
            <a:pPr>
              <a:spcBef>
                <a:spcPct val="20000"/>
              </a:spcBef>
              <a:buFont typeface="Wingdings" panose="05000000000000000000" pitchFamily="2" charset="2"/>
              <a:buChar char="V"/>
            </a:pPr>
            <a:r>
              <a:rPr lang="en-US" b="1" dirty="0" smtClean="0">
                <a:solidFill>
                  <a:srgbClr val="663300"/>
                </a:solidFill>
                <a:latin typeface="+mn-lt"/>
              </a:rPr>
              <a:t>He suffered, died, and instituted the Eucharist on Passover</a:t>
            </a:r>
          </a:p>
          <a:p>
            <a:pPr>
              <a:spcBef>
                <a:spcPct val="20000"/>
              </a:spcBef>
              <a:buFont typeface="Wingdings" panose="05000000000000000000" pitchFamily="2" charset="2"/>
              <a:buChar char="V"/>
            </a:pPr>
            <a:r>
              <a:rPr lang="en-US" b="1" dirty="0" smtClean="0">
                <a:solidFill>
                  <a:srgbClr val="663300"/>
                </a:solidFill>
                <a:latin typeface="+mn-lt"/>
              </a:rPr>
              <a:t>He sent the Holy Spirit to give birth to the Church on Pentecost</a:t>
            </a:r>
          </a:p>
          <a:p>
            <a:pPr>
              <a:spcBef>
                <a:spcPct val="20000"/>
              </a:spcBef>
              <a:buFont typeface="Wingdings" panose="05000000000000000000" pitchFamily="2" charset="2"/>
              <a:buChar char="V"/>
            </a:pPr>
            <a:r>
              <a:rPr lang="en-US" b="1" dirty="0" smtClean="0">
                <a:solidFill>
                  <a:srgbClr val="663300"/>
                </a:solidFill>
                <a:latin typeface="+mn-lt"/>
              </a:rPr>
              <a:t>He used Tabernacles to give “Living Water”</a:t>
            </a:r>
          </a:p>
          <a:p>
            <a:pPr>
              <a:spcBef>
                <a:spcPct val="20000"/>
              </a:spcBef>
              <a:buFont typeface="Wingdings" panose="05000000000000000000" pitchFamily="2" charset="2"/>
              <a:buChar char="V"/>
            </a:pPr>
            <a:endParaRPr kumimoji="1" lang="en-US" altLang="en-US" b="1" dirty="0" smtClean="0">
              <a:solidFill>
                <a:srgbClr val="663300"/>
              </a:solidFill>
              <a:latin typeface="+mn-lt"/>
            </a:endParaRPr>
          </a:p>
        </p:txBody>
      </p:sp>
      <p:sp>
        <p:nvSpPr>
          <p:cNvPr id="9" name="Title 1"/>
          <p:cNvSpPr txBox="1">
            <a:spLocks/>
          </p:cNvSpPr>
          <p:nvPr/>
        </p:nvSpPr>
        <p:spPr bwMode="auto">
          <a:xfrm>
            <a:off x="142568" y="0"/>
            <a:ext cx="8830559" cy="1143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nchor="ctr"/>
          <a:lstStyle>
            <a:lvl1pPr algn="l" rtl="0" eaLnBrk="0" fontAlgn="base" hangingPunct="0">
              <a:spcBef>
                <a:spcPct val="0"/>
              </a:spcBef>
              <a:spcAft>
                <a:spcPct val="0"/>
              </a:spcAft>
              <a:defRPr kumimoji="1" sz="4000" b="1" cap="all">
                <a:solidFill>
                  <a:srgbClr val="663300"/>
                </a:solidFill>
                <a:effectLst>
                  <a:outerShdw blurRad="38100" dist="38100" dir="2700000" algn="tl">
                    <a:srgbClr val="C0C0C0"/>
                  </a:outerShdw>
                </a:effectLst>
                <a:latin typeface="+mj-lt"/>
                <a:ea typeface="+mj-ea"/>
                <a:cs typeface="+mj-cs"/>
              </a:defRPr>
            </a:lvl1pPr>
            <a:lvl2pPr algn="l" rtl="0" eaLnBrk="0" fontAlgn="base" hangingPunct="0">
              <a:spcBef>
                <a:spcPct val="0"/>
              </a:spcBef>
              <a:spcAft>
                <a:spcPct val="0"/>
              </a:spcAft>
              <a:defRPr kumimoji="1" sz="4800" b="1">
                <a:solidFill>
                  <a:srgbClr val="663300"/>
                </a:solidFill>
                <a:effectLst>
                  <a:outerShdw blurRad="38100" dist="38100" dir="2700000" algn="tl">
                    <a:srgbClr val="C0C0C0"/>
                  </a:outerShdw>
                </a:effectLst>
                <a:latin typeface="Tempus Sans ITC" pitchFamily="82" charset="0"/>
              </a:defRPr>
            </a:lvl2pPr>
            <a:lvl3pPr algn="l" rtl="0" eaLnBrk="0" fontAlgn="base" hangingPunct="0">
              <a:spcBef>
                <a:spcPct val="0"/>
              </a:spcBef>
              <a:spcAft>
                <a:spcPct val="0"/>
              </a:spcAft>
              <a:defRPr kumimoji="1" sz="4800" b="1">
                <a:solidFill>
                  <a:srgbClr val="663300"/>
                </a:solidFill>
                <a:effectLst>
                  <a:outerShdw blurRad="38100" dist="38100" dir="2700000" algn="tl">
                    <a:srgbClr val="C0C0C0"/>
                  </a:outerShdw>
                </a:effectLst>
                <a:latin typeface="Tempus Sans ITC" pitchFamily="82" charset="0"/>
              </a:defRPr>
            </a:lvl3pPr>
            <a:lvl4pPr algn="l" rtl="0" eaLnBrk="0" fontAlgn="base" hangingPunct="0">
              <a:spcBef>
                <a:spcPct val="0"/>
              </a:spcBef>
              <a:spcAft>
                <a:spcPct val="0"/>
              </a:spcAft>
              <a:defRPr kumimoji="1" sz="4800" b="1">
                <a:solidFill>
                  <a:srgbClr val="663300"/>
                </a:solidFill>
                <a:effectLst>
                  <a:outerShdw blurRad="38100" dist="38100" dir="2700000" algn="tl">
                    <a:srgbClr val="C0C0C0"/>
                  </a:outerShdw>
                </a:effectLst>
                <a:latin typeface="Tempus Sans ITC" pitchFamily="82" charset="0"/>
              </a:defRPr>
            </a:lvl4pPr>
            <a:lvl5pPr algn="l" rtl="0" eaLnBrk="0" fontAlgn="base" hangingPunct="0">
              <a:spcBef>
                <a:spcPct val="0"/>
              </a:spcBef>
              <a:spcAft>
                <a:spcPct val="0"/>
              </a:spcAft>
              <a:defRPr kumimoji="1" sz="4800" b="1">
                <a:solidFill>
                  <a:srgbClr val="663300"/>
                </a:solidFill>
                <a:effectLst>
                  <a:outerShdw blurRad="38100" dist="38100" dir="2700000" algn="tl">
                    <a:srgbClr val="C0C0C0"/>
                  </a:outerShdw>
                </a:effectLst>
                <a:latin typeface="Tempus Sans ITC" pitchFamily="82" charset="0"/>
              </a:defRPr>
            </a:lvl5pPr>
            <a:lvl6pPr marL="457200" algn="l" rtl="0" eaLnBrk="0" fontAlgn="base" hangingPunct="0">
              <a:spcBef>
                <a:spcPct val="0"/>
              </a:spcBef>
              <a:spcAft>
                <a:spcPct val="0"/>
              </a:spcAft>
              <a:defRPr kumimoji="1" sz="4800" b="1">
                <a:solidFill>
                  <a:srgbClr val="663300"/>
                </a:solidFill>
                <a:effectLst>
                  <a:outerShdw blurRad="38100" dist="38100" dir="2700000" algn="tl">
                    <a:srgbClr val="C0C0C0"/>
                  </a:outerShdw>
                </a:effectLst>
                <a:latin typeface="Tempus Sans ITC" pitchFamily="82" charset="0"/>
              </a:defRPr>
            </a:lvl6pPr>
            <a:lvl7pPr marL="914400" algn="l" rtl="0" eaLnBrk="0" fontAlgn="base" hangingPunct="0">
              <a:spcBef>
                <a:spcPct val="0"/>
              </a:spcBef>
              <a:spcAft>
                <a:spcPct val="0"/>
              </a:spcAft>
              <a:defRPr kumimoji="1" sz="4800" b="1">
                <a:solidFill>
                  <a:srgbClr val="663300"/>
                </a:solidFill>
                <a:effectLst>
                  <a:outerShdw blurRad="38100" dist="38100" dir="2700000" algn="tl">
                    <a:srgbClr val="C0C0C0"/>
                  </a:outerShdw>
                </a:effectLst>
                <a:latin typeface="Tempus Sans ITC" pitchFamily="82" charset="0"/>
              </a:defRPr>
            </a:lvl7pPr>
            <a:lvl8pPr marL="1371600" algn="l" rtl="0" eaLnBrk="0" fontAlgn="base" hangingPunct="0">
              <a:spcBef>
                <a:spcPct val="0"/>
              </a:spcBef>
              <a:spcAft>
                <a:spcPct val="0"/>
              </a:spcAft>
              <a:defRPr kumimoji="1" sz="4800" b="1">
                <a:solidFill>
                  <a:srgbClr val="663300"/>
                </a:solidFill>
                <a:effectLst>
                  <a:outerShdw blurRad="38100" dist="38100" dir="2700000" algn="tl">
                    <a:srgbClr val="C0C0C0"/>
                  </a:outerShdw>
                </a:effectLst>
                <a:latin typeface="Tempus Sans ITC" pitchFamily="82" charset="0"/>
              </a:defRPr>
            </a:lvl8pPr>
            <a:lvl9pPr marL="1828800" algn="l" rtl="0" eaLnBrk="0" fontAlgn="base" hangingPunct="0">
              <a:spcBef>
                <a:spcPct val="0"/>
              </a:spcBef>
              <a:spcAft>
                <a:spcPct val="0"/>
              </a:spcAft>
              <a:defRPr kumimoji="1" sz="4800" b="1">
                <a:solidFill>
                  <a:srgbClr val="663300"/>
                </a:solidFill>
                <a:effectLst>
                  <a:outerShdw blurRad="38100" dist="38100" dir="2700000" algn="tl">
                    <a:srgbClr val="C0C0C0"/>
                  </a:outerShdw>
                </a:effectLst>
                <a:latin typeface="Tempus Sans ITC" pitchFamily="82" charset="0"/>
              </a:defRPr>
            </a:lvl9pPr>
          </a:lstStyle>
          <a:p>
            <a:pPr algn="ctr">
              <a:defRPr/>
            </a:pPr>
            <a:r>
              <a:rPr lang="en-US" sz="4400" cap="none" dirty="0" smtClean="0">
                <a:latin typeface="+mn-lt"/>
              </a:rPr>
              <a:t>Church’s Jewish (Temple) Roots</a:t>
            </a:r>
            <a:endParaRPr lang="en-US" sz="4400" cap="none" dirty="0">
              <a:latin typeface="+mn-lt"/>
            </a:endParaRPr>
          </a:p>
        </p:txBody>
      </p:sp>
      <p:sp>
        <p:nvSpPr>
          <p:cNvPr id="12" name="Rectangle 11"/>
          <p:cNvSpPr/>
          <p:nvPr/>
        </p:nvSpPr>
        <p:spPr>
          <a:xfrm>
            <a:off x="328322" y="5059740"/>
            <a:ext cx="3733800" cy="1200329"/>
          </a:xfrm>
          <a:prstGeom prst="rect">
            <a:avLst/>
          </a:prstGeom>
          <a:solidFill>
            <a:srgbClr val="FFFF99"/>
          </a:solidFill>
          <a:ln>
            <a:solidFill>
              <a:srgbClr val="A50021"/>
            </a:solidFill>
          </a:ln>
        </p:spPr>
        <p:txBody>
          <a:bodyPr wrap="square">
            <a:spAutoFit/>
          </a:bodyPr>
          <a:lstStyle/>
          <a:p>
            <a:pPr>
              <a:defRPr/>
            </a:pPr>
            <a:r>
              <a:rPr kumimoji="1" lang="en-US" altLang="en-US" b="1" dirty="0">
                <a:solidFill>
                  <a:srgbClr val="000066"/>
                </a:solidFill>
              </a:rPr>
              <a:t>The great Jewish feasts have </a:t>
            </a:r>
            <a:r>
              <a:rPr kumimoji="1" lang="en-US" altLang="en-US" b="1" dirty="0" smtClean="0">
                <a:solidFill>
                  <a:srgbClr val="000066"/>
                </a:solidFill>
              </a:rPr>
              <a:t>seasonal roots, in the Cosmic Temple</a:t>
            </a:r>
            <a:endParaRPr kumimoji="1" lang="en-US" altLang="en-US" b="1" dirty="0">
              <a:solidFill>
                <a:srgbClr val="000066"/>
              </a:solidFill>
            </a:endParaRPr>
          </a:p>
        </p:txBody>
      </p:sp>
      <p:pic>
        <p:nvPicPr>
          <p:cNvPr id="4098" name="Picture 2" descr="C:\Users\Dana McCarthy\Documents\God\Adult Faith Formation\Course-Temple-Presence of God\Images\feast-of-the-tabernacl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2568" y="1345593"/>
            <a:ext cx="4105308" cy="2746375"/>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328322" y="4234763"/>
            <a:ext cx="3733800" cy="461665"/>
          </a:xfrm>
          <a:prstGeom prst="rect">
            <a:avLst/>
          </a:prstGeom>
          <a:noFill/>
        </p:spPr>
        <p:txBody>
          <a:bodyPr wrap="square" rtlCol="0">
            <a:spAutoFit/>
          </a:bodyPr>
          <a:lstStyle/>
          <a:p>
            <a:pPr algn="ctr"/>
            <a:r>
              <a:rPr lang="en-US" b="1" dirty="0" smtClean="0">
                <a:solidFill>
                  <a:srgbClr val="000066"/>
                </a:solidFill>
                <a:latin typeface="+mn-lt"/>
              </a:rPr>
              <a:t>Feast of Tabernacles</a:t>
            </a:r>
            <a:endParaRPr lang="en-US" b="1" dirty="0">
              <a:solidFill>
                <a:srgbClr val="000066"/>
              </a:solidFill>
              <a:latin typeface="+mn-lt"/>
            </a:endParaRPr>
          </a:p>
        </p:txBody>
      </p:sp>
    </p:spTree>
    <p:extLst>
      <p:ext uri="{BB962C8B-B14F-4D97-AF65-F5344CB8AC3E}">
        <p14:creationId xmlns:p14="http://schemas.microsoft.com/office/powerpoint/2010/main" val="680247045"/>
      </p:ext>
    </p:extLst>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Slide Number Placeholder 4"/>
          <p:cNvSpPr>
            <a:spLocks noGrp="1"/>
          </p:cNvSpPr>
          <p:nvPr>
            <p:ph type="sldNum" sz="quarter" idx="10"/>
          </p:nvPr>
        </p:nvSpPr>
        <p:spPr>
          <a:noFill/>
        </p:spPr>
        <p:txBody>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fld id="{0E1DE457-F958-48F1-A135-E3D8BA0FD3F9}" type="slidenum">
              <a:rPr lang="en-US" altLang="en-US" sz="1400">
                <a:latin typeface="Impact" panose="020B0806030902050204" pitchFamily="34" charset="0"/>
              </a:rPr>
              <a:pPr/>
              <a:t>13</a:t>
            </a:fld>
            <a:endParaRPr lang="en-US" altLang="en-US" sz="1400" dirty="0">
              <a:latin typeface="Impact" panose="020B0806030902050204" pitchFamily="34" charset="0"/>
            </a:endParaRPr>
          </a:p>
        </p:txBody>
      </p:sp>
      <p:sp>
        <p:nvSpPr>
          <p:cNvPr id="12291" name="Content Placeholder 2"/>
          <p:cNvSpPr txBox="1">
            <a:spLocks/>
          </p:cNvSpPr>
          <p:nvPr/>
        </p:nvSpPr>
        <p:spPr bwMode="auto">
          <a:xfrm>
            <a:off x="4343399" y="1143000"/>
            <a:ext cx="4800601" cy="42140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marL="457200" indent="-457200">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marL="0" indent="0">
              <a:spcBef>
                <a:spcPct val="20000"/>
              </a:spcBef>
            </a:pPr>
            <a:r>
              <a:rPr kumimoji="1" lang="en-US" altLang="en-US" b="1" dirty="0" smtClean="0">
                <a:solidFill>
                  <a:srgbClr val="663300"/>
                </a:solidFill>
                <a:latin typeface="Comic Sans MS" panose="030F0702030302020204" pitchFamily="66" charset="0"/>
              </a:rPr>
              <a:t>The great Jewish feasts have their roots in the seasons</a:t>
            </a:r>
          </a:p>
          <a:p>
            <a:pPr marL="0" indent="0">
              <a:spcBef>
                <a:spcPct val="20000"/>
              </a:spcBef>
            </a:pPr>
            <a:r>
              <a:rPr kumimoji="1" lang="en-US" altLang="en-US" b="1" dirty="0" smtClean="0">
                <a:solidFill>
                  <a:srgbClr val="663300"/>
                </a:solidFill>
                <a:latin typeface="Comic Sans MS" panose="030F0702030302020204" pitchFamily="66" charset="0"/>
              </a:rPr>
              <a:t>Passover – originally feast of first grains of barley</a:t>
            </a:r>
          </a:p>
          <a:p>
            <a:pPr>
              <a:spcBef>
                <a:spcPct val="20000"/>
              </a:spcBef>
              <a:buFont typeface="Wingdings" panose="05000000000000000000" pitchFamily="2" charset="2"/>
              <a:buChar char="V"/>
            </a:pPr>
            <a:r>
              <a:rPr kumimoji="1" lang="en-US" altLang="en-US" b="1" dirty="0" smtClean="0">
                <a:solidFill>
                  <a:srgbClr val="663300"/>
                </a:solidFill>
                <a:latin typeface="Comic Sans MS" panose="030F0702030302020204" pitchFamily="66" charset="0"/>
              </a:rPr>
              <a:t>This is why unleavened bread is offered, loaves made before there was a new leaven of fermented yeast</a:t>
            </a:r>
          </a:p>
          <a:p>
            <a:pPr>
              <a:spcBef>
                <a:spcPct val="20000"/>
              </a:spcBef>
              <a:buFont typeface="Wingdings" panose="05000000000000000000" pitchFamily="2" charset="2"/>
              <a:buChar char="V"/>
            </a:pPr>
            <a:r>
              <a:rPr kumimoji="1" lang="en-US" altLang="en-US" b="1" dirty="0" smtClean="0">
                <a:solidFill>
                  <a:srgbClr val="663300"/>
                </a:solidFill>
                <a:latin typeface="Comic Sans MS" panose="030F0702030302020204" pitchFamily="66" charset="0"/>
              </a:rPr>
              <a:t>Received its name “Passover” as the “passing over” of YHWH, the sparing of the Jewish first-born</a:t>
            </a:r>
          </a:p>
        </p:txBody>
      </p:sp>
      <p:sp>
        <p:nvSpPr>
          <p:cNvPr id="9" name="Title 1"/>
          <p:cNvSpPr txBox="1">
            <a:spLocks/>
          </p:cNvSpPr>
          <p:nvPr/>
        </p:nvSpPr>
        <p:spPr bwMode="auto">
          <a:xfrm>
            <a:off x="4343399" y="0"/>
            <a:ext cx="4629728" cy="1143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nchor="ctr"/>
          <a:lstStyle>
            <a:lvl1pPr algn="l" rtl="0" eaLnBrk="0" fontAlgn="base" hangingPunct="0">
              <a:spcBef>
                <a:spcPct val="0"/>
              </a:spcBef>
              <a:spcAft>
                <a:spcPct val="0"/>
              </a:spcAft>
              <a:defRPr kumimoji="1" sz="4000" b="1" cap="all">
                <a:solidFill>
                  <a:srgbClr val="663300"/>
                </a:solidFill>
                <a:effectLst>
                  <a:outerShdw blurRad="38100" dist="38100" dir="2700000" algn="tl">
                    <a:srgbClr val="C0C0C0"/>
                  </a:outerShdw>
                </a:effectLst>
                <a:latin typeface="+mj-lt"/>
                <a:ea typeface="+mj-ea"/>
                <a:cs typeface="+mj-cs"/>
              </a:defRPr>
            </a:lvl1pPr>
            <a:lvl2pPr algn="l" rtl="0" eaLnBrk="0" fontAlgn="base" hangingPunct="0">
              <a:spcBef>
                <a:spcPct val="0"/>
              </a:spcBef>
              <a:spcAft>
                <a:spcPct val="0"/>
              </a:spcAft>
              <a:defRPr kumimoji="1" sz="4800" b="1">
                <a:solidFill>
                  <a:srgbClr val="663300"/>
                </a:solidFill>
                <a:effectLst>
                  <a:outerShdw blurRad="38100" dist="38100" dir="2700000" algn="tl">
                    <a:srgbClr val="C0C0C0"/>
                  </a:outerShdw>
                </a:effectLst>
                <a:latin typeface="Tempus Sans ITC" pitchFamily="82" charset="0"/>
              </a:defRPr>
            </a:lvl2pPr>
            <a:lvl3pPr algn="l" rtl="0" eaLnBrk="0" fontAlgn="base" hangingPunct="0">
              <a:spcBef>
                <a:spcPct val="0"/>
              </a:spcBef>
              <a:spcAft>
                <a:spcPct val="0"/>
              </a:spcAft>
              <a:defRPr kumimoji="1" sz="4800" b="1">
                <a:solidFill>
                  <a:srgbClr val="663300"/>
                </a:solidFill>
                <a:effectLst>
                  <a:outerShdw blurRad="38100" dist="38100" dir="2700000" algn="tl">
                    <a:srgbClr val="C0C0C0"/>
                  </a:outerShdw>
                </a:effectLst>
                <a:latin typeface="Tempus Sans ITC" pitchFamily="82" charset="0"/>
              </a:defRPr>
            </a:lvl3pPr>
            <a:lvl4pPr algn="l" rtl="0" eaLnBrk="0" fontAlgn="base" hangingPunct="0">
              <a:spcBef>
                <a:spcPct val="0"/>
              </a:spcBef>
              <a:spcAft>
                <a:spcPct val="0"/>
              </a:spcAft>
              <a:defRPr kumimoji="1" sz="4800" b="1">
                <a:solidFill>
                  <a:srgbClr val="663300"/>
                </a:solidFill>
                <a:effectLst>
                  <a:outerShdw blurRad="38100" dist="38100" dir="2700000" algn="tl">
                    <a:srgbClr val="C0C0C0"/>
                  </a:outerShdw>
                </a:effectLst>
                <a:latin typeface="Tempus Sans ITC" pitchFamily="82" charset="0"/>
              </a:defRPr>
            </a:lvl4pPr>
            <a:lvl5pPr algn="l" rtl="0" eaLnBrk="0" fontAlgn="base" hangingPunct="0">
              <a:spcBef>
                <a:spcPct val="0"/>
              </a:spcBef>
              <a:spcAft>
                <a:spcPct val="0"/>
              </a:spcAft>
              <a:defRPr kumimoji="1" sz="4800" b="1">
                <a:solidFill>
                  <a:srgbClr val="663300"/>
                </a:solidFill>
                <a:effectLst>
                  <a:outerShdw blurRad="38100" dist="38100" dir="2700000" algn="tl">
                    <a:srgbClr val="C0C0C0"/>
                  </a:outerShdw>
                </a:effectLst>
                <a:latin typeface="Tempus Sans ITC" pitchFamily="82" charset="0"/>
              </a:defRPr>
            </a:lvl5pPr>
            <a:lvl6pPr marL="457200" algn="l" rtl="0" eaLnBrk="0" fontAlgn="base" hangingPunct="0">
              <a:spcBef>
                <a:spcPct val="0"/>
              </a:spcBef>
              <a:spcAft>
                <a:spcPct val="0"/>
              </a:spcAft>
              <a:defRPr kumimoji="1" sz="4800" b="1">
                <a:solidFill>
                  <a:srgbClr val="663300"/>
                </a:solidFill>
                <a:effectLst>
                  <a:outerShdw blurRad="38100" dist="38100" dir="2700000" algn="tl">
                    <a:srgbClr val="C0C0C0"/>
                  </a:outerShdw>
                </a:effectLst>
                <a:latin typeface="Tempus Sans ITC" pitchFamily="82" charset="0"/>
              </a:defRPr>
            </a:lvl6pPr>
            <a:lvl7pPr marL="914400" algn="l" rtl="0" eaLnBrk="0" fontAlgn="base" hangingPunct="0">
              <a:spcBef>
                <a:spcPct val="0"/>
              </a:spcBef>
              <a:spcAft>
                <a:spcPct val="0"/>
              </a:spcAft>
              <a:defRPr kumimoji="1" sz="4800" b="1">
                <a:solidFill>
                  <a:srgbClr val="663300"/>
                </a:solidFill>
                <a:effectLst>
                  <a:outerShdw blurRad="38100" dist="38100" dir="2700000" algn="tl">
                    <a:srgbClr val="C0C0C0"/>
                  </a:outerShdw>
                </a:effectLst>
                <a:latin typeface="Tempus Sans ITC" pitchFamily="82" charset="0"/>
              </a:defRPr>
            </a:lvl7pPr>
            <a:lvl8pPr marL="1371600" algn="l" rtl="0" eaLnBrk="0" fontAlgn="base" hangingPunct="0">
              <a:spcBef>
                <a:spcPct val="0"/>
              </a:spcBef>
              <a:spcAft>
                <a:spcPct val="0"/>
              </a:spcAft>
              <a:defRPr kumimoji="1" sz="4800" b="1">
                <a:solidFill>
                  <a:srgbClr val="663300"/>
                </a:solidFill>
                <a:effectLst>
                  <a:outerShdw blurRad="38100" dist="38100" dir="2700000" algn="tl">
                    <a:srgbClr val="C0C0C0"/>
                  </a:outerShdw>
                </a:effectLst>
                <a:latin typeface="Tempus Sans ITC" pitchFamily="82" charset="0"/>
              </a:defRPr>
            </a:lvl8pPr>
            <a:lvl9pPr marL="1828800" algn="l" rtl="0" eaLnBrk="0" fontAlgn="base" hangingPunct="0">
              <a:spcBef>
                <a:spcPct val="0"/>
              </a:spcBef>
              <a:spcAft>
                <a:spcPct val="0"/>
              </a:spcAft>
              <a:defRPr kumimoji="1" sz="4800" b="1">
                <a:solidFill>
                  <a:srgbClr val="663300"/>
                </a:solidFill>
                <a:effectLst>
                  <a:outerShdw blurRad="38100" dist="38100" dir="2700000" algn="tl">
                    <a:srgbClr val="C0C0C0"/>
                  </a:outerShdw>
                </a:effectLst>
                <a:latin typeface="Tempus Sans ITC" pitchFamily="82" charset="0"/>
              </a:defRPr>
            </a:lvl9pPr>
          </a:lstStyle>
          <a:p>
            <a:pPr algn="ctr">
              <a:defRPr/>
            </a:pPr>
            <a:r>
              <a:rPr lang="en-US" sz="4400" cap="none" dirty="0" smtClean="0">
                <a:latin typeface="+mn-lt"/>
              </a:rPr>
              <a:t>Passover</a:t>
            </a:r>
            <a:endParaRPr lang="en-US" sz="4400" cap="none" dirty="0">
              <a:latin typeface="+mn-lt"/>
            </a:endParaRPr>
          </a:p>
        </p:txBody>
      </p:sp>
      <p:sp>
        <p:nvSpPr>
          <p:cNvPr id="12" name="Rectangle 11"/>
          <p:cNvSpPr/>
          <p:nvPr/>
        </p:nvSpPr>
        <p:spPr>
          <a:xfrm>
            <a:off x="76200" y="381000"/>
            <a:ext cx="4267199" cy="6370975"/>
          </a:xfrm>
          <a:prstGeom prst="rect">
            <a:avLst/>
          </a:prstGeom>
          <a:solidFill>
            <a:srgbClr val="FFFF99"/>
          </a:solidFill>
          <a:ln>
            <a:solidFill>
              <a:srgbClr val="A50021"/>
            </a:solidFill>
          </a:ln>
        </p:spPr>
        <p:txBody>
          <a:bodyPr wrap="square">
            <a:spAutoFit/>
          </a:bodyPr>
          <a:lstStyle/>
          <a:p>
            <a:pPr>
              <a:defRPr/>
            </a:pPr>
            <a:r>
              <a:rPr lang="en-US" b="1" dirty="0" smtClean="0">
                <a:solidFill>
                  <a:srgbClr val="000066"/>
                </a:solidFill>
                <a:latin typeface="+mn-lt"/>
              </a:rPr>
              <a:t>The Temple of the Church gathers the elements of Passover and gives them fresh significance – it is an image of what is to come.</a:t>
            </a:r>
          </a:p>
          <a:p>
            <a:pPr>
              <a:defRPr/>
            </a:pPr>
            <a:endParaRPr lang="en-US" b="1" dirty="0">
              <a:solidFill>
                <a:srgbClr val="000066"/>
              </a:solidFill>
              <a:latin typeface="+mn-lt"/>
            </a:endParaRPr>
          </a:p>
          <a:p>
            <a:pPr>
              <a:defRPr/>
            </a:pPr>
            <a:r>
              <a:rPr lang="en-US" b="1" dirty="0" smtClean="0">
                <a:solidFill>
                  <a:srgbClr val="000066"/>
                </a:solidFill>
                <a:latin typeface="+mn-lt"/>
              </a:rPr>
              <a:t>Passover becomes the day of deliverance not from Egypt but from sin; the day the true Lamb is slain; the day the first-born among the dead is spared; the day when true unleavened Bread is distributed.</a:t>
            </a:r>
          </a:p>
          <a:p>
            <a:pPr>
              <a:defRPr/>
            </a:pPr>
            <a:r>
              <a:rPr lang="en-US" b="1" dirty="0" smtClean="0">
                <a:solidFill>
                  <a:srgbClr val="000066"/>
                </a:solidFill>
                <a:latin typeface="+mn-lt"/>
              </a:rPr>
              <a:t>[See Exodus 12:1-28; 23:15]</a:t>
            </a:r>
            <a:endParaRPr lang="en-US" b="1" dirty="0">
              <a:solidFill>
                <a:srgbClr val="000066"/>
              </a:solidFill>
              <a:latin typeface="+mn-lt"/>
            </a:endParaRPr>
          </a:p>
        </p:txBody>
      </p:sp>
    </p:spTree>
    <p:extLst>
      <p:ext uri="{BB962C8B-B14F-4D97-AF65-F5344CB8AC3E}">
        <p14:creationId xmlns:p14="http://schemas.microsoft.com/office/powerpoint/2010/main" val="3194928380"/>
      </p:ext>
    </p:extLst>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Slide Number Placeholder 4"/>
          <p:cNvSpPr>
            <a:spLocks noGrp="1"/>
          </p:cNvSpPr>
          <p:nvPr>
            <p:ph type="sldNum" sz="quarter" idx="10"/>
          </p:nvPr>
        </p:nvSpPr>
        <p:spPr>
          <a:noFill/>
        </p:spPr>
        <p:txBody>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fld id="{0E1DE457-F958-48F1-A135-E3D8BA0FD3F9}" type="slidenum">
              <a:rPr lang="en-US" altLang="en-US" sz="1400">
                <a:latin typeface="Impact" panose="020B0806030902050204" pitchFamily="34" charset="0"/>
              </a:rPr>
              <a:pPr/>
              <a:t>14</a:t>
            </a:fld>
            <a:endParaRPr lang="en-US" altLang="en-US" sz="1400" dirty="0">
              <a:latin typeface="Impact" panose="020B0806030902050204" pitchFamily="34" charset="0"/>
            </a:endParaRPr>
          </a:p>
        </p:txBody>
      </p:sp>
      <p:sp>
        <p:nvSpPr>
          <p:cNvPr id="12291" name="Content Placeholder 2"/>
          <p:cNvSpPr txBox="1">
            <a:spLocks/>
          </p:cNvSpPr>
          <p:nvPr/>
        </p:nvSpPr>
        <p:spPr bwMode="auto">
          <a:xfrm>
            <a:off x="4343399" y="1143000"/>
            <a:ext cx="4800601" cy="27813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marL="457200" indent="-457200">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marL="0" indent="0">
              <a:spcBef>
                <a:spcPct val="20000"/>
              </a:spcBef>
            </a:pPr>
            <a:r>
              <a:rPr kumimoji="1" lang="en-US" altLang="en-US" b="1" dirty="0" smtClean="0">
                <a:solidFill>
                  <a:srgbClr val="663300"/>
                </a:solidFill>
                <a:latin typeface="Comic Sans MS" panose="030F0702030302020204" pitchFamily="66" charset="0"/>
              </a:rPr>
              <a:t>Pentecost – seven weeks after Passover is originally the feast of the </a:t>
            </a:r>
            <a:r>
              <a:rPr kumimoji="1" lang="en-US" altLang="en-US" b="1" dirty="0" smtClean="0">
                <a:solidFill>
                  <a:srgbClr val="663300"/>
                </a:solidFill>
                <a:latin typeface="+mn-lt"/>
              </a:rPr>
              <a:t>harvest (</a:t>
            </a:r>
            <a:r>
              <a:rPr lang="en-US" b="1" i="1" dirty="0" smtClean="0">
                <a:solidFill>
                  <a:srgbClr val="663300"/>
                </a:solidFill>
                <a:latin typeface="+mn-lt"/>
              </a:rPr>
              <a:t>Shavuot)</a:t>
            </a:r>
            <a:endParaRPr kumimoji="1" lang="en-US" altLang="en-US" b="1" dirty="0" smtClean="0">
              <a:solidFill>
                <a:srgbClr val="663300"/>
              </a:solidFill>
              <a:latin typeface="+mn-lt"/>
            </a:endParaRPr>
          </a:p>
          <a:p>
            <a:pPr>
              <a:spcBef>
                <a:spcPct val="20000"/>
              </a:spcBef>
              <a:buFont typeface="Wingdings" panose="05000000000000000000" pitchFamily="2" charset="2"/>
              <a:buChar char="V"/>
            </a:pPr>
            <a:r>
              <a:rPr lang="en-US" b="1" dirty="0">
                <a:solidFill>
                  <a:srgbClr val="663300"/>
                </a:solidFill>
              </a:rPr>
              <a:t>On Pentecost Jews recall one of the greatest events in history, God’s revealing of the law at Mount </a:t>
            </a:r>
            <a:r>
              <a:rPr lang="en-US" b="1" dirty="0" smtClean="0">
                <a:solidFill>
                  <a:srgbClr val="663300"/>
                </a:solidFill>
              </a:rPr>
              <a:t>Sinai</a:t>
            </a:r>
            <a:endParaRPr kumimoji="1" lang="en-US" altLang="en-US" b="1" dirty="0">
              <a:solidFill>
                <a:srgbClr val="663300"/>
              </a:solidFill>
            </a:endParaRPr>
          </a:p>
        </p:txBody>
      </p:sp>
      <p:sp>
        <p:nvSpPr>
          <p:cNvPr id="9" name="Title 1"/>
          <p:cNvSpPr txBox="1">
            <a:spLocks/>
          </p:cNvSpPr>
          <p:nvPr/>
        </p:nvSpPr>
        <p:spPr bwMode="auto">
          <a:xfrm>
            <a:off x="4343399" y="0"/>
            <a:ext cx="4629728" cy="1143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nchor="ctr"/>
          <a:lstStyle>
            <a:lvl1pPr algn="l" rtl="0" eaLnBrk="0" fontAlgn="base" hangingPunct="0">
              <a:spcBef>
                <a:spcPct val="0"/>
              </a:spcBef>
              <a:spcAft>
                <a:spcPct val="0"/>
              </a:spcAft>
              <a:defRPr kumimoji="1" sz="4000" b="1" cap="all">
                <a:solidFill>
                  <a:srgbClr val="663300"/>
                </a:solidFill>
                <a:effectLst>
                  <a:outerShdw blurRad="38100" dist="38100" dir="2700000" algn="tl">
                    <a:srgbClr val="C0C0C0"/>
                  </a:outerShdw>
                </a:effectLst>
                <a:latin typeface="+mj-lt"/>
                <a:ea typeface="+mj-ea"/>
                <a:cs typeface="+mj-cs"/>
              </a:defRPr>
            </a:lvl1pPr>
            <a:lvl2pPr algn="l" rtl="0" eaLnBrk="0" fontAlgn="base" hangingPunct="0">
              <a:spcBef>
                <a:spcPct val="0"/>
              </a:spcBef>
              <a:spcAft>
                <a:spcPct val="0"/>
              </a:spcAft>
              <a:defRPr kumimoji="1" sz="4800" b="1">
                <a:solidFill>
                  <a:srgbClr val="663300"/>
                </a:solidFill>
                <a:effectLst>
                  <a:outerShdw blurRad="38100" dist="38100" dir="2700000" algn="tl">
                    <a:srgbClr val="C0C0C0"/>
                  </a:outerShdw>
                </a:effectLst>
                <a:latin typeface="Tempus Sans ITC" pitchFamily="82" charset="0"/>
              </a:defRPr>
            </a:lvl2pPr>
            <a:lvl3pPr algn="l" rtl="0" eaLnBrk="0" fontAlgn="base" hangingPunct="0">
              <a:spcBef>
                <a:spcPct val="0"/>
              </a:spcBef>
              <a:spcAft>
                <a:spcPct val="0"/>
              </a:spcAft>
              <a:defRPr kumimoji="1" sz="4800" b="1">
                <a:solidFill>
                  <a:srgbClr val="663300"/>
                </a:solidFill>
                <a:effectLst>
                  <a:outerShdw blurRad="38100" dist="38100" dir="2700000" algn="tl">
                    <a:srgbClr val="C0C0C0"/>
                  </a:outerShdw>
                </a:effectLst>
                <a:latin typeface="Tempus Sans ITC" pitchFamily="82" charset="0"/>
              </a:defRPr>
            </a:lvl3pPr>
            <a:lvl4pPr algn="l" rtl="0" eaLnBrk="0" fontAlgn="base" hangingPunct="0">
              <a:spcBef>
                <a:spcPct val="0"/>
              </a:spcBef>
              <a:spcAft>
                <a:spcPct val="0"/>
              </a:spcAft>
              <a:defRPr kumimoji="1" sz="4800" b="1">
                <a:solidFill>
                  <a:srgbClr val="663300"/>
                </a:solidFill>
                <a:effectLst>
                  <a:outerShdw blurRad="38100" dist="38100" dir="2700000" algn="tl">
                    <a:srgbClr val="C0C0C0"/>
                  </a:outerShdw>
                </a:effectLst>
                <a:latin typeface="Tempus Sans ITC" pitchFamily="82" charset="0"/>
              </a:defRPr>
            </a:lvl4pPr>
            <a:lvl5pPr algn="l" rtl="0" eaLnBrk="0" fontAlgn="base" hangingPunct="0">
              <a:spcBef>
                <a:spcPct val="0"/>
              </a:spcBef>
              <a:spcAft>
                <a:spcPct val="0"/>
              </a:spcAft>
              <a:defRPr kumimoji="1" sz="4800" b="1">
                <a:solidFill>
                  <a:srgbClr val="663300"/>
                </a:solidFill>
                <a:effectLst>
                  <a:outerShdw blurRad="38100" dist="38100" dir="2700000" algn="tl">
                    <a:srgbClr val="C0C0C0"/>
                  </a:outerShdw>
                </a:effectLst>
                <a:latin typeface="Tempus Sans ITC" pitchFamily="82" charset="0"/>
              </a:defRPr>
            </a:lvl5pPr>
            <a:lvl6pPr marL="457200" algn="l" rtl="0" eaLnBrk="0" fontAlgn="base" hangingPunct="0">
              <a:spcBef>
                <a:spcPct val="0"/>
              </a:spcBef>
              <a:spcAft>
                <a:spcPct val="0"/>
              </a:spcAft>
              <a:defRPr kumimoji="1" sz="4800" b="1">
                <a:solidFill>
                  <a:srgbClr val="663300"/>
                </a:solidFill>
                <a:effectLst>
                  <a:outerShdw blurRad="38100" dist="38100" dir="2700000" algn="tl">
                    <a:srgbClr val="C0C0C0"/>
                  </a:outerShdw>
                </a:effectLst>
                <a:latin typeface="Tempus Sans ITC" pitchFamily="82" charset="0"/>
              </a:defRPr>
            </a:lvl6pPr>
            <a:lvl7pPr marL="914400" algn="l" rtl="0" eaLnBrk="0" fontAlgn="base" hangingPunct="0">
              <a:spcBef>
                <a:spcPct val="0"/>
              </a:spcBef>
              <a:spcAft>
                <a:spcPct val="0"/>
              </a:spcAft>
              <a:defRPr kumimoji="1" sz="4800" b="1">
                <a:solidFill>
                  <a:srgbClr val="663300"/>
                </a:solidFill>
                <a:effectLst>
                  <a:outerShdw blurRad="38100" dist="38100" dir="2700000" algn="tl">
                    <a:srgbClr val="C0C0C0"/>
                  </a:outerShdw>
                </a:effectLst>
                <a:latin typeface="Tempus Sans ITC" pitchFamily="82" charset="0"/>
              </a:defRPr>
            </a:lvl7pPr>
            <a:lvl8pPr marL="1371600" algn="l" rtl="0" eaLnBrk="0" fontAlgn="base" hangingPunct="0">
              <a:spcBef>
                <a:spcPct val="0"/>
              </a:spcBef>
              <a:spcAft>
                <a:spcPct val="0"/>
              </a:spcAft>
              <a:defRPr kumimoji="1" sz="4800" b="1">
                <a:solidFill>
                  <a:srgbClr val="663300"/>
                </a:solidFill>
                <a:effectLst>
                  <a:outerShdw blurRad="38100" dist="38100" dir="2700000" algn="tl">
                    <a:srgbClr val="C0C0C0"/>
                  </a:outerShdw>
                </a:effectLst>
                <a:latin typeface="Tempus Sans ITC" pitchFamily="82" charset="0"/>
              </a:defRPr>
            </a:lvl8pPr>
            <a:lvl9pPr marL="1828800" algn="l" rtl="0" eaLnBrk="0" fontAlgn="base" hangingPunct="0">
              <a:spcBef>
                <a:spcPct val="0"/>
              </a:spcBef>
              <a:spcAft>
                <a:spcPct val="0"/>
              </a:spcAft>
              <a:defRPr kumimoji="1" sz="4800" b="1">
                <a:solidFill>
                  <a:srgbClr val="663300"/>
                </a:solidFill>
                <a:effectLst>
                  <a:outerShdw blurRad="38100" dist="38100" dir="2700000" algn="tl">
                    <a:srgbClr val="C0C0C0"/>
                  </a:outerShdw>
                </a:effectLst>
                <a:latin typeface="Tempus Sans ITC" pitchFamily="82" charset="0"/>
              </a:defRPr>
            </a:lvl9pPr>
          </a:lstStyle>
          <a:p>
            <a:pPr algn="ctr">
              <a:defRPr/>
            </a:pPr>
            <a:r>
              <a:rPr lang="en-US" sz="4400" cap="none" dirty="0" smtClean="0">
                <a:latin typeface="+mn-lt"/>
              </a:rPr>
              <a:t>Pentecost</a:t>
            </a:r>
            <a:endParaRPr lang="en-US" sz="4400" cap="none" dirty="0">
              <a:latin typeface="+mn-lt"/>
            </a:endParaRPr>
          </a:p>
        </p:txBody>
      </p:sp>
      <p:sp>
        <p:nvSpPr>
          <p:cNvPr id="12" name="Rectangle 11"/>
          <p:cNvSpPr/>
          <p:nvPr/>
        </p:nvSpPr>
        <p:spPr>
          <a:xfrm>
            <a:off x="408039" y="610612"/>
            <a:ext cx="3706761" cy="3046988"/>
          </a:xfrm>
          <a:prstGeom prst="rect">
            <a:avLst/>
          </a:prstGeom>
          <a:solidFill>
            <a:srgbClr val="FFFF99"/>
          </a:solidFill>
          <a:ln>
            <a:solidFill>
              <a:srgbClr val="A50021"/>
            </a:solidFill>
          </a:ln>
        </p:spPr>
        <p:txBody>
          <a:bodyPr wrap="square">
            <a:spAutoFit/>
          </a:bodyPr>
          <a:lstStyle/>
          <a:p>
            <a:pPr>
              <a:defRPr/>
            </a:pPr>
            <a:r>
              <a:rPr lang="en-US" b="1" dirty="0" smtClean="0">
                <a:solidFill>
                  <a:srgbClr val="000066"/>
                </a:solidFill>
                <a:latin typeface="+mn-lt"/>
              </a:rPr>
              <a:t>“You </a:t>
            </a:r>
            <a:r>
              <a:rPr lang="en-US" b="1" dirty="0">
                <a:solidFill>
                  <a:srgbClr val="000066"/>
                </a:solidFill>
                <a:latin typeface="+mn-lt"/>
              </a:rPr>
              <a:t>shall also keep the feast of the grain harvest with the first fruits of the crop that you sow in the </a:t>
            </a:r>
            <a:r>
              <a:rPr lang="en-US" b="1" dirty="0" smtClean="0">
                <a:solidFill>
                  <a:srgbClr val="000066"/>
                </a:solidFill>
                <a:latin typeface="+mn-lt"/>
              </a:rPr>
              <a:t>field…” [Exodus 23:16; Numbers 28:26; Leviticus 23:16]</a:t>
            </a:r>
            <a:endParaRPr lang="en-US" b="1" dirty="0">
              <a:solidFill>
                <a:srgbClr val="000066"/>
              </a:solidFill>
              <a:latin typeface="+mn-lt"/>
            </a:endParaRPr>
          </a:p>
        </p:txBody>
      </p:sp>
      <p:sp>
        <p:nvSpPr>
          <p:cNvPr id="6" name="Content Placeholder 2"/>
          <p:cNvSpPr txBox="1">
            <a:spLocks/>
          </p:cNvSpPr>
          <p:nvPr/>
        </p:nvSpPr>
        <p:spPr bwMode="auto">
          <a:xfrm>
            <a:off x="285135" y="3946423"/>
            <a:ext cx="8458200" cy="1524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marL="457200" indent="-457200">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a:spcBef>
                <a:spcPct val="20000"/>
              </a:spcBef>
              <a:buFont typeface="Wingdings" panose="05000000000000000000" pitchFamily="2" charset="2"/>
              <a:buChar char="V"/>
            </a:pPr>
            <a:r>
              <a:rPr kumimoji="1" lang="en-US" altLang="en-US" b="1" dirty="0">
                <a:solidFill>
                  <a:srgbClr val="663300"/>
                </a:solidFill>
                <a:latin typeface="Comic Sans MS" panose="030F0702030302020204" pitchFamily="66" charset="0"/>
              </a:rPr>
              <a:t>For the Church it is the pouring out of the Spirit, in thunder and cloud, just as it occurred on Sinai</a:t>
            </a:r>
          </a:p>
          <a:p>
            <a:pPr>
              <a:spcBef>
                <a:spcPct val="20000"/>
              </a:spcBef>
              <a:buFont typeface="Wingdings" panose="05000000000000000000" pitchFamily="2" charset="2"/>
              <a:buChar char="V"/>
            </a:pPr>
            <a:r>
              <a:rPr kumimoji="1" lang="en-US" altLang="en-US" b="1" dirty="0" smtClean="0">
                <a:solidFill>
                  <a:srgbClr val="663300"/>
                </a:solidFill>
                <a:latin typeface="+mn-lt"/>
              </a:rPr>
              <a:t>But the </a:t>
            </a:r>
            <a:r>
              <a:rPr kumimoji="1" lang="en-US" altLang="en-US" b="1" i="1" dirty="0" smtClean="0">
                <a:solidFill>
                  <a:srgbClr val="663300"/>
                </a:solidFill>
                <a:latin typeface="+mn-lt"/>
              </a:rPr>
              <a:t>New</a:t>
            </a:r>
            <a:r>
              <a:rPr kumimoji="1" lang="en-US" altLang="en-US" b="1" dirty="0" smtClean="0">
                <a:solidFill>
                  <a:srgbClr val="663300"/>
                </a:solidFill>
                <a:latin typeface="+mn-lt"/>
              </a:rPr>
              <a:t> Pentecost is not for the sake of dwelling in the Temple made with human hands, but in the New Temple which is the hearts of the faithful</a:t>
            </a:r>
          </a:p>
        </p:txBody>
      </p:sp>
    </p:spTree>
    <p:extLst>
      <p:ext uri="{BB962C8B-B14F-4D97-AF65-F5344CB8AC3E}">
        <p14:creationId xmlns:p14="http://schemas.microsoft.com/office/powerpoint/2010/main" val="14856956"/>
      </p:ext>
    </p:extLst>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Slide Number Placeholder 4"/>
          <p:cNvSpPr>
            <a:spLocks noGrp="1"/>
          </p:cNvSpPr>
          <p:nvPr>
            <p:ph type="sldNum" sz="quarter" idx="10"/>
          </p:nvPr>
        </p:nvSpPr>
        <p:spPr>
          <a:noFill/>
        </p:spPr>
        <p:txBody>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fld id="{0E1DE457-F958-48F1-A135-E3D8BA0FD3F9}" type="slidenum">
              <a:rPr lang="en-US" altLang="en-US" sz="1400">
                <a:latin typeface="Impact" panose="020B0806030902050204" pitchFamily="34" charset="0"/>
              </a:rPr>
              <a:pPr/>
              <a:t>15</a:t>
            </a:fld>
            <a:endParaRPr lang="en-US" altLang="en-US" sz="1400" dirty="0">
              <a:latin typeface="Impact" panose="020B0806030902050204" pitchFamily="34" charset="0"/>
            </a:endParaRPr>
          </a:p>
        </p:txBody>
      </p:sp>
      <p:sp>
        <p:nvSpPr>
          <p:cNvPr id="12291" name="Content Placeholder 2"/>
          <p:cNvSpPr txBox="1">
            <a:spLocks/>
          </p:cNvSpPr>
          <p:nvPr/>
        </p:nvSpPr>
        <p:spPr bwMode="auto">
          <a:xfrm>
            <a:off x="4350773" y="1272308"/>
            <a:ext cx="4793227" cy="42140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marL="457200" indent="-457200">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marL="0" indent="0">
              <a:spcBef>
                <a:spcPct val="20000"/>
              </a:spcBef>
            </a:pPr>
            <a:r>
              <a:rPr kumimoji="1" lang="en-US" altLang="en-US" b="1" dirty="0" smtClean="0">
                <a:solidFill>
                  <a:srgbClr val="663300"/>
                </a:solidFill>
                <a:latin typeface="Comic Sans MS" panose="030F0702030302020204" pitchFamily="66" charset="0"/>
              </a:rPr>
              <a:t>Tabernacles – is reflected only in the liturgy on what the Church once celebrated as Ember Days in September</a:t>
            </a:r>
          </a:p>
          <a:p>
            <a:pPr>
              <a:spcBef>
                <a:spcPct val="20000"/>
              </a:spcBef>
              <a:buFont typeface="Wingdings" panose="05000000000000000000" pitchFamily="2" charset="2"/>
              <a:buChar char="V"/>
            </a:pPr>
            <a:r>
              <a:rPr kumimoji="1" lang="en-US" altLang="en-US" b="1" dirty="0" smtClean="0">
                <a:solidFill>
                  <a:srgbClr val="663300"/>
                </a:solidFill>
                <a:latin typeface="Comic Sans MS" panose="030F0702030302020204" pitchFamily="66" charset="0"/>
              </a:rPr>
              <a:t>The Jewish feast celebrates the long journey in the wilderness before entering the Promised Land</a:t>
            </a:r>
          </a:p>
          <a:p>
            <a:pPr>
              <a:spcBef>
                <a:spcPct val="20000"/>
              </a:spcBef>
              <a:buFont typeface="Wingdings" panose="05000000000000000000" pitchFamily="2" charset="2"/>
              <a:buChar char="V"/>
            </a:pPr>
            <a:r>
              <a:rPr kumimoji="1" lang="en-US" altLang="en-US" b="1" dirty="0" smtClean="0">
                <a:solidFill>
                  <a:srgbClr val="663300"/>
                </a:solidFill>
                <a:latin typeface="Comic Sans MS" panose="030F0702030302020204" pitchFamily="66" charset="0"/>
              </a:rPr>
              <a:t>The event serves to replace the tents of the nomads with the dwelling of God in the Temple of Moses</a:t>
            </a:r>
          </a:p>
        </p:txBody>
      </p:sp>
      <p:sp>
        <p:nvSpPr>
          <p:cNvPr id="9" name="Title 1"/>
          <p:cNvSpPr txBox="1">
            <a:spLocks/>
          </p:cNvSpPr>
          <p:nvPr/>
        </p:nvSpPr>
        <p:spPr bwMode="auto">
          <a:xfrm>
            <a:off x="4343399" y="0"/>
            <a:ext cx="4629728" cy="1143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nchor="ctr"/>
          <a:lstStyle>
            <a:lvl1pPr algn="l" rtl="0" eaLnBrk="0" fontAlgn="base" hangingPunct="0">
              <a:spcBef>
                <a:spcPct val="0"/>
              </a:spcBef>
              <a:spcAft>
                <a:spcPct val="0"/>
              </a:spcAft>
              <a:defRPr kumimoji="1" sz="4000" b="1" cap="all">
                <a:solidFill>
                  <a:srgbClr val="663300"/>
                </a:solidFill>
                <a:effectLst>
                  <a:outerShdw blurRad="38100" dist="38100" dir="2700000" algn="tl">
                    <a:srgbClr val="C0C0C0"/>
                  </a:outerShdw>
                </a:effectLst>
                <a:latin typeface="+mj-lt"/>
                <a:ea typeface="+mj-ea"/>
                <a:cs typeface="+mj-cs"/>
              </a:defRPr>
            </a:lvl1pPr>
            <a:lvl2pPr algn="l" rtl="0" eaLnBrk="0" fontAlgn="base" hangingPunct="0">
              <a:spcBef>
                <a:spcPct val="0"/>
              </a:spcBef>
              <a:spcAft>
                <a:spcPct val="0"/>
              </a:spcAft>
              <a:defRPr kumimoji="1" sz="4800" b="1">
                <a:solidFill>
                  <a:srgbClr val="663300"/>
                </a:solidFill>
                <a:effectLst>
                  <a:outerShdw blurRad="38100" dist="38100" dir="2700000" algn="tl">
                    <a:srgbClr val="C0C0C0"/>
                  </a:outerShdw>
                </a:effectLst>
                <a:latin typeface="Tempus Sans ITC" pitchFamily="82" charset="0"/>
              </a:defRPr>
            </a:lvl2pPr>
            <a:lvl3pPr algn="l" rtl="0" eaLnBrk="0" fontAlgn="base" hangingPunct="0">
              <a:spcBef>
                <a:spcPct val="0"/>
              </a:spcBef>
              <a:spcAft>
                <a:spcPct val="0"/>
              </a:spcAft>
              <a:defRPr kumimoji="1" sz="4800" b="1">
                <a:solidFill>
                  <a:srgbClr val="663300"/>
                </a:solidFill>
                <a:effectLst>
                  <a:outerShdw blurRad="38100" dist="38100" dir="2700000" algn="tl">
                    <a:srgbClr val="C0C0C0"/>
                  </a:outerShdw>
                </a:effectLst>
                <a:latin typeface="Tempus Sans ITC" pitchFamily="82" charset="0"/>
              </a:defRPr>
            </a:lvl3pPr>
            <a:lvl4pPr algn="l" rtl="0" eaLnBrk="0" fontAlgn="base" hangingPunct="0">
              <a:spcBef>
                <a:spcPct val="0"/>
              </a:spcBef>
              <a:spcAft>
                <a:spcPct val="0"/>
              </a:spcAft>
              <a:defRPr kumimoji="1" sz="4800" b="1">
                <a:solidFill>
                  <a:srgbClr val="663300"/>
                </a:solidFill>
                <a:effectLst>
                  <a:outerShdw blurRad="38100" dist="38100" dir="2700000" algn="tl">
                    <a:srgbClr val="C0C0C0"/>
                  </a:outerShdw>
                </a:effectLst>
                <a:latin typeface="Tempus Sans ITC" pitchFamily="82" charset="0"/>
              </a:defRPr>
            </a:lvl4pPr>
            <a:lvl5pPr algn="l" rtl="0" eaLnBrk="0" fontAlgn="base" hangingPunct="0">
              <a:spcBef>
                <a:spcPct val="0"/>
              </a:spcBef>
              <a:spcAft>
                <a:spcPct val="0"/>
              </a:spcAft>
              <a:defRPr kumimoji="1" sz="4800" b="1">
                <a:solidFill>
                  <a:srgbClr val="663300"/>
                </a:solidFill>
                <a:effectLst>
                  <a:outerShdw blurRad="38100" dist="38100" dir="2700000" algn="tl">
                    <a:srgbClr val="C0C0C0"/>
                  </a:outerShdw>
                </a:effectLst>
                <a:latin typeface="Tempus Sans ITC" pitchFamily="82" charset="0"/>
              </a:defRPr>
            </a:lvl5pPr>
            <a:lvl6pPr marL="457200" algn="l" rtl="0" eaLnBrk="0" fontAlgn="base" hangingPunct="0">
              <a:spcBef>
                <a:spcPct val="0"/>
              </a:spcBef>
              <a:spcAft>
                <a:spcPct val="0"/>
              </a:spcAft>
              <a:defRPr kumimoji="1" sz="4800" b="1">
                <a:solidFill>
                  <a:srgbClr val="663300"/>
                </a:solidFill>
                <a:effectLst>
                  <a:outerShdw blurRad="38100" dist="38100" dir="2700000" algn="tl">
                    <a:srgbClr val="C0C0C0"/>
                  </a:outerShdw>
                </a:effectLst>
                <a:latin typeface="Tempus Sans ITC" pitchFamily="82" charset="0"/>
              </a:defRPr>
            </a:lvl6pPr>
            <a:lvl7pPr marL="914400" algn="l" rtl="0" eaLnBrk="0" fontAlgn="base" hangingPunct="0">
              <a:spcBef>
                <a:spcPct val="0"/>
              </a:spcBef>
              <a:spcAft>
                <a:spcPct val="0"/>
              </a:spcAft>
              <a:defRPr kumimoji="1" sz="4800" b="1">
                <a:solidFill>
                  <a:srgbClr val="663300"/>
                </a:solidFill>
                <a:effectLst>
                  <a:outerShdw blurRad="38100" dist="38100" dir="2700000" algn="tl">
                    <a:srgbClr val="C0C0C0"/>
                  </a:outerShdw>
                </a:effectLst>
                <a:latin typeface="Tempus Sans ITC" pitchFamily="82" charset="0"/>
              </a:defRPr>
            </a:lvl7pPr>
            <a:lvl8pPr marL="1371600" algn="l" rtl="0" eaLnBrk="0" fontAlgn="base" hangingPunct="0">
              <a:spcBef>
                <a:spcPct val="0"/>
              </a:spcBef>
              <a:spcAft>
                <a:spcPct val="0"/>
              </a:spcAft>
              <a:defRPr kumimoji="1" sz="4800" b="1">
                <a:solidFill>
                  <a:srgbClr val="663300"/>
                </a:solidFill>
                <a:effectLst>
                  <a:outerShdw blurRad="38100" dist="38100" dir="2700000" algn="tl">
                    <a:srgbClr val="C0C0C0"/>
                  </a:outerShdw>
                </a:effectLst>
                <a:latin typeface="Tempus Sans ITC" pitchFamily="82" charset="0"/>
              </a:defRPr>
            </a:lvl8pPr>
            <a:lvl9pPr marL="1828800" algn="l" rtl="0" eaLnBrk="0" fontAlgn="base" hangingPunct="0">
              <a:spcBef>
                <a:spcPct val="0"/>
              </a:spcBef>
              <a:spcAft>
                <a:spcPct val="0"/>
              </a:spcAft>
              <a:defRPr kumimoji="1" sz="4800" b="1">
                <a:solidFill>
                  <a:srgbClr val="663300"/>
                </a:solidFill>
                <a:effectLst>
                  <a:outerShdw blurRad="38100" dist="38100" dir="2700000" algn="tl">
                    <a:srgbClr val="C0C0C0"/>
                  </a:outerShdw>
                </a:effectLst>
                <a:latin typeface="Tempus Sans ITC" pitchFamily="82" charset="0"/>
              </a:defRPr>
            </a:lvl9pPr>
          </a:lstStyle>
          <a:p>
            <a:pPr algn="ctr">
              <a:defRPr/>
            </a:pPr>
            <a:r>
              <a:rPr lang="en-US" sz="4400" cap="none" dirty="0" smtClean="0">
                <a:latin typeface="+mn-lt"/>
              </a:rPr>
              <a:t>Tabernacles</a:t>
            </a:r>
            <a:endParaRPr lang="en-US" sz="4400" cap="none" dirty="0">
              <a:latin typeface="+mn-lt"/>
            </a:endParaRPr>
          </a:p>
        </p:txBody>
      </p:sp>
      <p:sp>
        <p:nvSpPr>
          <p:cNvPr id="12" name="Rectangle 11"/>
          <p:cNvSpPr/>
          <p:nvPr/>
        </p:nvSpPr>
        <p:spPr>
          <a:xfrm>
            <a:off x="228600" y="844689"/>
            <a:ext cx="3886200" cy="5632311"/>
          </a:xfrm>
          <a:prstGeom prst="rect">
            <a:avLst/>
          </a:prstGeom>
          <a:solidFill>
            <a:srgbClr val="FFFF99"/>
          </a:solidFill>
          <a:ln>
            <a:solidFill>
              <a:srgbClr val="A50021"/>
            </a:solidFill>
          </a:ln>
        </p:spPr>
        <p:txBody>
          <a:bodyPr wrap="square">
            <a:spAutoFit/>
          </a:bodyPr>
          <a:lstStyle/>
          <a:p>
            <a:pPr>
              <a:defRPr/>
            </a:pPr>
            <a:r>
              <a:rPr lang="en-US" b="1" dirty="0" smtClean="0">
                <a:solidFill>
                  <a:srgbClr val="000066"/>
                </a:solidFill>
                <a:latin typeface="+mn-lt"/>
              </a:rPr>
              <a:t>On </a:t>
            </a:r>
            <a:r>
              <a:rPr lang="en-US" b="1" dirty="0">
                <a:solidFill>
                  <a:srgbClr val="000066"/>
                </a:solidFill>
                <a:latin typeface="+mn-lt"/>
              </a:rPr>
              <a:t>the last and greatest day of the feast, Jesus stood up and exclaimed, “Let anyone who thirsts come to me and </a:t>
            </a:r>
            <a:r>
              <a:rPr lang="en-US" b="1" dirty="0" smtClean="0">
                <a:solidFill>
                  <a:srgbClr val="000066"/>
                </a:solidFill>
                <a:latin typeface="+mn-lt"/>
              </a:rPr>
              <a:t>drink. Whoever </a:t>
            </a:r>
            <a:r>
              <a:rPr lang="en-US" b="1" dirty="0">
                <a:solidFill>
                  <a:srgbClr val="000066"/>
                </a:solidFill>
                <a:latin typeface="+mn-lt"/>
              </a:rPr>
              <a:t>believes in me, as scripture says: ‘Rivers of living water</a:t>
            </a:r>
            <a:r>
              <a:rPr lang="en-US" b="1" baseline="30000" dirty="0">
                <a:solidFill>
                  <a:srgbClr val="000066"/>
                </a:solidFill>
                <a:latin typeface="+mn-lt"/>
                <a:hlinkClick r:id="rId3"/>
              </a:rPr>
              <a:t>*</a:t>
            </a:r>
            <a:r>
              <a:rPr lang="en-US" b="1" dirty="0">
                <a:solidFill>
                  <a:srgbClr val="000066"/>
                </a:solidFill>
                <a:latin typeface="+mn-lt"/>
              </a:rPr>
              <a:t> will flow from within him</a:t>
            </a:r>
            <a:r>
              <a:rPr lang="en-US" b="1" dirty="0" smtClean="0">
                <a:solidFill>
                  <a:srgbClr val="000066"/>
                </a:solidFill>
                <a:latin typeface="+mn-lt"/>
              </a:rPr>
              <a:t>.’” He </a:t>
            </a:r>
            <a:r>
              <a:rPr lang="en-US" b="1" dirty="0">
                <a:solidFill>
                  <a:srgbClr val="000066"/>
                </a:solidFill>
                <a:latin typeface="+mn-lt"/>
              </a:rPr>
              <a:t>said this in reference to the Spirit that those who came to believe in him were to </a:t>
            </a:r>
            <a:r>
              <a:rPr lang="en-US" b="1" dirty="0" smtClean="0">
                <a:solidFill>
                  <a:srgbClr val="000066"/>
                </a:solidFill>
                <a:latin typeface="+mn-lt"/>
              </a:rPr>
              <a:t>receive [John 7:37-38].</a:t>
            </a:r>
            <a:endParaRPr lang="en-US" b="1" dirty="0">
              <a:solidFill>
                <a:srgbClr val="000066"/>
              </a:solidFill>
              <a:latin typeface="+mn-lt"/>
            </a:endParaRPr>
          </a:p>
        </p:txBody>
      </p:sp>
    </p:spTree>
    <p:extLst>
      <p:ext uri="{BB962C8B-B14F-4D97-AF65-F5344CB8AC3E}">
        <p14:creationId xmlns:p14="http://schemas.microsoft.com/office/powerpoint/2010/main" val="1005961826"/>
      </p:ext>
    </p:extLst>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Slide Number Placeholder 4"/>
          <p:cNvSpPr>
            <a:spLocks noGrp="1"/>
          </p:cNvSpPr>
          <p:nvPr>
            <p:ph type="sldNum" sz="quarter" idx="10"/>
          </p:nvPr>
        </p:nvSpPr>
        <p:spPr>
          <a:noFill/>
        </p:spPr>
        <p:txBody>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fld id="{0E1DE457-F958-48F1-A135-E3D8BA0FD3F9}" type="slidenum">
              <a:rPr lang="en-US" altLang="en-US" sz="1400">
                <a:latin typeface="Impact" panose="020B0806030902050204" pitchFamily="34" charset="0"/>
              </a:rPr>
              <a:pPr/>
              <a:t>16</a:t>
            </a:fld>
            <a:endParaRPr lang="en-US" altLang="en-US" sz="1400" dirty="0">
              <a:latin typeface="Impact" panose="020B0806030902050204" pitchFamily="34" charset="0"/>
            </a:endParaRPr>
          </a:p>
        </p:txBody>
      </p:sp>
      <p:sp>
        <p:nvSpPr>
          <p:cNvPr id="12291" name="Content Placeholder 2"/>
          <p:cNvSpPr txBox="1">
            <a:spLocks/>
          </p:cNvSpPr>
          <p:nvPr/>
        </p:nvSpPr>
        <p:spPr bwMode="auto">
          <a:xfrm>
            <a:off x="4343399" y="1272308"/>
            <a:ext cx="4800601" cy="42140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marL="457200" indent="-457200">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a:spcBef>
                <a:spcPct val="20000"/>
              </a:spcBef>
              <a:buFont typeface="Wingdings" panose="05000000000000000000" pitchFamily="2" charset="2"/>
              <a:buChar char="V"/>
            </a:pPr>
            <a:r>
              <a:rPr kumimoji="1" lang="en-US" altLang="en-US" b="1" dirty="0" smtClean="0">
                <a:solidFill>
                  <a:srgbClr val="663300"/>
                </a:solidFill>
                <a:latin typeface="Comic Sans MS" panose="030F0702030302020204" pitchFamily="66" charset="0"/>
              </a:rPr>
              <a:t>Did Transfiguration occur during Feast of Booths?</a:t>
            </a:r>
          </a:p>
          <a:p>
            <a:pPr>
              <a:spcBef>
                <a:spcPct val="20000"/>
              </a:spcBef>
              <a:buFont typeface="Wingdings" panose="05000000000000000000" pitchFamily="2" charset="2"/>
              <a:buChar char="V"/>
            </a:pPr>
            <a:r>
              <a:rPr kumimoji="1" lang="en-US" altLang="en-US" b="1" dirty="0" smtClean="0">
                <a:solidFill>
                  <a:srgbClr val="663300"/>
                </a:solidFill>
                <a:latin typeface="Comic Sans MS" panose="030F0702030302020204" pitchFamily="66" charset="0"/>
              </a:rPr>
              <a:t>Peter’s comments would lead us to believe this</a:t>
            </a:r>
          </a:p>
          <a:p>
            <a:pPr>
              <a:spcBef>
                <a:spcPct val="20000"/>
              </a:spcBef>
              <a:buFont typeface="Wingdings" panose="05000000000000000000" pitchFamily="2" charset="2"/>
              <a:buChar char="V"/>
            </a:pPr>
            <a:r>
              <a:rPr kumimoji="1" lang="en-US" altLang="en-US" b="1" dirty="0" smtClean="0">
                <a:solidFill>
                  <a:srgbClr val="663300"/>
                </a:solidFill>
                <a:latin typeface="Comic Sans MS" panose="030F0702030302020204" pitchFamily="66" charset="0"/>
              </a:rPr>
              <a:t>Peter points to the wrong thing – to stay – while Moses and Elijah (the Law and the Prophets) point to what must happen in Jerusalem</a:t>
            </a:r>
          </a:p>
          <a:p>
            <a:pPr>
              <a:spcBef>
                <a:spcPct val="20000"/>
              </a:spcBef>
              <a:buFont typeface="Wingdings" panose="05000000000000000000" pitchFamily="2" charset="2"/>
              <a:buChar char="V"/>
            </a:pPr>
            <a:r>
              <a:rPr kumimoji="1" lang="en-US" altLang="en-US" b="1" dirty="0" smtClean="0">
                <a:solidFill>
                  <a:srgbClr val="663300"/>
                </a:solidFill>
                <a:latin typeface="Comic Sans MS" panose="030F0702030302020204" pitchFamily="66" charset="0"/>
              </a:rPr>
              <a:t>We now celebrate the feast of Transfiguration on August 6 </a:t>
            </a:r>
          </a:p>
          <a:p>
            <a:pPr>
              <a:spcBef>
                <a:spcPct val="20000"/>
              </a:spcBef>
              <a:buFont typeface="Wingdings" panose="05000000000000000000" pitchFamily="2" charset="2"/>
              <a:buChar char="V"/>
            </a:pPr>
            <a:endParaRPr kumimoji="1" lang="en-US" altLang="en-US" b="1" dirty="0" smtClean="0">
              <a:solidFill>
                <a:srgbClr val="663300"/>
              </a:solidFill>
              <a:latin typeface="Comic Sans MS" panose="030F0702030302020204" pitchFamily="66" charset="0"/>
            </a:endParaRPr>
          </a:p>
        </p:txBody>
      </p:sp>
      <p:sp>
        <p:nvSpPr>
          <p:cNvPr id="9" name="Title 1"/>
          <p:cNvSpPr txBox="1">
            <a:spLocks/>
          </p:cNvSpPr>
          <p:nvPr/>
        </p:nvSpPr>
        <p:spPr bwMode="auto">
          <a:xfrm>
            <a:off x="94673" y="0"/>
            <a:ext cx="8896927" cy="1143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nchor="ctr"/>
          <a:lstStyle>
            <a:lvl1pPr algn="l" rtl="0" eaLnBrk="0" fontAlgn="base" hangingPunct="0">
              <a:spcBef>
                <a:spcPct val="0"/>
              </a:spcBef>
              <a:spcAft>
                <a:spcPct val="0"/>
              </a:spcAft>
              <a:defRPr kumimoji="1" sz="4000" b="1" cap="all">
                <a:solidFill>
                  <a:srgbClr val="663300"/>
                </a:solidFill>
                <a:effectLst>
                  <a:outerShdw blurRad="38100" dist="38100" dir="2700000" algn="tl">
                    <a:srgbClr val="C0C0C0"/>
                  </a:outerShdw>
                </a:effectLst>
                <a:latin typeface="+mj-lt"/>
                <a:ea typeface="+mj-ea"/>
                <a:cs typeface="+mj-cs"/>
              </a:defRPr>
            </a:lvl1pPr>
            <a:lvl2pPr algn="l" rtl="0" eaLnBrk="0" fontAlgn="base" hangingPunct="0">
              <a:spcBef>
                <a:spcPct val="0"/>
              </a:spcBef>
              <a:spcAft>
                <a:spcPct val="0"/>
              </a:spcAft>
              <a:defRPr kumimoji="1" sz="4800" b="1">
                <a:solidFill>
                  <a:srgbClr val="663300"/>
                </a:solidFill>
                <a:effectLst>
                  <a:outerShdw blurRad="38100" dist="38100" dir="2700000" algn="tl">
                    <a:srgbClr val="C0C0C0"/>
                  </a:outerShdw>
                </a:effectLst>
                <a:latin typeface="Tempus Sans ITC" pitchFamily="82" charset="0"/>
              </a:defRPr>
            </a:lvl2pPr>
            <a:lvl3pPr algn="l" rtl="0" eaLnBrk="0" fontAlgn="base" hangingPunct="0">
              <a:spcBef>
                <a:spcPct val="0"/>
              </a:spcBef>
              <a:spcAft>
                <a:spcPct val="0"/>
              </a:spcAft>
              <a:defRPr kumimoji="1" sz="4800" b="1">
                <a:solidFill>
                  <a:srgbClr val="663300"/>
                </a:solidFill>
                <a:effectLst>
                  <a:outerShdw blurRad="38100" dist="38100" dir="2700000" algn="tl">
                    <a:srgbClr val="C0C0C0"/>
                  </a:outerShdw>
                </a:effectLst>
                <a:latin typeface="Tempus Sans ITC" pitchFamily="82" charset="0"/>
              </a:defRPr>
            </a:lvl3pPr>
            <a:lvl4pPr algn="l" rtl="0" eaLnBrk="0" fontAlgn="base" hangingPunct="0">
              <a:spcBef>
                <a:spcPct val="0"/>
              </a:spcBef>
              <a:spcAft>
                <a:spcPct val="0"/>
              </a:spcAft>
              <a:defRPr kumimoji="1" sz="4800" b="1">
                <a:solidFill>
                  <a:srgbClr val="663300"/>
                </a:solidFill>
                <a:effectLst>
                  <a:outerShdw blurRad="38100" dist="38100" dir="2700000" algn="tl">
                    <a:srgbClr val="C0C0C0"/>
                  </a:outerShdw>
                </a:effectLst>
                <a:latin typeface="Tempus Sans ITC" pitchFamily="82" charset="0"/>
              </a:defRPr>
            </a:lvl4pPr>
            <a:lvl5pPr algn="l" rtl="0" eaLnBrk="0" fontAlgn="base" hangingPunct="0">
              <a:spcBef>
                <a:spcPct val="0"/>
              </a:spcBef>
              <a:spcAft>
                <a:spcPct val="0"/>
              </a:spcAft>
              <a:defRPr kumimoji="1" sz="4800" b="1">
                <a:solidFill>
                  <a:srgbClr val="663300"/>
                </a:solidFill>
                <a:effectLst>
                  <a:outerShdw blurRad="38100" dist="38100" dir="2700000" algn="tl">
                    <a:srgbClr val="C0C0C0"/>
                  </a:outerShdw>
                </a:effectLst>
                <a:latin typeface="Tempus Sans ITC" pitchFamily="82" charset="0"/>
              </a:defRPr>
            </a:lvl5pPr>
            <a:lvl6pPr marL="457200" algn="l" rtl="0" eaLnBrk="0" fontAlgn="base" hangingPunct="0">
              <a:spcBef>
                <a:spcPct val="0"/>
              </a:spcBef>
              <a:spcAft>
                <a:spcPct val="0"/>
              </a:spcAft>
              <a:defRPr kumimoji="1" sz="4800" b="1">
                <a:solidFill>
                  <a:srgbClr val="663300"/>
                </a:solidFill>
                <a:effectLst>
                  <a:outerShdw blurRad="38100" dist="38100" dir="2700000" algn="tl">
                    <a:srgbClr val="C0C0C0"/>
                  </a:outerShdw>
                </a:effectLst>
                <a:latin typeface="Tempus Sans ITC" pitchFamily="82" charset="0"/>
              </a:defRPr>
            </a:lvl6pPr>
            <a:lvl7pPr marL="914400" algn="l" rtl="0" eaLnBrk="0" fontAlgn="base" hangingPunct="0">
              <a:spcBef>
                <a:spcPct val="0"/>
              </a:spcBef>
              <a:spcAft>
                <a:spcPct val="0"/>
              </a:spcAft>
              <a:defRPr kumimoji="1" sz="4800" b="1">
                <a:solidFill>
                  <a:srgbClr val="663300"/>
                </a:solidFill>
                <a:effectLst>
                  <a:outerShdw blurRad="38100" dist="38100" dir="2700000" algn="tl">
                    <a:srgbClr val="C0C0C0"/>
                  </a:outerShdw>
                </a:effectLst>
                <a:latin typeface="Tempus Sans ITC" pitchFamily="82" charset="0"/>
              </a:defRPr>
            </a:lvl7pPr>
            <a:lvl8pPr marL="1371600" algn="l" rtl="0" eaLnBrk="0" fontAlgn="base" hangingPunct="0">
              <a:spcBef>
                <a:spcPct val="0"/>
              </a:spcBef>
              <a:spcAft>
                <a:spcPct val="0"/>
              </a:spcAft>
              <a:defRPr kumimoji="1" sz="4800" b="1">
                <a:solidFill>
                  <a:srgbClr val="663300"/>
                </a:solidFill>
                <a:effectLst>
                  <a:outerShdw blurRad="38100" dist="38100" dir="2700000" algn="tl">
                    <a:srgbClr val="C0C0C0"/>
                  </a:outerShdw>
                </a:effectLst>
                <a:latin typeface="Tempus Sans ITC" pitchFamily="82" charset="0"/>
              </a:defRPr>
            </a:lvl8pPr>
            <a:lvl9pPr marL="1828800" algn="l" rtl="0" eaLnBrk="0" fontAlgn="base" hangingPunct="0">
              <a:spcBef>
                <a:spcPct val="0"/>
              </a:spcBef>
              <a:spcAft>
                <a:spcPct val="0"/>
              </a:spcAft>
              <a:defRPr kumimoji="1" sz="4800" b="1">
                <a:solidFill>
                  <a:srgbClr val="663300"/>
                </a:solidFill>
                <a:effectLst>
                  <a:outerShdw blurRad="38100" dist="38100" dir="2700000" algn="tl">
                    <a:srgbClr val="C0C0C0"/>
                  </a:outerShdw>
                </a:effectLst>
                <a:latin typeface="Tempus Sans ITC" pitchFamily="82" charset="0"/>
              </a:defRPr>
            </a:lvl9pPr>
          </a:lstStyle>
          <a:p>
            <a:pPr algn="ctr">
              <a:defRPr/>
            </a:pPr>
            <a:r>
              <a:rPr lang="en-US" sz="4400" cap="none" dirty="0" smtClean="0">
                <a:latin typeface="+mn-lt"/>
              </a:rPr>
              <a:t>Transfiguration &amp; Tabernacles</a:t>
            </a:r>
            <a:endParaRPr lang="en-US" sz="4400" cap="none" dirty="0">
              <a:latin typeface="+mn-lt"/>
            </a:endParaRPr>
          </a:p>
        </p:txBody>
      </p:sp>
      <p:sp>
        <p:nvSpPr>
          <p:cNvPr id="12" name="Rectangle 11"/>
          <p:cNvSpPr/>
          <p:nvPr/>
        </p:nvSpPr>
        <p:spPr>
          <a:xfrm>
            <a:off x="76200" y="1066800"/>
            <a:ext cx="4274573" cy="5632311"/>
          </a:xfrm>
          <a:prstGeom prst="rect">
            <a:avLst/>
          </a:prstGeom>
          <a:solidFill>
            <a:srgbClr val="FFFF99"/>
          </a:solidFill>
          <a:ln>
            <a:solidFill>
              <a:srgbClr val="A50021"/>
            </a:solidFill>
          </a:ln>
        </p:spPr>
        <p:txBody>
          <a:bodyPr wrap="square">
            <a:spAutoFit/>
          </a:bodyPr>
          <a:lstStyle/>
          <a:p>
            <a:pPr>
              <a:defRPr/>
            </a:pPr>
            <a:r>
              <a:rPr lang="en-US" b="1" dirty="0">
                <a:solidFill>
                  <a:srgbClr val="000066"/>
                </a:solidFill>
                <a:latin typeface="+mn-lt"/>
              </a:rPr>
              <a:t>Peter and his companions had been overcome by sleep, but becoming fully awake, they saw his glory</a:t>
            </a:r>
            <a:r>
              <a:rPr lang="en-US" b="1" baseline="30000" dirty="0">
                <a:solidFill>
                  <a:srgbClr val="000066"/>
                </a:solidFill>
                <a:latin typeface="+mn-lt"/>
                <a:hlinkClick r:id="rId3"/>
              </a:rPr>
              <a:t>*</a:t>
            </a:r>
            <a:r>
              <a:rPr lang="en-US" b="1" dirty="0">
                <a:solidFill>
                  <a:srgbClr val="000066"/>
                </a:solidFill>
                <a:latin typeface="+mn-lt"/>
              </a:rPr>
              <a:t> and the two men standing with </a:t>
            </a:r>
            <a:r>
              <a:rPr lang="en-US" b="1" dirty="0" smtClean="0">
                <a:solidFill>
                  <a:srgbClr val="000066"/>
                </a:solidFill>
                <a:latin typeface="+mn-lt"/>
              </a:rPr>
              <a:t>him. As </a:t>
            </a:r>
            <a:r>
              <a:rPr lang="en-US" b="1" dirty="0">
                <a:solidFill>
                  <a:srgbClr val="000066"/>
                </a:solidFill>
                <a:latin typeface="+mn-lt"/>
              </a:rPr>
              <a:t>they were about to part from him, Peter said to Jesus, “Master, it is good that we are here; let us make three </a:t>
            </a:r>
            <a:r>
              <a:rPr lang="en-US" b="1" dirty="0" smtClean="0">
                <a:solidFill>
                  <a:srgbClr val="000066"/>
                </a:solidFill>
                <a:latin typeface="+mn-lt"/>
              </a:rPr>
              <a:t>tents, one </a:t>
            </a:r>
            <a:r>
              <a:rPr lang="en-US" b="1" dirty="0">
                <a:solidFill>
                  <a:srgbClr val="000066"/>
                </a:solidFill>
                <a:latin typeface="+mn-lt"/>
              </a:rPr>
              <a:t>for you, one for Moses, and one for Elijah.” But he did not know what he was </a:t>
            </a:r>
            <a:r>
              <a:rPr lang="en-US" b="1" dirty="0" smtClean="0">
                <a:solidFill>
                  <a:srgbClr val="000066"/>
                </a:solidFill>
                <a:latin typeface="+mn-lt"/>
              </a:rPr>
              <a:t>saying  [Luke 9:32-33].</a:t>
            </a:r>
            <a:endParaRPr lang="en-US" b="1" dirty="0">
              <a:solidFill>
                <a:srgbClr val="000066"/>
              </a:solidFill>
              <a:latin typeface="+mn-lt"/>
            </a:endParaRPr>
          </a:p>
        </p:txBody>
      </p:sp>
    </p:spTree>
    <p:extLst>
      <p:ext uri="{BB962C8B-B14F-4D97-AF65-F5344CB8AC3E}">
        <p14:creationId xmlns:p14="http://schemas.microsoft.com/office/powerpoint/2010/main" val="4052887473"/>
      </p:ext>
    </p:extLst>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Slide Number Placeholder 4"/>
          <p:cNvSpPr>
            <a:spLocks noGrp="1"/>
          </p:cNvSpPr>
          <p:nvPr>
            <p:ph type="sldNum" sz="quarter" idx="10"/>
          </p:nvPr>
        </p:nvSpPr>
        <p:spPr>
          <a:noFill/>
        </p:spPr>
        <p:txBody>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fld id="{0E1DE457-F958-48F1-A135-E3D8BA0FD3F9}" type="slidenum">
              <a:rPr lang="en-US" altLang="en-US" sz="1400">
                <a:latin typeface="Impact" panose="020B0806030902050204" pitchFamily="34" charset="0"/>
              </a:rPr>
              <a:pPr/>
              <a:t>17</a:t>
            </a:fld>
            <a:endParaRPr lang="en-US" altLang="en-US" sz="1400" dirty="0">
              <a:latin typeface="Impact" panose="020B0806030902050204" pitchFamily="34" charset="0"/>
            </a:endParaRPr>
          </a:p>
        </p:txBody>
      </p:sp>
      <p:sp>
        <p:nvSpPr>
          <p:cNvPr id="12291" name="Content Placeholder 2"/>
          <p:cNvSpPr txBox="1">
            <a:spLocks/>
          </p:cNvSpPr>
          <p:nvPr/>
        </p:nvSpPr>
        <p:spPr bwMode="auto">
          <a:xfrm>
            <a:off x="4495800" y="1143000"/>
            <a:ext cx="4572000" cy="42140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marL="457200" indent="-457200">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a:spcBef>
                <a:spcPct val="20000"/>
              </a:spcBef>
              <a:buFont typeface="Wingdings" panose="05000000000000000000" pitchFamily="2" charset="2"/>
              <a:buChar char="V"/>
            </a:pPr>
            <a:r>
              <a:rPr kumimoji="1" lang="en-US" altLang="en-US" sz="2800" b="1" dirty="0">
                <a:solidFill>
                  <a:srgbClr val="663300"/>
                </a:solidFill>
                <a:latin typeface="Comic Sans MS" panose="030F0702030302020204" pitchFamily="66" charset="0"/>
              </a:rPr>
              <a:t>Jesus, His Body, His “Manhood”, is the New Temple, the Temple of the New Law</a:t>
            </a:r>
          </a:p>
          <a:p>
            <a:pPr>
              <a:spcBef>
                <a:spcPct val="20000"/>
              </a:spcBef>
              <a:buFont typeface="Wingdings" panose="05000000000000000000" pitchFamily="2" charset="2"/>
              <a:buChar char="V"/>
            </a:pPr>
            <a:r>
              <a:rPr kumimoji="1" lang="en-US" altLang="en-US" sz="2800" b="1" dirty="0">
                <a:solidFill>
                  <a:srgbClr val="663300"/>
                </a:solidFill>
                <a:latin typeface="Comic Sans MS" panose="030F0702030302020204" pitchFamily="66" charset="0"/>
              </a:rPr>
              <a:t>But this New Temple must be taken as a whole</a:t>
            </a:r>
          </a:p>
          <a:p>
            <a:pPr>
              <a:spcBef>
                <a:spcPct val="20000"/>
              </a:spcBef>
              <a:buFont typeface="Wingdings" panose="05000000000000000000" pitchFamily="2" charset="2"/>
              <a:buChar char="V"/>
            </a:pPr>
            <a:r>
              <a:rPr kumimoji="1" lang="en-US" altLang="en-US" sz="2800" b="1" dirty="0">
                <a:solidFill>
                  <a:srgbClr val="663300"/>
                </a:solidFill>
                <a:latin typeface="Comic Sans MS" panose="030F0702030302020204" pitchFamily="66" charset="0"/>
              </a:rPr>
              <a:t>It is the Mystical Body in its entirety, the complete and final </a:t>
            </a:r>
            <a:r>
              <a:rPr kumimoji="1" lang="en-US" altLang="en-US" sz="2800" b="1" dirty="0" smtClean="0">
                <a:solidFill>
                  <a:srgbClr val="663300"/>
                </a:solidFill>
                <a:latin typeface="Comic Sans MS" panose="030F0702030302020204" pitchFamily="66" charset="0"/>
              </a:rPr>
              <a:t>Temple</a:t>
            </a:r>
          </a:p>
        </p:txBody>
      </p:sp>
      <p:sp>
        <p:nvSpPr>
          <p:cNvPr id="9" name="Title 1"/>
          <p:cNvSpPr txBox="1">
            <a:spLocks/>
          </p:cNvSpPr>
          <p:nvPr/>
        </p:nvSpPr>
        <p:spPr bwMode="auto">
          <a:xfrm>
            <a:off x="152400" y="0"/>
            <a:ext cx="8820727" cy="1143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nchor="ctr"/>
          <a:lstStyle>
            <a:lvl1pPr algn="l" rtl="0" eaLnBrk="0" fontAlgn="base" hangingPunct="0">
              <a:spcBef>
                <a:spcPct val="0"/>
              </a:spcBef>
              <a:spcAft>
                <a:spcPct val="0"/>
              </a:spcAft>
              <a:defRPr kumimoji="1" sz="4000" b="1" cap="all">
                <a:solidFill>
                  <a:srgbClr val="663300"/>
                </a:solidFill>
                <a:effectLst>
                  <a:outerShdw blurRad="38100" dist="38100" dir="2700000" algn="tl">
                    <a:srgbClr val="C0C0C0"/>
                  </a:outerShdw>
                </a:effectLst>
                <a:latin typeface="+mj-lt"/>
                <a:ea typeface="+mj-ea"/>
                <a:cs typeface="+mj-cs"/>
              </a:defRPr>
            </a:lvl1pPr>
            <a:lvl2pPr algn="l" rtl="0" eaLnBrk="0" fontAlgn="base" hangingPunct="0">
              <a:spcBef>
                <a:spcPct val="0"/>
              </a:spcBef>
              <a:spcAft>
                <a:spcPct val="0"/>
              </a:spcAft>
              <a:defRPr kumimoji="1" sz="4800" b="1">
                <a:solidFill>
                  <a:srgbClr val="663300"/>
                </a:solidFill>
                <a:effectLst>
                  <a:outerShdw blurRad="38100" dist="38100" dir="2700000" algn="tl">
                    <a:srgbClr val="C0C0C0"/>
                  </a:outerShdw>
                </a:effectLst>
                <a:latin typeface="Tempus Sans ITC" pitchFamily="82" charset="0"/>
              </a:defRPr>
            </a:lvl2pPr>
            <a:lvl3pPr algn="l" rtl="0" eaLnBrk="0" fontAlgn="base" hangingPunct="0">
              <a:spcBef>
                <a:spcPct val="0"/>
              </a:spcBef>
              <a:spcAft>
                <a:spcPct val="0"/>
              </a:spcAft>
              <a:defRPr kumimoji="1" sz="4800" b="1">
                <a:solidFill>
                  <a:srgbClr val="663300"/>
                </a:solidFill>
                <a:effectLst>
                  <a:outerShdw blurRad="38100" dist="38100" dir="2700000" algn="tl">
                    <a:srgbClr val="C0C0C0"/>
                  </a:outerShdw>
                </a:effectLst>
                <a:latin typeface="Tempus Sans ITC" pitchFamily="82" charset="0"/>
              </a:defRPr>
            </a:lvl3pPr>
            <a:lvl4pPr algn="l" rtl="0" eaLnBrk="0" fontAlgn="base" hangingPunct="0">
              <a:spcBef>
                <a:spcPct val="0"/>
              </a:spcBef>
              <a:spcAft>
                <a:spcPct val="0"/>
              </a:spcAft>
              <a:defRPr kumimoji="1" sz="4800" b="1">
                <a:solidFill>
                  <a:srgbClr val="663300"/>
                </a:solidFill>
                <a:effectLst>
                  <a:outerShdw blurRad="38100" dist="38100" dir="2700000" algn="tl">
                    <a:srgbClr val="C0C0C0"/>
                  </a:outerShdw>
                </a:effectLst>
                <a:latin typeface="Tempus Sans ITC" pitchFamily="82" charset="0"/>
              </a:defRPr>
            </a:lvl4pPr>
            <a:lvl5pPr algn="l" rtl="0" eaLnBrk="0" fontAlgn="base" hangingPunct="0">
              <a:spcBef>
                <a:spcPct val="0"/>
              </a:spcBef>
              <a:spcAft>
                <a:spcPct val="0"/>
              </a:spcAft>
              <a:defRPr kumimoji="1" sz="4800" b="1">
                <a:solidFill>
                  <a:srgbClr val="663300"/>
                </a:solidFill>
                <a:effectLst>
                  <a:outerShdw blurRad="38100" dist="38100" dir="2700000" algn="tl">
                    <a:srgbClr val="C0C0C0"/>
                  </a:outerShdw>
                </a:effectLst>
                <a:latin typeface="Tempus Sans ITC" pitchFamily="82" charset="0"/>
              </a:defRPr>
            </a:lvl5pPr>
            <a:lvl6pPr marL="457200" algn="l" rtl="0" eaLnBrk="0" fontAlgn="base" hangingPunct="0">
              <a:spcBef>
                <a:spcPct val="0"/>
              </a:spcBef>
              <a:spcAft>
                <a:spcPct val="0"/>
              </a:spcAft>
              <a:defRPr kumimoji="1" sz="4800" b="1">
                <a:solidFill>
                  <a:srgbClr val="663300"/>
                </a:solidFill>
                <a:effectLst>
                  <a:outerShdw blurRad="38100" dist="38100" dir="2700000" algn="tl">
                    <a:srgbClr val="C0C0C0"/>
                  </a:outerShdw>
                </a:effectLst>
                <a:latin typeface="Tempus Sans ITC" pitchFamily="82" charset="0"/>
              </a:defRPr>
            </a:lvl6pPr>
            <a:lvl7pPr marL="914400" algn="l" rtl="0" eaLnBrk="0" fontAlgn="base" hangingPunct="0">
              <a:spcBef>
                <a:spcPct val="0"/>
              </a:spcBef>
              <a:spcAft>
                <a:spcPct val="0"/>
              </a:spcAft>
              <a:defRPr kumimoji="1" sz="4800" b="1">
                <a:solidFill>
                  <a:srgbClr val="663300"/>
                </a:solidFill>
                <a:effectLst>
                  <a:outerShdw blurRad="38100" dist="38100" dir="2700000" algn="tl">
                    <a:srgbClr val="C0C0C0"/>
                  </a:outerShdw>
                </a:effectLst>
                <a:latin typeface="Tempus Sans ITC" pitchFamily="82" charset="0"/>
              </a:defRPr>
            </a:lvl7pPr>
            <a:lvl8pPr marL="1371600" algn="l" rtl="0" eaLnBrk="0" fontAlgn="base" hangingPunct="0">
              <a:spcBef>
                <a:spcPct val="0"/>
              </a:spcBef>
              <a:spcAft>
                <a:spcPct val="0"/>
              </a:spcAft>
              <a:defRPr kumimoji="1" sz="4800" b="1">
                <a:solidFill>
                  <a:srgbClr val="663300"/>
                </a:solidFill>
                <a:effectLst>
                  <a:outerShdw blurRad="38100" dist="38100" dir="2700000" algn="tl">
                    <a:srgbClr val="C0C0C0"/>
                  </a:outerShdw>
                </a:effectLst>
                <a:latin typeface="Tempus Sans ITC" pitchFamily="82" charset="0"/>
              </a:defRPr>
            </a:lvl8pPr>
            <a:lvl9pPr marL="1828800" algn="l" rtl="0" eaLnBrk="0" fontAlgn="base" hangingPunct="0">
              <a:spcBef>
                <a:spcPct val="0"/>
              </a:spcBef>
              <a:spcAft>
                <a:spcPct val="0"/>
              </a:spcAft>
              <a:defRPr kumimoji="1" sz="4800" b="1">
                <a:solidFill>
                  <a:srgbClr val="663300"/>
                </a:solidFill>
                <a:effectLst>
                  <a:outerShdw blurRad="38100" dist="38100" dir="2700000" algn="tl">
                    <a:srgbClr val="C0C0C0"/>
                  </a:outerShdw>
                </a:effectLst>
                <a:latin typeface="Tempus Sans ITC" pitchFamily="82" charset="0"/>
              </a:defRPr>
            </a:lvl9pPr>
          </a:lstStyle>
          <a:p>
            <a:pPr algn="ctr">
              <a:defRPr/>
            </a:pPr>
            <a:r>
              <a:rPr lang="en-US" sz="4400" b="0" cap="none" dirty="0">
                <a:latin typeface="+mn-lt"/>
              </a:rPr>
              <a:t>Jesus, the NewTemple</a:t>
            </a:r>
          </a:p>
        </p:txBody>
      </p:sp>
      <p:sp>
        <p:nvSpPr>
          <p:cNvPr id="12" name="Rectangle 11"/>
          <p:cNvSpPr/>
          <p:nvPr/>
        </p:nvSpPr>
        <p:spPr>
          <a:xfrm>
            <a:off x="304800" y="4473476"/>
            <a:ext cx="4124786" cy="1569660"/>
          </a:xfrm>
          <a:prstGeom prst="rect">
            <a:avLst/>
          </a:prstGeom>
          <a:solidFill>
            <a:srgbClr val="FFFF99"/>
          </a:solidFill>
          <a:ln>
            <a:solidFill>
              <a:srgbClr val="A50021"/>
            </a:solidFill>
          </a:ln>
        </p:spPr>
        <p:txBody>
          <a:bodyPr wrap="square">
            <a:spAutoFit/>
          </a:bodyPr>
          <a:lstStyle/>
          <a:p>
            <a:pPr>
              <a:defRPr/>
            </a:pPr>
            <a:r>
              <a:rPr lang="en-US" b="1" dirty="0" smtClean="0">
                <a:solidFill>
                  <a:srgbClr val="000066"/>
                </a:solidFill>
                <a:latin typeface="+mn-lt"/>
              </a:rPr>
              <a:t>Now </a:t>
            </a:r>
            <a:r>
              <a:rPr lang="en-US" b="1" dirty="0">
                <a:solidFill>
                  <a:srgbClr val="000066"/>
                </a:solidFill>
                <a:latin typeface="+mn-lt"/>
              </a:rPr>
              <a:t>you are the Body of Christ, and individually members of </a:t>
            </a:r>
            <a:r>
              <a:rPr lang="en-US" b="1" dirty="0" smtClean="0">
                <a:solidFill>
                  <a:srgbClr val="000066"/>
                </a:solidFill>
                <a:latin typeface="+mn-lt"/>
              </a:rPr>
              <a:t>it </a:t>
            </a:r>
          </a:p>
          <a:p>
            <a:pPr>
              <a:defRPr/>
            </a:pPr>
            <a:r>
              <a:rPr lang="en-US" b="1" dirty="0" smtClean="0">
                <a:solidFill>
                  <a:srgbClr val="000066"/>
                </a:solidFill>
                <a:latin typeface="+mn-lt"/>
              </a:rPr>
              <a:t>[</a:t>
            </a:r>
            <a:r>
              <a:rPr lang="en-US" b="1" dirty="0">
                <a:solidFill>
                  <a:srgbClr val="000066"/>
                </a:solidFill>
                <a:latin typeface="+mn-lt"/>
              </a:rPr>
              <a:t>1 </a:t>
            </a:r>
            <a:r>
              <a:rPr lang="en-US" b="1" dirty="0" smtClean="0">
                <a:solidFill>
                  <a:srgbClr val="000066"/>
                </a:solidFill>
                <a:latin typeface="+mn-lt"/>
              </a:rPr>
              <a:t>Corinthians </a:t>
            </a:r>
            <a:r>
              <a:rPr lang="en-US" b="1" dirty="0">
                <a:solidFill>
                  <a:srgbClr val="000066"/>
                </a:solidFill>
                <a:latin typeface="+mn-lt"/>
              </a:rPr>
              <a:t>12:27]. </a:t>
            </a:r>
          </a:p>
        </p:txBody>
      </p:sp>
      <p:pic>
        <p:nvPicPr>
          <p:cNvPr id="1026" name="Picture 2" descr="C:\Users\Dana McCarthy\Documents\God\Adult Faith Formation\Course-Temple-Presence of God\Images\mystical-body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1015" y="1295400"/>
            <a:ext cx="3957897" cy="2971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57531984"/>
      </p:ext>
    </p:extLst>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Slide Number Placeholder 4"/>
          <p:cNvSpPr>
            <a:spLocks noGrp="1"/>
          </p:cNvSpPr>
          <p:nvPr>
            <p:ph type="sldNum" sz="quarter" idx="10"/>
          </p:nvPr>
        </p:nvSpPr>
        <p:spPr>
          <a:noFill/>
        </p:spPr>
        <p:txBody>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fld id="{0E1DE457-F958-48F1-A135-E3D8BA0FD3F9}" type="slidenum">
              <a:rPr lang="en-US" altLang="en-US" sz="1400">
                <a:latin typeface="Impact" panose="020B0806030902050204" pitchFamily="34" charset="0"/>
              </a:rPr>
              <a:pPr/>
              <a:t>18</a:t>
            </a:fld>
            <a:endParaRPr lang="en-US" altLang="en-US" sz="1400" dirty="0">
              <a:latin typeface="Impact" panose="020B0806030902050204" pitchFamily="34" charset="0"/>
            </a:endParaRPr>
          </a:p>
        </p:txBody>
      </p:sp>
      <p:sp>
        <p:nvSpPr>
          <p:cNvPr id="12291" name="Content Placeholder 2"/>
          <p:cNvSpPr txBox="1">
            <a:spLocks/>
          </p:cNvSpPr>
          <p:nvPr/>
        </p:nvSpPr>
        <p:spPr bwMode="auto">
          <a:xfrm>
            <a:off x="3581399" y="1143000"/>
            <a:ext cx="5391727" cy="2362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marL="457200" indent="-457200">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a:spcBef>
                <a:spcPct val="20000"/>
              </a:spcBef>
              <a:buFont typeface="Wingdings" panose="05000000000000000000" pitchFamily="2" charset="2"/>
              <a:buChar char="V"/>
            </a:pPr>
            <a:r>
              <a:rPr kumimoji="1" lang="en-US" altLang="en-US" sz="2800" b="1" dirty="0" smtClean="0">
                <a:solidFill>
                  <a:srgbClr val="663300"/>
                </a:solidFill>
                <a:latin typeface="Comic Sans MS" panose="030F0702030302020204" pitchFamily="66" charset="0"/>
              </a:rPr>
              <a:t>God’s dwelling is the Christian community; its Head is in heaven, and its members are still making their earthly pilgrimage</a:t>
            </a:r>
          </a:p>
          <a:p>
            <a:pPr>
              <a:spcBef>
                <a:spcPct val="20000"/>
              </a:spcBef>
              <a:buFont typeface="Wingdings" panose="05000000000000000000" pitchFamily="2" charset="2"/>
              <a:buChar char="V"/>
            </a:pPr>
            <a:r>
              <a:rPr kumimoji="1" lang="en-US" altLang="en-US" sz="2800" b="1" dirty="0" smtClean="0">
                <a:solidFill>
                  <a:srgbClr val="663300"/>
                </a:solidFill>
                <a:latin typeface="Comic Sans MS" panose="030F0702030302020204" pitchFamily="66" charset="0"/>
              </a:rPr>
              <a:t>Saul, the early persecutor of the Church, discovered this when he was called by Jesus on the Road to Damascus.</a:t>
            </a:r>
            <a:endParaRPr kumimoji="1" lang="en-US" altLang="en-US" sz="2800" b="1" dirty="0">
              <a:solidFill>
                <a:srgbClr val="663300"/>
              </a:solidFill>
              <a:latin typeface="Comic Sans MS" panose="030F0702030302020204" pitchFamily="66" charset="0"/>
            </a:endParaRPr>
          </a:p>
        </p:txBody>
      </p:sp>
      <p:sp>
        <p:nvSpPr>
          <p:cNvPr id="9" name="Title 1"/>
          <p:cNvSpPr txBox="1">
            <a:spLocks/>
          </p:cNvSpPr>
          <p:nvPr/>
        </p:nvSpPr>
        <p:spPr bwMode="auto">
          <a:xfrm>
            <a:off x="141374" y="0"/>
            <a:ext cx="8831753" cy="1143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nchor="ctr"/>
          <a:lstStyle>
            <a:lvl1pPr algn="l" rtl="0" eaLnBrk="0" fontAlgn="base" hangingPunct="0">
              <a:spcBef>
                <a:spcPct val="0"/>
              </a:spcBef>
              <a:spcAft>
                <a:spcPct val="0"/>
              </a:spcAft>
              <a:defRPr kumimoji="1" sz="4000" b="1" cap="all">
                <a:solidFill>
                  <a:srgbClr val="663300"/>
                </a:solidFill>
                <a:effectLst>
                  <a:outerShdw blurRad="38100" dist="38100" dir="2700000" algn="tl">
                    <a:srgbClr val="C0C0C0"/>
                  </a:outerShdw>
                </a:effectLst>
                <a:latin typeface="+mj-lt"/>
                <a:ea typeface="+mj-ea"/>
                <a:cs typeface="+mj-cs"/>
              </a:defRPr>
            </a:lvl1pPr>
            <a:lvl2pPr algn="l" rtl="0" eaLnBrk="0" fontAlgn="base" hangingPunct="0">
              <a:spcBef>
                <a:spcPct val="0"/>
              </a:spcBef>
              <a:spcAft>
                <a:spcPct val="0"/>
              </a:spcAft>
              <a:defRPr kumimoji="1" sz="4800" b="1">
                <a:solidFill>
                  <a:srgbClr val="663300"/>
                </a:solidFill>
                <a:effectLst>
                  <a:outerShdw blurRad="38100" dist="38100" dir="2700000" algn="tl">
                    <a:srgbClr val="C0C0C0"/>
                  </a:outerShdw>
                </a:effectLst>
                <a:latin typeface="Tempus Sans ITC" pitchFamily="82" charset="0"/>
              </a:defRPr>
            </a:lvl2pPr>
            <a:lvl3pPr algn="l" rtl="0" eaLnBrk="0" fontAlgn="base" hangingPunct="0">
              <a:spcBef>
                <a:spcPct val="0"/>
              </a:spcBef>
              <a:spcAft>
                <a:spcPct val="0"/>
              </a:spcAft>
              <a:defRPr kumimoji="1" sz="4800" b="1">
                <a:solidFill>
                  <a:srgbClr val="663300"/>
                </a:solidFill>
                <a:effectLst>
                  <a:outerShdw blurRad="38100" dist="38100" dir="2700000" algn="tl">
                    <a:srgbClr val="C0C0C0"/>
                  </a:outerShdw>
                </a:effectLst>
                <a:latin typeface="Tempus Sans ITC" pitchFamily="82" charset="0"/>
              </a:defRPr>
            </a:lvl3pPr>
            <a:lvl4pPr algn="l" rtl="0" eaLnBrk="0" fontAlgn="base" hangingPunct="0">
              <a:spcBef>
                <a:spcPct val="0"/>
              </a:spcBef>
              <a:spcAft>
                <a:spcPct val="0"/>
              </a:spcAft>
              <a:defRPr kumimoji="1" sz="4800" b="1">
                <a:solidFill>
                  <a:srgbClr val="663300"/>
                </a:solidFill>
                <a:effectLst>
                  <a:outerShdw blurRad="38100" dist="38100" dir="2700000" algn="tl">
                    <a:srgbClr val="C0C0C0"/>
                  </a:outerShdw>
                </a:effectLst>
                <a:latin typeface="Tempus Sans ITC" pitchFamily="82" charset="0"/>
              </a:defRPr>
            </a:lvl4pPr>
            <a:lvl5pPr algn="l" rtl="0" eaLnBrk="0" fontAlgn="base" hangingPunct="0">
              <a:spcBef>
                <a:spcPct val="0"/>
              </a:spcBef>
              <a:spcAft>
                <a:spcPct val="0"/>
              </a:spcAft>
              <a:defRPr kumimoji="1" sz="4800" b="1">
                <a:solidFill>
                  <a:srgbClr val="663300"/>
                </a:solidFill>
                <a:effectLst>
                  <a:outerShdw blurRad="38100" dist="38100" dir="2700000" algn="tl">
                    <a:srgbClr val="C0C0C0"/>
                  </a:outerShdw>
                </a:effectLst>
                <a:latin typeface="Tempus Sans ITC" pitchFamily="82" charset="0"/>
              </a:defRPr>
            </a:lvl5pPr>
            <a:lvl6pPr marL="457200" algn="l" rtl="0" eaLnBrk="0" fontAlgn="base" hangingPunct="0">
              <a:spcBef>
                <a:spcPct val="0"/>
              </a:spcBef>
              <a:spcAft>
                <a:spcPct val="0"/>
              </a:spcAft>
              <a:defRPr kumimoji="1" sz="4800" b="1">
                <a:solidFill>
                  <a:srgbClr val="663300"/>
                </a:solidFill>
                <a:effectLst>
                  <a:outerShdw blurRad="38100" dist="38100" dir="2700000" algn="tl">
                    <a:srgbClr val="C0C0C0"/>
                  </a:outerShdw>
                </a:effectLst>
                <a:latin typeface="Tempus Sans ITC" pitchFamily="82" charset="0"/>
              </a:defRPr>
            </a:lvl6pPr>
            <a:lvl7pPr marL="914400" algn="l" rtl="0" eaLnBrk="0" fontAlgn="base" hangingPunct="0">
              <a:spcBef>
                <a:spcPct val="0"/>
              </a:spcBef>
              <a:spcAft>
                <a:spcPct val="0"/>
              </a:spcAft>
              <a:defRPr kumimoji="1" sz="4800" b="1">
                <a:solidFill>
                  <a:srgbClr val="663300"/>
                </a:solidFill>
                <a:effectLst>
                  <a:outerShdw blurRad="38100" dist="38100" dir="2700000" algn="tl">
                    <a:srgbClr val="C0C0C0"/>
                  </a:outerShdw>
                </a:effectLst>
                <a:latin typeface="Tempus Sans ITC" pitchFamily="82" charset="0"/>
              </a:defRPr>
            </a:lvl7pPr>
            <a:lvl8pPr marL="1371600" algn="l" rtl="0" eaLnBrk="0" fontAlgn="base" hangingPunct="0">
              <a:spcBef>
                <a:spcPct val="0"/>
              </a:spcBef>
              <a:spcAft>
                <a:spcPct val="0"/>
              </a:spcAft>
              <a:defRPr kumimoji="1" sz="4800" b="1">
                <a:solidFill>
                  <a:srgbClr val="663300"/>
                </a:solidFill>
                <a:effectLst>
                  <a:outerShdw blurRad="38100" dist="38100" dir="2700000" algn="tl">
                    <a:srgbClr val="C0C0C0"/>
                  </a:outerShdw>
                </a:effectLst>
                <a:latin typeface="Tempus Sans ITC" pitchFamily="82" charset="0"/>
              </a:defRPr>
            </a:lvl8pPr>
            <a:lvl9pPr marL="1828800" algn="l" rtl="0" eaLnBrk="0" fontAlgn="base" hangingPunct="0">
              <a:spcBef>
                <a:spcPct val="0"/>
              </a:spcBef>
              <a:spcAft>
                <a:spcPct val="0"/>
              </a:spcAft>
              <a:defRPr kumimoji="1" sz="4800" b="1">
                <a:solidFill>
                  <a:srgbClr val="663300"/>
                </a:solidFill>
                <a:effectLst>
                  <a:outerShdw blurRad="38100" dist="38100" dir="2700000" algn="tl">
                    <a:srgbClr val="C0C0C0"/>
                  </a:outerShdw>
                </a:effectLst>
                <a:latin typeface="Tempus Sans ITC" pitchFamily="82" charset="0"/>
              </a:defRPr>
            </a:lvl9pPr>
          </a:lstStyle>
          <a:p>
            <a:pPr algn="ctr">
              <a:defRPr/>
            </a:pPr>
            <a:r>
              <a:rPr lang="en-US" sz="4400" b="0" cap="none" dirty="0">
                <a:latin typeface="+mn-lt"/>
              </a:rPr>
              <a:t>Jesus, the NewTemple</a:t>
            </a:r>
          </a:p>
        </p:txBody>
      </p:sp>
      <p:sp>
        <p:nvSpPr>
          <p:cNvPr id="12" name="Rectangle 11"/>
          <p:cNvSpPr/>
          <p:nvPr/>
        </p:nvSpPr>
        <p:spPr>
          <a:xfrm>
            <a:off x="141374" y="5562600"/>
            <a:ext cx="8393025" cy="1200329"/>
          </a:xfrm>
          <a:prstGeom prst="rect">
            <a:avLst/>
          </a:prstGeom>
          <a:solidFill>
            <a:srgbClr val="FFFF99"/>
          </a:solidFill>
          <a:ln>
            <a:solidFill>
              <a:srgbClr val="A50021"/>
            </a:solidFill>
          </a:ln>
        </p:spPr>
        <p:txBody>
          <a:bodyPr wrap="square">
            <a:spAutoFit/>
          </a:bodyPr>
          <a:lstStyle/>
          <a:p>
            <a:pPr>
              <a:defRPr/>
            </a:pPr>
            <a:r>
              <a:rPr lang="en-US" b="1" dirty="0" smtClean="0">
                <a:solidFill>
                  <a:srgbClr val="000066"/>
                </a:solidFill>
                <a:latin typeface="+mn-lt"/>
              </a:rPr>
              <a:t>And he fell to the ground and heard a voice say to him, “Saul, Saul, why do you persecute me? And He said, I am Jesus whom you persecute” [Acts 9:4-5]. </a:t>
            </a:r>
            <a:endParaRPr lang="en-US" b="1" dirty="0">
              <a:solidFill>
                <a:srgbClr val="000066"/>
              </a:solidFill>
              <a:latin typeface="+mn-lt"/>
            </a:endParaRPr>
          </a:p>
        </p:txBody>
      </p:sp>
      <p:pic>
        <p:nvPicPr>
          <p:cNvPr id="2050" name="Picture 2" descr="Image result for Paul's conversion">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1877" y="1295399"/>
            <a:ext cx="3469522" cy="34695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84464037"/>
      </p:ext>
    </p:extLst>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Slide Number Placeholder 4"/>
          <p:cNvSpPr>
            <a:spLocks noGrp="1"/>
          </p:cNvSpPr>
          <p:nvPr>
            <p:ph type="sldNum" sz="quarter" idx="10"/>
          </p:nvPr>
        </p:nvSpPr>
        <p:spPr>
          <a:noFill/>
        </p:spPr>
        <p:txBody>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fld id="{0E1DE457-F958-48F1-A135-E3D8BA0FD3F9}" type="slidenum">
              <a:rPr lang="en-US" altLang="en-US" sz="1400">
                <a:latin typeface="Impact" panose="020B0806030902050204" pitchFamily="34" charset="0"/>
              </a:rPr>
              <a:pPr/>
              <a:t>19</a:t>
            </a:fld>
            <a:endParaRPr lang="en-US" altLang="en-US" sz="1400" dirty="0">
              <a:latin typeface="Impact" panose="020B0806030902050204" pitchFamily="34" charset="0"/>
            </a:endParaRPr>
          </a:p>
        </p:txBody>
      </p:sp>
      <p:sp>
        <p:nvSpPr>
          <p:cNvPr id="12291" name="Content Placeholder 2"/>
          <p:cNvSpPr txBox="1">
            <a:spLocks/>
          </p:cNvSpPr>
          <p:nvPr/>
        </p:nvSpPr>
        <p:spPr bwMode="auto">
          <a:xfrm>
            <a:off x="4499785" y="1066800"/>
            <a:ext cx="4644216" cy="42140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marL="457200" indent="-457200">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a:spcBef>
                <a:spcPct val="20000"/>
              </a:spcBef>
              <a:buFont typeface="Wingdings" panose="05000000000000000000" pitchFamily="2" charset="2"/>
              <a:buChar char="V"/>
            </a:pPr>
            <a:r>
              <a:rPr kumimoji="1" lang="en-US" altLang="en-US" sz="2800" b="1" dirty="0" smtClean="0">
                <a:solidFill>
                  <a:srgbClr val="663300"/>
                </a:solidFill>
                <a:latin typeface="Comic Sans MS" panose="030F0702030302020204" pitchFamily="66" charset="0"/>
              </a:rPr>
              <a:t>Under the Old Law, the Old Temple, was made of stone</a:t>
            </a:r>
          </a:p>
          <a:p>
            <a:pPr>
              <a:spcBef>
                <a:spcPct val="20000"/>
              </a:spcBef>
              <a:buFont typeface="Wingdings" panose="05000000000000000000" pitchFamily="2" charset="2"/>
              <a:buChar char="V"/>
            </a:pPr>
            <a:r>
              <a:rPr kumimoji="1" lang="en-US" altLang="en-US" sz="2800" b="1" dirty="0" smtClean="0">
                <a:solidFill>
                  <a:srgbClr val="663300"/>
                </a:solidFill>
                <a:latin typeface="Comic Sans MS" panose="030F0702030302020204" pitchFamily="66" charset="0"/>
              </a:rPr>
              <a:t>Under the New Law the New Temple is a spiritual community, with Jesus Christ as its cornerstone</a:t>
            </a:r>
          </a:p>
          <a:p>
            <a:pPr>
              <a:spcBef>
                <a:spcPct val="20000"/>
              </a:spcBef>
              <a:buFont typeface="Wingdings" panose="05000000000000000000" pitchFamily="2" charset="2"/>
              <a:buChar char="V"/>
            </a:pPr>
            <a:r>
              <a:rPr kumimoji="1" lang="en-US" altLang="en-US" sz="2800" b="1" dirty="0" smtClean="0">
                <a:solidFill>
                  <a:srgbClr val="663300"/>
                </a:solidFill>
                <a:latin typeface="Comic Sans MS" panose="030F0702030302020204" pitchFamily="66" charset="0"/>
              </a:rPr>
              <a:t>Its members – “living stones” – make up its structure</a:t>
            </a:r>
          </a:p>
          <a:p>
            <a:pPr marL="0" indent="0">
              <a:spcBef>
                <a:spcPct val="20000"/>
              </a:spcBef>
            </a:pPr>
            <a:endParaRPr kumimoji="1" lang="en-US" altLang="en-US" sz="2800" b="1" dirty="0" smtClean="0">
              <a:solidFill>
                <a:srgbClr val="663300"/>
              </a:solidFill>
              <a:latin typeface="Comic Sans MS" panose="030F0702030302020204" pitchFamily="66" charset="0"/>
            </a:endParaRPr>
          </a:p>
        </p:txBody>
      </p:sp>
      <p:sp>
        <p:nvSpPr>
          <p:cNvPr id="9" name="Title 1"/>
          <p:cNvSpPr txBox="1">
            <a:spLocks/>
          </p:cNvSpPr>
          <p:nvPr/>
        </p:nvSpPr>
        <p:spPr bwMode="auto">
          <a:xfrm>
            <a:off x="4499784" y="0"/>
            <a:ext cx="4644216" cy="1143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nchor="ctr"/>
          <a:lstStyle>
            <a:lvl1pPr algn="l" rtl="0" eaLnBrk="0" fontAlgn="base" hangingPunct="0">
              <a:spcBef>
                <a:spcPct val="0"/>
              </a:spcBef>
              <a:spcAft>
                <a:spcPct val="0"/>
              </a:spcAft>
              <a:defRPr kumimoji="1" sz="4000" b="1" cap="all">
                <a:solidFill>
                  <a:srgbClr val="663300"/>
                </a:solidFill>
                <a:effectLst>
                  <a:outerShdw blurRad="38100" dist="38100" dir="2700000" algn="tl">
                    <a:srgbClr val="C0C0C0"/>
                  </a:outerShdw>
                </a:effectLst>
                <a:latin typeface="+mj-lt"/>
                <a:ea typeface="+mj-ea"/>
                <a:cs typeface="+mj-cs"/>
              </a:defRPr>
            </a:lvl1pPr>
            <a:lvl2pPr algn="l" rtl="0" eaLnBrk="0" fontAlgn="base" hangingPunct="0">
              <a:spcBef>
                <a:spcPct val="0"/>
              </a:spcBef>
              <a:spcAft>
                <a:spcPct val="0"/>
              </a:spcAft>
              <a:defRPr kumimoji="1" sz="4800" b="1">
                <a:solidFill>
                  <a:srgbClr val="663300"/>
                </a:solidFill>
                <a:effectLst>
                  <a:outerShdw blurRad="38100" dist="38100" dir="2700000" algn="tl">
                    <a:srgbClr val="C0C0C0"/>
                  </a:outerShdw>
                </a:effectLst>
                <a:latin typeface="Tempus Sans ITC" pitchFamily="82" charset="0"/>
              </a:defRPr>
            </a:lvl2pPr>
            <a:lvl3pPr algn="l" rtl="0" eaLnBrk="0" fontAlgn="base" hangingPunct="0">
              <a:spcBef>
                <a:spcPct val="0"/>
              </a:spcBef>
              <a:spcAft>
                <a:spcPct val="0"/>
              </a:spcAft>
              <a:defRPr kumimoji="1" sz="4800" b="1">
                <a:solidFill>
                  <a:srgbClr val="663300"/>
                </a:solidFill>
                <a:effectLst>
                  <a:outerShdw blurRad="38100" dist="38100" dir="2700000" algn="tl">
                    <a:srgbClr val="C0C0C0"/>
                  </a:outerShdw>
                </a:effectLst>
                <a:latin typeface="Tempus Sans ITC" pitchFamily="82" charset="0"/>
              </a:defRPr>
            </a:lvl3pPr>
            <a:lvl4pPr algn="l" rtl="0" eaLnBrk="0" fontAlgn="base" hangingPunct="0">
              <a:spcBef>
                <a:spcPct val="0"/>
              </a:spcBef>
              <a:spcAft>
                <a:spcPct val="0"/>
              </a:spcAft>
              <a:defRPr kumimoji="1" sz="4800" b="1">
                <a:solidFill>
                  <a:srgbClr val="663300"/>
                </a:solidFill>
                <a:effectLst>
                  <a:outerShdw blurRad="38100" dist="38100" dir="2700000" algn="tl">
                    <a:srgbClr val="C0C0C0"/>
                  </a:outerShdw>
                </a:effectLst>
                <a:latin typeface="Tempus Sans ITC" pitchFamily="82" charset="0"/>
              </a:defRPr>
            </a:lvl4pPr>
            <a:lvl5pPr algn="l" rtl="0" eaLnBrk="0" fontAlgn="base" hangingPunct="0">
              <a:spcBef>
                <a:spcPct val="0"/>
              </a:spcBef>
              <a:spcAft>
                <a:spcPct val="0"/>
              </a:spcAft>
              <a:defRPr kumimoji="1" sz="4800" b="1">
                <a:solidFill>
                  <a:srgbClr val="663300"/>
                </a:solidFill>
                <a:effectLst>
                  <a:outerShdw blurRad="38100" dist="38100" dir="2700000" algn="tl">
                    <a:srgbClr val="C0C0C0"/>
                  </a:outerShdw>
                </a:effectLst>
                <a:latin typeface="Tempus Sans ITC" pitchFamily="82" charset="0"/>
              </a:defRPr>
            </a:lvl5pPr>
            <a:lvl6pPr marL="457200" algn="l" rtl="0" eaLnBrk="0" fontAlgn="base" hangingPunct="0">
              <a:spcBef>
                <a:spcPct val="0"/>
              </a:spcBef>
              <a:spcAft>
                <a:spcPct val="0"/>
              </a:spcAft>
              <a:defRPr kumimoji="1" sz="4800" b="1">
                <a:solidFill>
                  <a:srgbClr val="663300"/>
                </a:solidFill>
                <a:effectLst>
                  <a:outerShdw blurRad="38100" dist="38100" dir="2700000" algn="tl">
                    <a:srgbClr val="C0C0C0"/>
                  </a:outerShdw>
                </a:effectLst>
                <a:latin typeface="Tempus Sans ITC" pitchFamily="82" charset="0"/>
              </a:defRPr>
            </a:lvl6pPr>
            <a:lvl7pPr marL="914400" algn="l" rtl="0" eaLnBrk="0" fontAlgn="base" hangingPunct="0">
              <a:spcBef>
                <a:spcPct val="0"/>
              </a:spcBef>
              <a:spcAft>
                <a:spcPct val="0"/>
              </a:spcAft>
              <a:defRPr kumimoji="1" sz="4800" b="1">
                <a:solidFill>
                  <a:srgbClr val="663300"/>
                </a:solidFill>
                <a:effectLst>
                  <a:outerShdw blurRad="38100" dist="38100" dir="2700000" algn="tl">
                    <a:srgbClr val="C0C0C0"/>
                  </a:outerShdw>
                </a:effectLst>
                <a:latin typeface="Tempus Sans ITC" pitchFamily="82" charset="0"/>
              </a:defRPr>
            </a:lvl7pPr>
            <a:lvl8pPr marL="1371600" algn="l" rtl="0" eaLnBrk="0" fontAlgn="base" hangingPunct="0">
              <a:spcBef>
                <a:spcPct val="0"/>
              </a:spcBef>
              <a:spcAft>
                <a:spcPct val="0"/>
              </a:spcAft>
              <a:defRPr kumimoji="1" sz="4800" b="1">
                <a:solidFill>
                  <a:srgbClr val="663300"/>
                </a:solidFill>
                <a:effectLst>
                  <a:outerShdw blurRad="38100" dist="38100" dir="2700000" algn="tl">
                    <a:srgbClr val="C0C0C0"/>
                  </a:outerShdw>
                </a:effectLst>
                <a:latin typeface="Tempus Sans ITC" pitchFamily="82" charset="0"/>
              </a:defRPr>
            </a:lvl8pPr>
            <a:lvl9pPr marL="1828800" algn="l" rtl="0" eaLnBrk="0" fontAlgn="base" hangingPunct="0">
              <a:spcBef>
                <a:spcPct val="0"/>
              </a:spcBef>
              <a:spcAft>
                <a:spcPct val="0"/>
              </a:spcAft>
              <a:defRPr kumimoji="1" sz="4800" b="1">
                <a:solidFill>
                  <a:srgbClr val="663300"/>
                </a:solidFill>
                <a:effectLst>
                  <a:outerShdw blurRad="38100" dist="38100" dir="2700000" algn="tl">
                    <a:srgbClr val="C0C0C0"/>
                  </a:outerShdw>
                </a:effectLst>
                <a:latin typeface="Tempus Sans ITC" pitchFamily="82" charset="0"/>
              </a:defRPr>
            </a:lvl9pPr>
          </a:lstStyle>
          <a:p>
            <a:pPr algn="ctr">
              <a:defRPr/>
            </a:pPr>
            <a:r>
              <a:rPr lang="en-US" sz="4400" b="0" cap="none" dirty="0" smtClean="0">
                <a:latin typeface="+mn-lt"/>
              </a:rPr>
              <a:t>Spiritual Temple</a:t>
            </a:r>
            <a:endParaRPr lang="en-US" sz="4400" b="0" cap="none" dirty="0">
              <a:latin typeface="+mn-lt"/>
            </a:endParaRPr>
          </a:p>
        </p:txBody>
      </p:sp>
      <p:sp>
        <p:nvSpPr>
          <p:cNvPr id="12" name="Rectangle 11"/>
          <p:cNvSpPr/>
          <p:nvPr/>
        </p:nvSpPr>
        <p:spPr>
          <a:xfrm>
            <a:off x="76199" y="399157"/>
            <a:ext cx="4423585" cy="6370975"/>
          </a:xfrm>
          <a:prstGeom prst="rect">
            <a:avLst/>
          </a:prstGeom>
          <a:solidFill>
            <a:srgbClr val="FFFF99"/>
          </a:solidFill>
          <a:ln>
            <a:solidFill>
              <a:srgbClr val="A50021"/>
            </a:solidFill>
          </a:ln>
        </p:spPr>
        <p:txBody>
          <a:bodyPr wrap="square">
            <a:spAutoFit/>
          </a:bodyPr>
          <a:lstStyle/>
          <a:p>
            <a:pPr>
              <a:defRPr/>
            </a:pPr>
            <a:r>
              <a:rPr lang="en-US" b="1" dirty="0">
                <a:solidFill>
                  <a:srgbClr val="000066"/>
                </a:solidFill>
                <a:latin typeface="+mn-lt"/>
              </a:rPr>
              <a:t>So then you are no longer strangers and sojourners, but you are fellow citizens with the holy ones and members of the household of </a:t>
            </a:r>
            <a:r>
              <a:rPr lang="en-US" b="1" dirty="0" smtClean="0">
                <a:solidFill>
                  <a:srgbClr val="000066"/>
                </a:solidFill>
                <a:latin typeface="+mn-lt"/>
              </a:rPr>
              <a:t>God, built </a:t>
            </a:r>
            <a:r>
              <a:rPr lang="en-US" b="1" dirty="0">
                <a:solidFill>
                  <a:srgbClr val="000066"/>
                </a:solidFill>
                <a:latin typeface="+mn-lt"/>
              </a:rPr>
              <a:t>upon the foundation of the apostles and </a:t>
            </a:r>
            <a:r>
              <a:rPr lang="en-US" b="1" dirty="0" smtClean="0">
                <a:solidFill>
                  <a:srgbClr val="000066"/>
                </a:solidFill>
                <a:latin typeface="+mn-lt"/>
              </a:rPr>
              <a:t>prophets, with </a:t>
            </a:r>
            <a:r>
              <a:rPr lang="en-US" b="1" dirty="0">
                <a:solidFill>
                  <a:srgbClr val="000066"/>
                </a:solidFill>
                <a:latin typeface="+mn-lt"/>
              </a:rPr>
              <a:t>Christ Jesus himself as the </a:t>
            </a:r>
            <a:r>
              <a:rPr lang="en-US" b="1" dirty="0" smtClean="0">
                <a:solidFill>
                  <a:srgbClr val="000066"/>
                </a:solidFill>
                <a:latin typeface="+mn-lt"/>
              </a:rPr>
              <a:t>capstone.</a:t>
            </a:r>
            <a:r>
              <a:rPr lang="en-US" b="1" baseline="30000" dirty="0">
                <a:solidFill>
                  <a:srgbClr val="000066"/>
                </a:solidFill>
                <a:latin typeface="+mn-lt"/>
              </a:rPr>
              <a:t> </a:t>
            </a:r>
            <a:r>
              <a:rPr lang="en-US" b="1" dirty="0" smtClean="0">
                <a:solidFill>
                  <a:srgbClr val="000066"/>
                </a:solidFill>
                <a:latin typeface="+mn-lt"/>
              </a:rPr>
              <a:t>Through </a:t>
            </a:r>
            <a:r>
              <a:rPr lang="en-US" b="1" dirty="0">
                <a:solidFill>
                  <a:srgbClr val="000066"/>
                </a:solidFill>
                <a:latin typeface="+mn-lt"/>
              </a:rPr>
              <a:t>him the whole structure is held together and grows into a temple sacred in the </a:t>
            </a:r>
            <a:r>
              <a:rPr lang="en-US" b="1" dirty="0" smtClean="0">
                <a:solidFill>
                  <a:srgbClr val="000066"/>
                </a:solidFill>
                <a:latin typeface="+mn-lt"/>
              </a:rPr>
              <a:t>Lord; in </a:t>
            </a:r>
            <a:r>
              <a:rPr lang="en-US" b="1" dirty="0">
                <a:solidFill>
                  <a:srgbClr val="000066"/>
                </a:solidFill>
                <a:latin typeface="+mn-lt"/>
              </a:rPr>
              <a:t>him you also are being built together into a dwelling place of God in the </a:t>
            </a:r>
            <a:r>
              <a:rPr lang="en-US" b="1" dirty="0" smtClean="0">
                <a:solidFill>
                  <a:srgbClr val="000066"/>
                </a:solidFill>
                <a:latin typeface="+mn-lt"/>
              </a:rPr>
              <a:t>Spirit [Ephesians 2:19-22]. </a:t>
            </a:r>
            <a:endParaRPr lang="en-US" b="1" dirty="0">
              <a:solidFill>
                <a:srgbClr val="000066"/>
              </a:solidFill>
              <a:latin typeface="+mn-lt"/>
            </a:endParaRPr>
          </a:p>
        </p:txBody>
      </p:sp>
    </p:spTree>
    <p:extLst>
      <p:ext uri="{BB962C8B-B14F-4D97-AF65-F5344CB8AC3E}">
        <p14:creationId xmlns:p14="http://schemas.microsoft.com/office/powerpoint/2010/main" val="3688798438"/>
      </p:ext>
    </p:extLst>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a:xfrm>
            <a:off x="0" y="3962400"/>
            <a:ext cx="4114801" cy="2677656"/>
          </a:xfrm>
          <a:prstGeom prst="rect">
            <a:avLst/>
          </a:prstGeom>
          <a:solidFill>
            <a:srgbClr val="FFFF99"/>
          </a:solidFill>
          <a:ln>
            <a:solidFill>
              <a:srgbClr val="A50021"/>
            </a:solidFill>
          </a:ln>
        </p:spPr>
        <p:txBody>
          <a:bodyPr wrap="square">
            <a:spAutoFit/>
          </a:bodyPr>
          <a:lstStyle/>
          <a:p>
            <a:r>
              <a:rPr lang="en-US" b="1" dirty="0">
                <a:solidFill>
                  <a:srgbClr val="000066"/>
                </a:solidFill>
                <a:latin typeface="+mn-lt"/>
              </a:rPr>
              <a:t>Do you not know that your body is a </a:t>
            </a:r>
            <a:r>
              <a:rPr lang="en-US" b="1" dirty="0" smtClean="0">
                <a:solidFill>
                  <a:srgbClr val="000066"/>
                </a:solidFill>
                <a:latin typeface="+mn-lt"/>
              </a:rPr>
              <a:t>Temple</a:t>
            </a:r>
            <a:r>
              <a:rPr lang="en-US" b="1" baseline="30000" dirty="0">
                <a:solidFill>
                  <a:srgbClr val="000066"/>
                </a:solidFill>
                <a:latin typeface="+mn-lt"/>
                <a:hlinkClick r:id="rId3"/>
              </a:rPr>
              <a:t>*</a:t>
            </a:r>
            <a:r>
              <a:rPr lang="en-US" b="1" dirty="0">
                <a:solidFill>
                  <a:srgbClr val="000066"/>
                </a:solidFill>
                <a:latin typeface="+mn-lt"/>
              </a:rPr>
              <a:t> of the </a:t>
            </a:r>
            <a:r>
              <a:rPr lang="en-US" b="1" dirty="0" smtClean="0">
                <a:solidFill>
                  <a:srgbClr val="000066"/>
                </a:solidFill>
                <a:latin typeface="+mn-lt"/>
              </a:rPr>
              <a:t>Holy </a:t>
            </a:r>
            <a:r>
              <a:rPr lang="en-US" b="1" dirty="0">
                <a:solidFill>
                  <a:srgbClr val="000066"/>
                </a:solidFill>
                <a:latin typeface="+mn-lt"/>
              </a:rPr>
              <a:t>Spirit within you, whom you have from God, and that you are not your </a:t>
            </a:r>
            <a:r>
              <a:rPr lang="en-US" b="1" dirty="0" smtClean="0">
                <a:solidFill>
                  <a:srgbClr val="000066"/>
                </a:solidFill>
                <a:latin typeface="+mn-lt"/>
              </a:rPr>
              <a:t>own? [1 Corinthians 6:19]. </a:t>
            </a:r>
            <a:endParaRPr lang="en-US" b="1" dirty="0">
              <a:solidFill>
                <a:srgbClr val="000066"/>
              </a:solidFill>
              <a:latin typeface="+mn-lt"/>
            </a:endParaRPr>
          </a:p>
        </p:txBody>
      </p:sp>
      <p:sp>
        <p:nvSpPr>
          <p:cNvPr id="12290" name="Slide Number Placeholder 4"/>
          <p:cNvSpPr>
            <a:spLocks noGrp="1"/>
          </p:cNvSpPr>
          <p:nvPr>
            <p:ph type="sldNum" sz="quarter" idx="10"/>
          </p:nvPr>
        </p:nvSpPr>
        <p:spPr>
          <a:noFill/>
        </p:spPr>
        <p:txBody>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fld id="{0E1DE457-F958-48F1-A135-E3D8BA0FD3F9}" type="slidenum">
              <a:rPr lang="en-US" altLang="en-US" sz="1400">
                <a:latin typeface="Impact" panose="020B0806030902050204" pitchFamily="34" charset="0"/>
              </a:rPr>
              <a:pPr/>
              <a:t>20</a:t>
            </a:fld>
            <a:endParaRPr lang="en-US" altLang="en-US" sz="1400" dirty="0">
              <a:latin typeface="Impact" panose="020B0806030902050204" pitchFamily="34" charset="0"/>
            </a:endParaRPr>
          </a:p>
        </p:txBody>
      </p:sp>
      <p:sp>
        <p:nvSpPr>
          <p:cNvPr id="12291" name="Content Placeholder 2"/>
          <p:cNvSpPr txBox="1">
            <a:spLocks/>
          </p:cNvSpPr>
          <p:nvPr/>
        </p:nvSpPr>
        <p:spPr bwMode="auto">
          <a:xfrm>
            <a:off x="4114801" y="1143000"/>
            <a:ext cx="4953000" cy="42140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marL="457200" indent="-457200">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a:spcBef>
                <a:spcPct val="20000"/>
              </a:spcBef>
              <a:buFont typeface="Wingdings" panose="05000000000000000000" pitchFamily="2" charset="2"/>
              <a:buChar char="V"/>
            </a:pPr>
            <a:r>
              <a:rPr kumimoji="1" lang="en-US" altLang="en-US" sz="2800" b="1" dirty="0" smtClean="0">
                <a:solidFill>
                  <a:srgbClr val="663300"/>
                </a:solidFill>
                <a:latin typeface="+mn-lt"/>
              </a:rPr>
              <a:t>The Community is God’s new dwelling place…in the Spirit</a:t>
            </a:r>
          </a:p>
          <a:p>
            <a:pPr>
              <a:spcBef>
                <a:spcPct val="20000"/>
              </a:spcBef>
              <a:buFont typeface="Wingdings" panose="05000000000000000000" pitchFamily="2" charset="2"/>
              <a:buChar char="V"/>
            </a:pPr>
            <a:r>
              <a:rPr kumimoji="1" lang="en-US" altLang="en-US" sz="2800" b="1" dirty="0" smtClean="0">
                <a:solidFill>
                  <a:srgbClr val="663300"/>
                </a:solidFill>
                <a:latin typeface="+mn-lt"/>
              </a:rPr>
              <a:t>Jesus promised His Holy Spirit “…</a:t>
            </a:r>
            <a:r>
              <a:rPr lang="en-US" sz="2800" b="1" dirty="0" smtClean="0">
                <a:solidFill>
                  <a:srgbClr val="663300"/>
                </a:solidFill>
                <a:latin typeface="+mn-lt"/>
              </a:rPr>
              <a:t>it </a:t>
            </a:r>
            <a:r>
              <a:rPr lang="en-US" sz="2800" b="1" dirty="0">
                <a:solidFill>
                  <a:srgbClr val="663300"/>
                </a:solidFill>
                <a:latin typeface="+mn-lt"/>
              </a:rPr>
              <a:t>remains with you, and will be in </a:t>
            </a:r>
            <a:r>
              <a:rPr lang="en-US" sz="2800" b="1" dirty="0" smtClean="0">
                <a:solidFill>
                  <a:srgbClr val="663300"/>
                </a:solidFill>
                <a:latin typeface="+mn-lt"/>
              </a:rPr>
              <a:t>you.” [John 14:17]</a:t>
            </a:r>
          </a:p>
          <a:p>
            <a:pPr>
              <a:spcBef>
                <a:spcPct val="20000"/>
              </a:spcBef>
              <a:buFont typeface="Wingdings" panose="05000000000000000000" pitchFamily="2" charset="2"/>
              <a:buChar char="V"/>
            </a:pPr>
            <a:r>
              <a:rPr kumimoji="1" lang="en-US" altLang="en-US" sz="2800" b="1" dirty="0" smtClean="0">
                <a:solidFill>
                  <a:srgbClr val="663300"/>
                </a:solidFill>
                <a:latin typeface="+mn-lt"/>
              </a:rPr>
              <a:t>Jesus prays that all who believe in Him will be one with Him and the Father [John 17:20-21]</a:t>
            </a:r>
          </a:p>
          <a:p>
            <a:pPr marL="0" indent="0">
              <a:spcBef>
                <a:spcPct val="20000"/>
              </a:spcBef>
            </a:pPr>
            <a:endParaRPr kumimoji="1" lang="en-US" altLang="en-US" sz="2800" b="1" dirty="0" smtClean="0">
              <a:solidFill>
                <a:srgbClr val="663300"/>
              </a:solidFill>
              <a:latin typeface="+mn-lt"/>
            </a:endParaRPr>
          </a:p>
        </p:txBody>
      </p:sp>
      <p:sp>
        <p:nvSpPr>
          <p:cNvPr id="9" name="Title 1"/>
          <p:cNvSpPr txBox="1">
            <a:spLocks/>
          </p:cNvSpPr>
          <p:nvPr/>
        </p:nvSpPr>
        <p:spPr bwMode="auto">
          <a:xfrm>
            <a:off x="4267200" y="0"/>
            <a:ext cx="4800600" cy="1143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nchor="ctr"/>
          <a:lstStyle>
            <a:lvl1pPr algn="l" rtl="0" eaLnBrk="0" fontAlgn="base" hangingPunct="0">
              <a:spcBef>
                <a:spcPct val="0"/>
              </a:spcBef>
              <a:spcAft>
                <a:spcPct val="0"/>
              </a:spcAft>
              <a:defRPr kumimoji="1" sz="4000" b="1" cap="all">
                <a:solidFill>
                  <a:srgbClr val="663300"/>
                </a:solidFill>
                <a:effectLst>
                  <a:outerShdw blurRad="38100" dist="38100" dir="2700000" algn="tl">
                    <a:srgbClr val="C0C0C0"/>
                  </a:outerShdw>
                </a:effectLst>
                <a:latin typeface="+mj-lt"/>
                <a:ea typeface="+mj-ea"/>
                <a:cs typeface="+mj-cs"/>
              </a:defRPr>
            </a:lvl1pPr>
            <a:lvl2pPr algn="l" rtl="0" eaLnBrk="0" fontAlgn="base" hangingPunct="0">
              <a:spcBef>
                <a:spcPct val="0"/>
              </a:spcBef>
              <a:spcAft>
                <a:spcPct val="0"/>
              </a:spcAft>
              <a:defRPr kumimoji="1" sz="4800" b="1">
                <a:solidFill>
                  <a:srgbClr val="663300"/>
                </a:solidFill>
                <a:effectLst>
                  <a:outerShdw blurRad="38100" dist="38100" dir="2700000" algn="tl">
                    <a:srgbClr val="C0C0C0"/>
                  </a:outerShdw>
                </a:effectLst>
                <a:latin typeface="Tempus Sans ITC" pitchFamily="82" charset="0"/>
              </a:defRPr>
            </a:lvl2pPr>
            <a:lvl3pPr algn="l" rtl="0" eaLnBrk="0" fontAlgn="base" hangingPunct="0">
              <a:spcBef>
                <a:spcPct val="0"/>
              </a:spcBef>
              <a:spcAft>
                <a:spcPct val="0"/>
              </a:spcAft>
              <a:defRPr kumimoji="1" sz="4800" b="1">
                <a:solidFill>
                  <a:srgbClr val="663300"/>
                </a:solidFill>
                <a:effectLst>
                  <a:outerShdw blurRad="38100" dist="38100" dir="2700000" algn="tl">
                    <a:srgbClr val="C0C0C0"/>
                  </a:outerShdw>
                </a:effectLst>
                <a:latin typeface="Tempus Sans ITC" pitchFamily="82" charset="0"/>
              </a:defRPr>
            </a:lvl3pPr>
            <a:lvl4pPr algn="l" rtl="0" eaLnBrk="0" fontAlgn="base" hangingPunct="0">
              <a:spcBef>
                <a:spcPct val="0"/>
              </a:spcBef>
              <a:spcAft>
                <a:spcPct val="0"/>
              </a:spcAft>
              <a:defRPr kumimoji="1" sz="4800" b="1">
                <a:solidFill>
                  <a:srgbClr val="663300"/>
                </a:solidFill>
                <a:effectLst>
                  <a:outerShdw blurRad="38100" dist="38100" dir="2700000" algn="tl">
                    <a:srgbClr val="C0C0C0"/>
                  </a:outerShdw>
                </a:effectLst>
                <a:latin typeface="Tempus Sans ITC" pitchFamily="82" charset="0"/>
              </a:defRPr>
            </a:lvl4pPr>
            <a:lvl5pPr algn="l" rtl="0" eaLnBrk="0" fontAlgn="base" hangingPunct="0">
              <a:spcBef>
                <a:spcPct val="0"/>
              </a:spcBef>
              <a:spcAft>
                <a:spcPct val="0"/>
              </a:spcAft>
              <a:defRPr kumimoji="1" sz="4800" b="1">
                <a:solidFill>
                  <a:srgbClr val="663300"/>
                </a:solidFill>
                <a:effectLst>
                  <a:outerShdw blurRad="38100" dist="38100" dir="2700000" algn="tl">
                    <a:srgbClr val="C0C0C0"/>
                  </a:outerShdw>
                </a:effectLst>
                <a:latin typeface="Tempus Sans ITC" pitchFamily="82" charset="0"/>
              </a:defRPr>
            </a:lvl5pPr>
            <a:lvl6pPr marL="457200" algn="l" rtl="0" eaLnBrk="0" fontAlgn="base" hangingPunct="0">
              <a:spcBef>
                <a:spcPct val="0"/>
              </a:spcBef>
              <a:spcAft>
                <a:spcPct val="0"/>
              </a:spcAft>
              <a:defRPr kumimoji="1" sz="4800" b="1">
                <a:solidFill>
                  <a:srgbClr val="663300"/>
                </a:solidFill>
                <a:effectLst>
                  <a:outerShdw blurRad="38100" dist="38100" dir="2700000" algn="tl">
                    <a:srgbClr val="C0C0C0"/>
                  </a:outerShdw>
                </a:effectLst>
                <a:latin typeface="Tempus Sans ITC" pitchFamily="82" charset="0"/>
              </a:defRPr>
            </a:lvl6pPr>
            <a:lvl7pPr marL="914400" algn="l" rtl="0" eaLnBrk="0" fontAlgn="base" hangingPunct="0">
              <a:spcBef>
                <a:spcPct val="0"/>
              </a:spcBef>
              <a:spcAft>
                <a:spcPct val="0"/>
              </a:spcAft>
              <a:defRPr kumimoji="1" sz="4800" b="1">
                <a:solidFill>
                  <a:srgbClr val="663300"/>
                </a:solidFill>
                <a:effectLst>
                  <a:outerShdw blurRad="38100" dist="38100" dir="2700000" algn="tl">
                    <a:srgbClr val="C0C0C0"/>
                  </a:outerShdw>
                </a:effectLst>
                <a:latin typeface="Tempus Sans ITC" pitchFamily="82" charset="0"/>
              </a:defRPr>
            </a:lvl7pPr>
            <a:lvl8pPr marL="1371600" algn="l" rtl="0" eaLnBrk="0" fontAlgn="base" hangingPunct="0">
              <a:spcBef>
                <a:spcPct val="0"/>
              </a:spcBef>
              <a:spcAft>
                <a:spcPct val="0"/>
              </a:spcAft>
              <a:defRPr kumimoji="1" sz="4800" b="1">
                <a:solidFill>
                  <a:srgbClr val="663300"/>
                </a:solidFill>
                <a:effectLst>
                  <a:outerShdw blurRad="38100" dist="38100" dir="2700000" algn="tl">
                    <a:srgbClr val="C0C0C0"/>
                  </a:outerShdw>
                </a:effectLst>
                <a:latin typeface="Tempus Sans ITC" pitchFamily="82" charset="0"/>
              </a:defRPr>
            </a:lvl8pPr>
            <a:lvl9pPr marL="1828800" algn="l" rtl="0" eaLnBrk="0" fontAlgn="base" hangingPunct="0">
              <a:spcBef>
                <a:spcPct val="0"/>
              </a:spcBef>
              <a:spcAft>
                <a:spcPct val="0"/>
              </a:spcAft>
              <a:defRPr kumimoji="1" sz="4800" b="1">
                <a:solidFill>
                  <a:srgbClr val="663300"/>
                </a:solidFill>
                <a:effectLst>
                  <a:outerShdw blurRad="38100" dist="38100" dir="2700000" algn="tl">
                    <a:srgbClr val="C0C0C0"/>
                  </a:outerShdw>
                </a:effectLst>
                <a:latin typeface="Tempus Sans ITC" pitchFamily="82" charset="0"/>
              </a:defRPr>
            </a:lvl9pPr>
          </a:lstStyle>
          <a:p>
            <a:pPr algn="ctr">
              <a:defRPr/>
            </a:pPr>
            <a:r>
              <a:rPr lang="en-US" sz="4400" b="0" cap="none" dirty="0" smtClean="0">
                <a:latin typeface="+mn-lt"/>
              </a:rPr>
              <a:t>Spiritual Temple</a:t>
            </a:r>
            <a:endParaRPr lang="en-US" sz="4400" b="0" cap="none" dirty="0">
              <a:latin typeface="+mn-lt"/>
            </a:endParaRPr>
          </a:p>
        </p:txBody>
      </p:sp>
      <p:pic>
        <p:nvPicPr>
          <p:cNvPr id="5122" name="Picture 2" descr="C:\Users\Dana McCarthy\Documents\God\Adult Faith Formation\Course-Temple-Presence of God\Images\Holy Spirit.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 y="9440"/>
            <a:ext cx="4114801" cy="39529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12668301"/>
      </p:ext>
    </p:extLst>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Slide Number Placeholder 4"/>
          <p:cNvSpPr>
            <a:spLocks noGrp="1"/>
          </p:cNvSpPr>
          <p:nvPr>
            <p:ph type="sldNum" sz="quarter" idx="10"/>
          </p:nvPr>
        </p:nvSpPr>
        <p:spPr>
          <a:noFill/>
        </p:spPr>
        <p:txBody>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fld id="{0E1DE457-F958-48F1-A135-E3D8BA0FD3F9}" type="slidenum">
              <a:rPr lang="en-US" altLang="en-US" sz="1400">
                <a:latin typeface="Impact" panose="020B0806030902050204" pitchFamily="34" charset="0"/>
              </a:rPr>
              <a:pPr/>
              <a:t>21</a:t>
            </a:fld>
            <a:endParaRPr lang="en-US" altLang="en-US" sz="1400" dirty="0">
              <a:latin typeface="Impact" panose="020B0806030902050204" pitchFamily="34" charset="0"/>
            </a:endParaRPr>
          </a:p>
        </p:txBody>
      </p:sp>
      <p:sp>
        <p:nvSpPr>
          <p:cNvPr id="12291" name="Content Placeholder 2"/>
          <p:cNvSpPr txBox="1">
            <a:spLocks/>
          </p:cNvSpPr>
          <p:nvPr/>
        </p:nvSpPr>
        <p:spPr bwMode="auto">
          <a:xfrm>
            <a:off x="4328910" y="1143000"/>
            <a:ext cx="4738890" cy="42140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marL="457200" indent="-457200">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a:spcBef>
                <a:spcPct val="20000"/>
              </a:spcBef>
              <a:buFont typeface="Wingdings" panose="05000000000000000000" pitchFamily="2" charset="2"/>
              <a:buChar char="V"/>
            </a:pPr>
            <a:r>
              <a:rPr kumimoji="1" lang="en-US" altLang="en-US" sz="2800" b="1" dirty="0">
                <a:solidFill>
                  <a:srgbClr val="663300"/>
                </a:solidFill>
                <a:latin typeface="Comic Sans MS" panose="030F0702030302020204" pitchFamily="66" charset="0"/>
              </a:rPr>
              <a:t>The Church is the true Temple of which the Temple of stone was just a </a:t>
            </a:r>
            <a:r>
              <a:rPr kumimoji="1" lang="en-US" altLang="en-US" sz="2800" b="1" dirty="0" smtClean="0">
                <a:solidFill>
                  <a:srgbClr val="663300"/>
                </a:solidFill>
                <a:latin typeface="Comic Sans MS" panose="030F0702030302020204" pitchFamily="66" charset="0"/>
              </a:rPr>
              <a:t>figure, a “type”</a:t>
            </a:r>
            <a:endParaRPr kumimoji="1" lang="en-US" altLang="en-US" sz="2800" b="1" dirty="0">
              <a:solidFill>
                <a:srgbClr val="663300"/>
              </a:solidFill>
              <a:latin typeface="Comic Sans MS" panose="030F0702030302020204" pitchFamily="66" charset="0"/>
            </a:endParaRPr>
          </a:p>
          <a:p>
            <a:pPr>
              <a:spcBef>
                <a:spcPct val="20000"/>
              </a:spcBef>
              <a:buFont typeface="Wingdings" panose="05000000000000000000" pitchFamily="2" charset="2"/>
              <a:buChar char="V"/>
            </a:pPr>
            <a:r>
              <a:rPr kumimoji="1" lang="en-US" altLang="en-US" sz="2800" b="1" dirty="0" smtClean="0">
                <a:solidFill>
                  <a:srgbClr val="663300"/>
                </a:solidFill>
                <a:latin typeface="Comic Sans MS" panose="030F0702030302020204" pitchFamily="66" charset="0"/>
              </a:rPr>
              <a:t>Jesus and those in His Church – the baptized – are living stones</a:t>
            </a:r>
          </a:p>
          <a:p>
            <a:pPr>
              <a:spcBef>
                <a:spcPct val="20000"/>
              </a:spcBef>
              <a:buFont typeface="Wingdings" panose="05000000000000000000" pitchFamily="2" charset="2"/>
              <a:buChar char="V"/>
            </a:pPr>
            <a:r>
              <a:rPr kumimoji="1" lang="en-US" altLang="en-US" sz="2800" b="1" dirty="0" smtClean="0">
                <a:solidFill>
                  <a:srgbClr val="663300"/>
                </a:solidFill>
                <a:latin typeface="Comic Sans MS" panose="030F0702030302020204" pitchFamily="66" charset="0"/>
              </a:rPr>
              <a:t>Christ has given His Church a holy priesthood that will offer “spiritual sacrifices”</a:t>
            </a:r>
          </a:p>
          <a:p>
            <a:pPr>
              <a:spcBef>
                <a:spcPct val="20000"/>
              </a:spcBef>
              <a:buFont typeface="Wingdings" panose="05000000000000000000" pitchFamily="2" charset="2"/>
              <a:buChar char="V"/>
            </a:pPr>
            <a:endParaRPr kumimoji="1" lang="en-US" altLang="en-US" sz="2800" b="1" dirty="0" smtClean="0">
              <a:solidFill>
                <a:srgbClr val="663300"/>
              </a:solidFill>
              <a:latin typeface="Comic Sans MS" panose="030F0702030302020204" pitchFamily="66" charset="0"/>
            </a:endParaRPr>
          </a:p>
        </p:txBody>
      </p:sp>
      <p:sp>
        <p:nvSpPr>
          <p:cNvPr id="9" name="Title 1"/>
          <p:cNvSpPr txBox="1">
            <a:spLocks/>
          </p:cNvSpPr>
          <p:nvPr/>
        </p:nvSpPr>
        <p:spPr bwMode="auto">
          <a:xfrm>
            <a:off x="4328911" y="0"/>
            <a:ext cx="4644216" cy="1143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nchor="ctr"/>
          <a:lstStyle>
            <a:lvl1pPr algn="l" rtl="0" eaLnBrk="0" fontAlgn="base" hangingPunct="0">
              <a:spcBef>
                <a:spcPct val="0"/>
              </a:spcBef>
              <a:spcAft>
                <a:spcPct val="0"/>
              </a:spcAft>
              <a:defRPr kumimoji="1" sz="4000" b="1" cap="all">
                <a:solidFill>
                  <a:srgbClr val="663300"/>
                </a:solidFill>
                <a:effectLst>
                  <a:outerShdw blurRad="38100" dist="38100" dir="2700000" algn="tl">
                    <a:srgbClr val="C0C0C0"/>
                  </a:outerShdw>
                </a:effectLst>
                <a:latin typeface="+mj-lt"/>
                <a:ea typeface="+mj-ea"/>
                <a:cs typeface="+mj-cs"/>
              </a:defRPr>
            </a:lvl1pPr>
            <a:lvl2pPr algn="l" rtl="0" eaLnBrk="0" fontAlgn="base" hangingPunct="0">
              <a:spcBef>
                <a:spcPct val="0"/>
              </a:spcBef>
              <a:spcAft>
                <a:spcPct val="0"/>
              </a:spcAft>
              <a:defRPr kumimoji="1" sz="4800" b="1">
                <a:solidFill>
                  <a:srgbClr val="663300"/>
                </a:solidFill>
                <a:effectLst>
                  <a:outerShdw blurRad="38100" dist="38100" dir="2700000" algn="tl">
                    <a:srgbClr val="C0C0C0"/>
                  </a:outerShdw>
                </a:effectLst>
                <a:latin typeface="Tempus Sans ITC" pitchFamily="82" charset="0"/>
              </a:defRPr>
            </a:lvl2pPr>
            <a:lvl3pPr algn="l" rtl="0" eaLnBrk="0" fontAlgn="base" hangingPunct="0">
              <a:spcBef>
                <a:spcPct val="0"/>
              </a:spcBef>
              <a:spcAft>
                <a:spcPct val="0"/>
              </a:spcAft>
              <a:defRPr kumimoji="1" sz="4800" b="1">
                <a:solidFill>
                  <a:srgbClr val="663300"/>
                </a:solidFill>
                <a:effectLst>
                  <a:outerShdw blurRad="38100" dist="38100" dir="2700000" algn="tl">
                    <a:srgbClr val="C0C0C0"/>
                  </a:outerShdw>
                </a:effectLst>
                <a:latin typeface="Tempus Sans ITC" pitchFamily="82" charset="0"/>
              </a:defRPr>
            </a:lvl3pPr>
            <a:lvl4pPr algn="l" rtl="0" eaLnBrk="0" fontAlgn="base" hangingPunct="0">
              <a:spcBef>
                <a:spcPct val="0"/>
              </a:spcBef>
              <a:spcAft>
                <a:spcPct val="0"/>
              </a:spcAft>
              <a:defRPr kumimoji="1" sz="4800" b="1">
                <a:solidFill>
                  <a:srgbClr val="663300"/>
                </a:solidFill>
                <a:effectLst>
                  <a:outerShdw blurRad="38100" dist="38100" dir="2700000" algn="tl">
                    <a:srgbClr val="C0C0C0"/>
                  </a:outerShdw>
                </a:effectLst>
                <a:latin typeface="Tempus Sans ITC" pitchFamily="82" charset="0"/>
              </a:defRPr>
            </a:lvl4pPr>
            <a:lvl5pPr algn="l" rtl="0" eaLnBrk="0" fontAlgn="base" hangingPunct="0">
              <a:spcBef>
                <a:spcPct val="0"/>
              </a:spcBef>
              <a:spcAft>
                <a:spcPct val="0"/>
              </a:spcAft>
              <a:defRPr kumimoji="1" sz="4800" b="1">
                <a:solidFill>
                  <a:srgbClr val="663300"/>
                </a:solidFill>
                <a:effectLst>
                  <a:outerShdw blurRad="38100" dist="38100" dir="2700000" algn="tl">
                    <a:srgbClr val="C0C0C0"/>
                  </a:outerShdw>
                </a:effectLst>
                <a:latin typeface="Tempus Sans ITC" pitchFamily="82" charset="0"/>
              </a:defRPr>
            </a:lvl5pPr>
            <a:lvl6pPr marL="457200" algn="l" rtl="0" eaLnBrk="0" fontAlgn="base" hangingPunct="0">
              <a:spcBef>
                <a:spcPct val="0"/>
              </a:spcBef>
              <a:spcAft>
                <a:spcPct val="0"/>
              </a:spcAft>
              <a:defRPr kumimoji="1" sz="4800" b="1">
                <a:solidFill>
                  <a:srgbClr val="663300"/>
                </a:solidFill>
                <a:effectLst>
                  <a:outerShdw blurRad="38100" dist="38100" dir="2700000" algn="tl">
                    <a:srgbClr val="C0C0C0"/>
                  </a:outerShdw>
                </a:effectLst>
                <a:latin typeface="Tempus Sans ITC" pitchFamily="82" charset="0"/>
              </a:defRPr>
            </a:lvl6pPr>
            <a:lvl7pPr marL="914400" algn="l" rtl="0" eaLnBrk="0" fontAlgn="base" hangingPunct="0">
              <a:spcBef>
                <a:spcPct val="0"/>
              </a:spcBef>
              <a:spcAft>
                <a:spcPct val="0"/>
              </a:spcAft>
              <a:defRPr kumimoji="1" sz="4800" b="1">
                <a:solidFill>
                  <a:srgbClr val="663300"/>
                </a:solidFill>
                <a:effectLst>
                  <a:outerShdw blurRad="38100" dist="38100" dir="2700000" algn="tl">
                    <a:srgbClr val="C0C0C0"/>
                  </a:outerShdw>
                </a:effectLst>
                <a:latin typeface="Tempus Sans ITC" pitchFamily="82" charset="0"/>
              </a:defRPr>
            </a:lvl7pPr>
            <a:lvl8pPr marL="1371600" algn="l" rtl="0" eaLnBrk="0" fontAlgn="base" hangingPunct="0">
              <a:spcBef>
                <a:spcPct val="0"/>
              </a:spcBef>
              <a:spcAft>
                <a:spcPct val="0"/>
              </a:spcAft>
              <a:defRPr kumimoji="1" sz="4800" b="1">
                <a:solidFill>
                  <a:srgbClr val="663300"/>
                </a:solidFill>
                <a:effectLst>
                  <a:outerShdw blurRad="38100" dist="38100" dir="2700000" algn="tl">
                    <a:srgbClr val="C0C0C0"/>
                  </a:outerShdw>
                </a:effectLst>
                <a:latin typeface="Tempus Sans ITC" pitchFamily="82" charset="0"/>
              </a:defRPr>
            </a:lvl8pPr>
            <a:lvl9pPr marL="1828800" algn="l" rtl="0" eaLnBrk="0" fontAlgn="base" hangingPunct="0">
              <a:spcBef>
                <a:spcPct val="0"/>
              </a:spcBef>
              <a:spcAft>
                <a:spcPct val="0"/>
              </a:spcAft>
              <a:defRPr kumimoji="1" sz="4800" b="1">
                <a:solidFill>
                  <a:srgbClr val="663300"/>
                </a:solidFill>
                <a:effectLst>
                  <a:outerShdw blurRad="38100" dist="38100" dir="2700000" algn="tl">
                    <a:srgbClr val="C0C0C0"/>
                  </a:outerShdw>
                </a:effectLst>
                <a:latin typeface="Tempus Sans ITC" pitchFamily="82" charset="0"/>
              </a:defRPr>
            </a:lvl9pPr>
          </a:lstStyle>
          <a:p>
            <a:pPr algn="ctr">
              <a:defRPr/>
            </a:pPr>
            <a:r>
              <a:rPr lang="en-US" sz="4400" b="0" cap="none" dirty="0" smtClean="0">
                <a:latin typeface="+mn-lt"/>
              </a:rPr>
              <a:t>Living Stones</a:t>
            </a:r>
            <a:endParaRPr lang="en-US" sz="4400" b="0" cap="none" dirty="0">
              <a:latin typeface="+mn-lt"/>
            </a:endParaRPr>
          </a:p>
        </p:txBody>
      </p:sp>
      <p:sp>
        <p:nvSpPr>
          <p:cNvPr id="12" name="Rectangle 11"/>
          <p:cNvSpPr/>
          <p:nvPr/>
        </p:nvSpPr>
        <p:spPr>
          <a:xfrm>
            <a:off x="236233" y="1219200"/>
            <a:ext cx="3954767" cy="4893647"/>
          </a:xfrm>
          <a:prstGeom prst="rect">
            <a:avLst/>
          </a:prstGeom>
          <a:solidFill>
            <a:srgbClr val="FFFF99"/>
          </a:solidFill>
          <a:ln>
            <a:solidFill>
              <a:srgbClr val="A50021"/>
            </a:solidFill>
          </a:ln>
        </p:spPr>
        <p:txBody>
          <a:bodyPr wrap="square">
            <a:spAutoFit/>
          </a:bodyPr>
          <a:lstStyle/>
          <a:p>
            <a:pPr>
              <a:defRPr/>
            </a:pPr>
            <a:r>
              <a:rPr lang="en-US" b="1" dirty="0">
                <a:solidFill>
                  <a:srgbClr val="000066"/>
                </a:solidFill>
                <a:latin typeface="+mn-lt"/>
              </a:rPr>
              <a:t>Come to him, a living </a:t>
            </a:r>
            <a:r>
              <a:rPr lang="en-US" b="1" dirty="0" smtClean="0">
                <a:solidFill>
                  <a:srgbClr val="000066"/>
                </a:solidFill>
                <a:latin typeface="+mn-lt"/>
              </a:rPr>
              <a:t>stone,</a:t>
            </a:r>
            <a:r>
              <a:rPr lang="en-US" b="1" baseline="30000" dirty="0">
                <a:solidFill>
                  <a:srgbClr val="000066"/>
                </a:solidFill>
                <a:latin typeface="+mn-lt"/>
              </a:rPr>
              <a:t> </a:t>
            </a:r>
            <a:r>
              <a:rPr lang="en-US" b="1" dirty="0" smtClean="0">
                <a:solidFill>
                  <a:srgbClr val="000066"/>
                </a:solidFill>
                <a:latin typeface="+mn-lt"/>
              </a:rPr>
              <a:t>rejected </a:t>
            </a:r>
            <a:r>
              <a:rPr lang="en-US" b="1" dirty="0">
                <a:solidFill>
                  <a:srgbClr val="000066"/>
                </a:solidFill>
                <a:latin typeface="+mn-lt"/>
              </a:rPr>
              <a:t>by human beings but chosen and precious in the sight of </a:t>
            </a:r>
            <a:r>
              <a:rPr lang="en-US" b="1" dirty="0" smtClean="0">
                <a:solidFill>
                  <a:srgbClr val="000066"/>
                </a:solidFill>
                <a:latin typeface="+mn-lt"/>
              </a:rPr>
              <a:t>God, and</a:t>
            </a:r>
            <a:r>
              <a:rPr lang="en-US" b="1" dirty="0">
                <a:solidFill>
                  <a:srgbClr val="000066"/>
                </a:solidFill>
                <a:latin typeface="+mn-lt"/>
              </a:rPr>
              <a:t>, like living stones, let yourselves be </a:t>
            </a:r>
            <a:r>
              <a:rPr lang="en-US" b="1" dirty="0" smtClean="0">
                <a:solidFill>
                  <a:srgbClr val="000066"/>
                </a:solidFill>
                <a:latin typeface="+mn-lt"/>
              </a:rPr>
              <a:t>built into </a:t>
            </a:r>
            <a:r>
              <a:rPr lang="en-US" b="1" dirty="0">
                <a:solidFill>
                  <a:srgbClr val="000066"/>
                </a:solidFill>
                <a:latin typeface="+mn-lt"/>
              </a:rPr>
              <a:t>a spiritual house to be a holy priesthood to offer spiritual sacrifices acceptable to God through Jesus </a:t>
            </a:r>
            <a:r>
              <a:rPr lang="en-US" b="1" dirty="0" smtClean="0">
                <a:solidFill>
                  <a:srgbClr val="000066"/>
                </a:solidFill>
                <a:latin typeface="+mn-lt"/>
              </a:rPr>
              <a:t>Christ</a:t>
            </a:r>
          </a:p>
          <a:p>
            <a:pPr>
              <a:defRPr/>
            </a:pPr>
            <a:r>
              <a:rPr lang="en-US" b="1" dirty="0" smtClean="0">
                <a:solidFill>
                  <a:srgbClr val="000066"/>
                </a:solidFill>
                <a:latin typeface="+mn-lt"/>
              </a:rPr>
              <a:t>[1 Peter 2:4-5]. </a:t>
            </a:r>
            <a:endParaRPr lang="en-US" b="1" dirty="0">
              <a:solidFill>
                <a:srgbClr val="000066"/>
              </a:solidFill>
              <a:latin typeface="+mn-lt"/>
            </a:endParaRPr>
          </a:p>
        </p:txBody>
      </p:sp>
    </p:spTree>
    <p:extLst>
      <p:ext uri="{BB962C8B-B14F-4D97-AF65-F5344CB8AC3E}">
        <p14:creationId xmlns:p14="http://schemas.microsoft.com/office/powerpoint/2010/main" val="92456248"/>
      </p:ext>
    </p:extLst>
  </p:cSld>
  <p:clrMapOvr>
    <a:masterClrMapping/>
  </p:clrMapOvr>
  <p:transition spd="me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Dana McCarthy\Documents\God\Adult Faith Formation\Course-Temple-Presence of God\Images\Breaking of Bread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3033" y="1521542"/>
            <a:ext cx="4524148" cy="2745658"/>
          </a:xfrm>
          <a:prstGeom prst="rect">
            <a:avLst/>
          </a:prstGeom>
          <a:noFill/>
          <a:extLst>
            <a:ext uri="{909E8E84-426E-40DD-AFC4-6F175D3DCCD1}">
              <a14:hiddenFill xmlns:a14="http://schemas.microsoft.com/office/drawing/2010/main">
                <a:solidFill>
                  <a:srgbClr val="FFFFFF"/>
                </a:solidFill>
              </a14:hiddenFill>
            </a:ext>
          </a:extLst>
        </p:spPr>
      </p:pic>
      <p:sp>
        <p:nvSpPr>
          <p:cNvPr id="12290" name="Slide Number Placeholder 4"/>
          <p:cNvSpPr>
            <a:spLocks noGrp="1"/>
          </p:cNvSpPr>
          <p:nvPr>
            <p:ph type="sldNum" sz="quarter" idx="10"/>
          </p:nvPr>
        </p:nvSpPr>
        <p:spPr>
          <a:noFill/>
        </p:spPr>
        <p:txBody>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fld id="{0E1DE457-F958-48F1-A135-E3D8BA0FD3F9}" type="slidenum">
              <a:rPr lang="en-US" altLang="en-US" sz="1400">
                <a:latin typeface="Impact" panose="020B0806030902050204" pitchFamily="34" charset="0"/>
              </a:rPr>
              <a:pPr/>
              <a:t>22</a:t>
            </a:fld>
            <a:endParaRPr lang="en-US" altLang="en-US" sz="1400" dirty="0">
              <a:latin typeface="Impact" panose="020B0806030902050204" pitchFamily="34" charset="0"/>
            </a:endParaRPr>
          </a:p>
        </p:txBody>
      </p:sp>
      <p:sp>
        <p:nvSpPr>
          <p:cNvPr id="12291" name="Content Placeholder 2"/>
          <p:cNvSpPr txBox="1">
            <a:spLocks/>
          </p:cNvSpPr>
          <p:nvPr/>
        </p:nvSpPr>
        <p:spPr bwMode="auto">
          <a:xfrm>
            <a:off x="4114801" y="1143000"/>
            <a:ext cx="4953000" cy="3124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marL="457200" indent="-457200">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a:spcBef>
                <a:spcPct val="20000"/>
              </a:spcBef>
              <a:buFont typeface="Wingdings" panose="05000000000000000000" pitchFamily="2" charset="2"/>
              <a:buChar char="V"/>
            </a:pPr>
            <a:r>
              <a:rPr kumimoji="1" lang="en-US" altLang="en-US" sz="2800" b="1" dirty="0" smtClean="0">
                <a:solidFill>
                  <a:srgbClr val="663300"/>
                </a:solidFill>
                <a:latin typeface="Comic Sans MS" panose="030F0702030302020204" pitchFamily="66" charset="0"/>
              </a:rPr>
              <a:t>The “church of stone” is not in every particular sense a succession of the Old Temple</a:t>
            </a:r>
          </a:p>
          <a:p>
            <a:pPr>
              <a:spcBef>
                <a:spcPct val="20000"/>
              </a:spcBef>
              <a:buFont typeface="Wingdings" panose="05000000000000000000" pitchFamily="2" charset="2"/>
              <a:buChar char="V"/>
            </a:pPr>
            <a:r>
              <a:rPr kumimoji="1" lang="en-US" altLang="en-US" sz="2800" b="1" dirty="0" smtClean="0">
                <a:solidFill>
                  <a:srgbClr val="663300"/>
                </a:solidFill>
                <a:latin typeface="Comic Sans MS" panose="030F0702030302020204" pitchFamily="66" charset="0"/>
              </a:rPr>
              <a:t>In some ways it’s a new synagogue – an </a:t>
            </a:r>
            <a:r>
              <a:rPr kumimoji="1" lang="en-US" altLang="en-US" sz="2800" b="1" i="1" dirty="0" smtClean="0">
                <a:solidFill>
                  <a:srgbClr val="663300"/>
                </a:solidFill>
                <a:latin typeface="Comic Sans MS" panose="030F0702030302020204" pitchFamily="66" charset="0"/>
              </a:rPr>
              <a:t>ecclesia, </a:t>
            </a:r>
            <a:r>
              <a:rPr kumimoji="1" lang="en-US" altLang="en-US" sz="2800" b="1" dirty="0" smtClean="0">
                <a:solidFill>
                  <a:srgbClr val="663300"/>
                </a:solidFill>
                <a:latin typeface="Comic Sans MS" panose="030F0702030302020204" pitchFamily="66" charset="0"/>
              </a:rPr>
              <a:t>assembly, or  meeting-place</a:t>
            </a:r>
            <a:endParaRPr kumimoji="1" lang="en-US" altLang="en-US" sz="2800" b="1" i="1" dirty="0" smtClean="0">
              <a:solidFill>
                <a:srgbClr val="663300"/>
              </a:solidFill>
              <a:latin typeface="Comic Sans MS" panose="030F0702030302020204" pitchFamily="66" charset="0"/>
            </a:endParaRPr>
          </a:p>
        </p:txBody>
      </p:sp>
      <p:sp>
        <p:nvSpPr>
          <p:cNvPr id="9" name="Title 1"/>
          <p:cNvSpPr txBox="1">
            <a:spLocks/>
          </p:cNvSpPr>
          <p:nvPr/>
        </p:nvSpPr>
        <p:spPr bwMode="auto">
          <a:xfrm>
            <a:off x="86292" y="0"/>
            <a:ext cx="8886835" cy="1143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nchor="ctr"/>
          <a:lstStyle>
            <a:lvl1pPr algn="l" rtl="0" eaLnBrk="0" fontAlgn="base" hangingPunct="0">
              <a:spcBef>
                <a:spcPct val="0"/>
              </a:spcBef>
              <a:spcAft>
                <a:spcPct val="0"/>
              </a:spcAft>
              <a:defRPr kumimoji="1" sz="4000" b="1" cap="all">
                <a:solidFill>
                  <a:srgbClr val="663300"/>
                </a:solidFill>
                <a:effectLst>
                  <a:outerShdw blurRad="38100" dist="38100" dir="2700000" algn="tl">
                    <a:srgbClr val="C0C0C0"/>
                  </a:outerShdw>
                </a:effectLst>
                <a:latin typeface="+mj-lt"/>
                <a:ea typeface="+mj-ea"/>
                <a:cs typeface="+mj-cs"/>
              </a:defRPr>
            </a:lvl1pPr>
            <a:lvl2pPr algn="l" rtl="0" eaLnBrk="0" fontAlgn="base" hangingPunct="0">
              <a:spcBef>
                <a:spcPct val="0"/>
              </a:spcBef>
              <a:spcAft>
                <a:spcPct val="0"/>
              </a:spcAft>
              <a:defRPr kumimoji="1" sz="4800" b="1">
                <a:solidFill>
                  <a:srgbClr val="663300"/>
                </a:solidFill>
                <a:effectLst>
                  <a:outerShdw blurRad="38100" dist="38100" dir="2700000" algn="tl">
                    <a:srgbClr val="C0C0C0"/>
                  </a:outerShdw>
                </a:effectLst>
                <a:latin typeface="Tempus Sans ITC" pitchFamily="82" charset="0"/>
              </a:defRPr>
            </a:lvl2pPr>
            <a:lvl3pPr algn="l" rtl="0" eaLnBrk="0" fontAlgn="base" hangingPunct="0">
              <a:spcBef>
                <a:spcPct val="0"/>
              </a:spcBef>
              <a:spcAft>
                <a:spcPct val="0"/>
              </a:spcAft>
              <a:defRPr kumimoji="1" sz="4800" b="1">
                <a:solidFill>
                  <a:srgbClr val="663300"/>
                </a:solidFill>
                <a:effectLst>
                  <a:outerShdw blurRad="38100" dist="38100" dir="2700000" algn="tl">
                    <a:srgbClr val="C0C0C0"/>
                  </a:outerShdw>
                </a:effectLst>
                <a:latin typeface="Tempus Sans ITC" pitchFamily="82" charset="0"/>
              </a:defRPr>
            </a:lvl3pPr>
            <a:lvl4pPr algn="l" rtl="0" eaLnBrk="0" fontAlgn="base" hangingPunct="0">
              <a:spcBef>
                <a:spcPct val="0"/>
              </a:spcBef>
              <a:spcAft>
                <a:spcPct val="0"/>
              </a:spcAft>
              <a:defRPr kumimoji="1" sz="4800" b="1">
                <a:solidFill>
                  <a:srgbClr val="663300"/>
                </a:solidFill>
                <a:effectLst>
                  <a:outerShdw blurRad="38100" dist="38100" dir="2700000" algn="tl">
                    <a:srgbClr val="C0C0C0"/>
                  </a:outerShdw>
                </a:effectLst>
                <a:latin typeface="Tempus Sans ITC" pitchFamily="82" charset="0"/>
              </a:defRPr>
            </a:lvl4pPr>
            <a:lvl5pPr algn="l" rtl="0" eaLnBrk="0" fontAlgn="base" hangingPunct="0">
              <a:spcBef>
                <a:spcPct val="0"/>
              </a:spcBef>
              <a:spcAft>
                <a:spcPct val="0"/>
              </a:spcAft>
              <a:defRPr kumimoji="1" sz="4800" b="1">
                <a:solidFill>
                  <a:srgbClr val="663300"/>
                </a:solidFill>
                <a:effectLst>
                  <a:outerShdw blurRad="38100" dist="38100" dir="2700000" algn="tl">
                    <a:srgbClr val="C0C0C0"/>
                  </a:outerShdw>
                </a:effectLst>
                <a:latin typeface="Tempus Sans ITC" pitchFamily="82" charset="0"/>
              </a:defRPr>
            </a:lvl5pPr>
            <a:lvl6pPr marL="457200" algn="l" rtl="0" eaLnBrk="0" fontAlgn="base" hangingPunct="0">
              <a:spcBef>
                <a:spcPct val="0"/>
              </a:spcBef>
              <a:spcAft>
                <a:spcPct val="0"/>
              </a:spcAft>
              <a:defRPr kumimoji="1" sz="4800" b="1">
                <a:solidFill>
                  <a:srgbClr val="663300"/>
                </a:solidFill>
                <a:effectLst>
                  <a:outerShdw blurRad="38100" dist="38100" dir="2700000" algn="tl">
                    <a:srgbClr val="C0C0C0"/>
                  </a:outerShdw>
                </a:effectLst>
                <a:latin typeface="Tempus Sans ITC" pitchFamily="82" charset="0"/>
              </a:defRPr>
            </a:lvl6pPr>
            <a:lvl7pPr marL="914400" algn="l" rtl="0" eaLnBrk="0" fontAlgn="base" hangingPunct="0">
              <a:spcBef>
                <a:spcPct val="0"/>
              </a:spcBef>
              <a:spcAft>
                <a:spcPct val="0"/>
              </a:spcAft>
              <a:defRPr kumimoji="1" sz="4800" b="1">
                <a:solidFill>
                  <a:srgbClr val="663300"/>
                </a:solidFill>
                <a:effectLst>
                  <a:outerShdw blurRad="38100" dist="38100" dir="2700000" algn="tl">
                    <a:srgbClr val="C0C0C0"/>
                  </a:outerShdw>
                </a:effectLst>
                <a:latin typeface="Tempus Sans ITC" pitchFamily="82" charset="0"/>
              </a:defRPr>
            </a:lvl7pPr>
            <a:lvl8pPr marL="1371600" algn="l" rtl="0" eaLnBrk="0" fontAlgn="base" hangingPunct="0">
              <a:spcBef>
                <a:spcPct val="0"/>
              </a:spcBef>
              <a:spcAft>
                <a:spcPct val="0"/>
              </a:spcAft>
              <a:defRPr kumimoji="1" sz="4800" b="1">
                <a:solidFill>
                  <a:srgbClr val="663300"/>
                </a:solidFill>
                <a:effectLst>
                  <a:outerShdw blurRad="38100" dist="38100" dir="2700000" algn="tl">
                    <a:srgbClr val="C0C0C0"/>
                  </a:outerShdw>
                </a:effectLst>
                <a:latin typeface="Tempus Sans ITC" pitchFamily="82" charset="0"/>
              </a:defRPr>
            </a:lvl8pPr>
            <a:lvl9pPr marL="1828800" algn="l" rtl="0" eaLnBrk="0" fontAlgn="base" hangingPunct="0">
              <a:spcBef>
                <a:spcPct val="0"/>
              </a:spcBef>
              <a:spcAft>
                <a:spcPct val="0"/>
              </a:spcAft>
              <a:defRPr kumimoji="1" sz="4800" b="1">
                <a:solidFill>
                  <a:srgbClr val="663300"/>
                </a:solidFill>
                <a:effectLst>
                  <a:outerShdw blurRad="38100" dist="38100" dir="2700000" algn="tl">
                    <a:srgbClr val="C0C0C0"/>
                  </a:outerShdw>
                </a:effectLst>
                <a:latin typeface="Tempus Sans ITC" pitchFamily="82" charset="0"/>
              </a:defRPr>
            </a:lvl9pPr>
          </a:lstStyle>
          <a:p>
            <a:pPr algn="ctr">
              <a:defRPr/>
            </a:pPr>
            <a:r>
              <a:rPr lang="en-US" sz="4400" b="0" cap="none" dirty="0" smtClean="0">
                <a:latin typeface="+mn-lt"/>
              </a:rPr>
              <a:t>New Temple or New Synagogue?</a:t>
            </a:r>
            <a:endParaRPr lang="en-US" sz="4400" b="0" cap="none" dirty="0">
              <a:latin typeface="+mn-lt"/>
            </a:endParaRPr>
          </a:p>
        </p:txBody>
      </p:sp>
      <p:sp>
        <p:nvSpPr>
          <p:cNvPr id="12" name="Rectangle 11"/>
          <p:cNvSpPr/>
          <p:nvPr/>
        </p:nvSpPr>
        <p:spPr>
          <a:xfrm>
            <a:off x="103368" y="4766608"/>
            <a:ext cx="8852682" cy="1938992"/>
          </a:xfrm>
          <a:prstGeom prst="rect">
            <a:avLst/>
          </a:prstGeom>
          <a:solidFill>
            <a:srgbClr val="FFFF99"/>
          </a:solidFill>
          <a:ln>
            <a:solidFill>
              <a:srgbClr val="A50021"/>
            </a:solidFill>
          </a:ln>
        </p:spPr>
        <p:txBody>
          <a:bodyPr wrap="square">
            <a:spAutoFit/>
          </a:bodyPr>
          <a:lstStyle/>
          <a:p>
            <a:pPr>
              <a:defRPr/>
            </a:pPr>
            <a:r>
              <a:rPr lang="en-US" b="1" dirty="0">
                <a:solidFill>
                  <a:srgbClr val="000066"/>
                </a:solidFill>
                <a:latin typeface="+mn-lt"/>
              </a:rPr>
              <a:t>They devoted themselves to the teaching of the apostles and to the communal life, to the breaking of the bread and to the </a:t>
            </a:r>
            <a:r>
              <a:rPr lang="en-US" b="1" dirty="0" smtClean="0">
                <a:solidFill>
                  <a:srgbClr val="000066"/>
                </a:solidFill>
                <a:latin typeface="+mn-lt"/>
              </a:rPr>
              <a:t>prayers… Every </a:t>
            </a:r>
            <a:r>
              <a:rPr lang="en-US" b="1" dirty="0">
                <a:solidFill>
                  <a:srgbClr val="000066"/>
                </a:solidFill>
                <a:latin typeface="+mn-lt"/>
              </a:rPr>
              <a:t>day they devoted themselves to meeting together in the temple area and to breaking bread in their </a:t>
            </a:r>
            <a:r>
              <a:rPr lang="en-US" b="1" dirty="0" smtClean="0">
                <a:solidFill>
                  <a:srgbClr val="000066"/>
                </a:solidFill>
                <a:latin typeface="+mn-lt"/>
              </a:rPr>
              <a:t>homes [Acts 2:42,46]. </a:t>
            </a:r>
            <a:endParaRPr lang="en-US" b="1" dirty="0">
              <a:solidFill>
                <a:srgbClr val="000066"/>
              </a:solidFill>
              <a:latin typeface="+mn-lt"/>
            </a:endParaRPr>
          </a:p>
        </p:txBody>
      </p:sp>
    </p:spTree>
    <p:extLst>
      <p:ext uri="{BB962C8B-B14F-4D97-AF65-F5344CB8AC3E}">
        <p14:creationId xmlns:p14="http://schemas.microsoft.com/office/powerpoint/2010/main" val="4018395921"/>
      </p:ext>
    </p:extLst>
  </p:cSld>
  <p:clrMapOvr>
    <a:masterClrMapping/>
  </p:clrMapOvr>
  <p:transition spd="me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Slide Number Placeholder 4"/>
          <p:cNvSpPr>
            <a:spLocks noGrp="1"/>
          </p:cNvSpPr>
          <p:nvPr>
            <p:ph type="sldNum" sz="quarter" idx="10"/>
          </p:nvPr>
        </p:nvSpPr>
        <p:spPr>
          <a:noFill/>
        </p:spPr>
        <p:txBody>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fld id="{0E1DE457-F958-48F1-A135-E3D8BA0FD3F9}" type="slidenum">
              <a:rPr lang="en-US" altLang="en-US" sz="1400">
                <a:latin typeface="Impact" panose="020B0806030902050204" pitchFamily="34" charset="0"/>
              </a:rPr>
              <a:pPr/>
              <a:t>23</a:t>
            </a:fld>
            <a:endParaRPr lang="en-US" altLang="en-US" sz="1400" dirty="0">
              <a:latin typeface="Impact" panose="020B0806030902050204" pitchFamily="34" charset="0"/>
            </a:endParaRPr>
          </a:p>
        </p:txBody>
      </p:sp>
      <p:sp>
        <p:nvSpPr>
          <p:cNvPr id="12291" name="Content Placeholder 2"/>
          <p:cNvSpPr txBox="1">
            <a:spLocks/>
          </p:cNvSpPr>
          <p:nvPr/>
        </p:nvSpPr>
        <p:spPr bwMode="auto">
          <a:xfrm>
            <a:off x="4114801" y="1295400"/>
            <a:ext cx="4953000" cy="2895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marL="457200" indent="-457200">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a:spcBef>
                <a:spcPct val="20000"/>
              </a:spcBef>
              <a:buFont typeface="Wingdings" panose="05000000000000000000" pitchFamily="2" charset="2"/>
              <a:buChar char="V"/>
            </a:pPr>
            <a:r>
              <a:rPr kumimoji="1" lang="en-US" altLang="en-US" sz="2600" b="1" dirty="0" smtClean="0">
                <a:solidFill>
                  <a:srgbClr val="663300"/>
                </a:solidFill>
                <a:latin typeface="Comic Sans MS" panose="030F0702030302020204" pitchFamily="66" charset="0"/>
              </a:rPr>
              <a:t>The Church continues both Temple and synagogue since it is the </a:t>
            </a:r>
            <a:r>
              <a:rPr kumimoji="1" lang="en-US" altLang="en-US" sz="2600" b="1" i="1" dirty="0" smtClean="0">
                <a:solidFill>
                  <a:srgbClr val="663300"/>
                </a:solidFill>
                <a:latin typeface="Comic Sans MS" panose="030F0702030302020204" pitchFamily="66" charset="0"/>
              </a:rPr>
              <a:t>normal</a:t>
            </a:r>
            <a:r>
              <a:rPr kumimoji="1" lang="en-US" altLang="en-US" sz="2600" b="1" dirty="0" smtClean="0">
                <a:solidFill>
                  <a:srgbClr val="663300"/>
                </a:solidFill>
                <a:latin typeface="Comic Sans MS" panose="030F0702030302020204" pitchFamily="66" charset="0"/>
              </a:rPr>
              <a:t> place of sacrifice, but the church building is not necessary for celebration of sacrifice, the Mass</a:t>
            </a:r>
          </a:p>
          <a:p>
            <a:pPr>
              <a:spcBef>
                <a:spcPct val="20000"/>
              </a:spcBef>
              <a:buFont typeface="Wingdings" panose="05000000000000000000" pitchFamily="2" charset="2"/>
              <a:buChar char="V"/>
            </a:pPr>
            <a:r>
              <a:rPr kumimoji="1" lang="en-US" altLang="en-US" sz="2600" b="1" dirty="0" smtClean="0">
                <a:solidFill>
                  <a:srgbClr val="663300"/>
                </a:solidFill>
                <a:latin typeface="Comic Sans MS" panose="030F0702030302020204" pitchFamily="66" charset="0"/>
              </a:rPr>
              <a:t>Mass requires the Church as Community but not the “stone” Church building</a:t>
            </a:r>
          </a:p>
        </p:txBody>
      </p:sp>
      <p:sp>
        <p:nvSpPr>
          <p:cNvPr id="9" name="Title 1"/>
          <p:cNvSpPr txBox="1">
            <a:spLocks/>
          </p:cNvSpPr>
          <p:nvPr/>
        </p:nvSpPr>
        <p:spPr bwMode="auto">
          <a:xfrm>
            <a:off x="86292" y="0"/>
            <a:ext cx="8886835" cy="1143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nchor="ctr"/>
          <a:lstStyle>
            <a:lvl1pPr algn="l" rtl="0" eaLnBrk="0" fontAlgn="base" hangingPunct="0">
              <a:spcBef>
                <a:spcPct val="0"/>
              </a:spcBef>
              <a:spcAft>
                <a:spcPct val="0"/>
              </a:spcAft>
              <a:defRPr kumimoji="1" sz="4000" b="1" cap="all">
                <a:solidFill>
                  <a:srgbClr val="663300"/>
                </a:solidFill>
                <a:effectLst>
                  <a:outerShdw blurRad="38100" dist="38100" dir="2700000" algn="tl">
                    <a:srgbClr val="C0C0C0"/>
                  </a:outerShdw>
                </a:effectLst>
                <a:latin typeface="+mj-lt"/>
                <a:ea typeface="+mj-ea"/>
                <a:cs typeface="+mj-cs"/>
              </a:defRPr>
            </a:lvl1pPr>
            <a:lvl2pPr algn="l" rtl="0" eaLnBrk="0" fontAlgn="base" hangingPunct="0">
              <a:spcBef>
                <a:spcPct val="0"/>
              </a:spcBef>
              <a:spcAft>
                <a:spcPct val="0"/>
              </a:spcAft>
              <a:defRPr kumimoji="1" sz="4800" b="1">
                <a:solidFill>
                  <a:srgbClr val="663300"/>
                </a:solidFill>
                <a:effectLst>
                  <a:outerShdw blurRad="38100" dist="38100" dir="2700000" algn="tl">
                    <a:srgbClr val="C0C0C0"/>
                  </a:outerShdw>
                </a:effectLst>
                <a:latin typeface="Tempus Sans ITC" pitchFamily="82" charset="0"/>
              </a:defRPr>
            </a:lvl2pPr>
            <a:lvl3pPr algn="l" rtl="0" eaLnBrk="0" fontAlgn="base" hangingPunct="0">
              <a:spcBef>
                <a:spcPct val="0"/>
              </a:spcBef>
              <a:spcAft>
                <a:spcPct val="0"/>
              </a:spcAft>
              <a:defRPr kumimoji="1" sz="4800" b="1">
                <a:solidFill>
                  <a:srgbClr val="663300"/>
                </a:solidFill>
                <a:effectLst>
                  <a:outerShdw blurRad="38100" dist="38100" dir="2700000" algn="tl">
                    <a:srgbClr val="C0C0C0"/>
                  </a:outerShdw>
                </a:effectLst>
                <a:latin typeface="Tempus Sans ITC" pitchFamily="82" charset="0"/>
              </a:defRPr>
            </a:lvl3pPr>
            <a:lvl4pPr algn="l" rtl="0" eaLnBrk="0" fontAlgn="base" hangingPunct="0">
              <a:spcBef>
                <a:spcPct val="0"/>
              </a:spcBef>
              <a:spcAft>
                <a:spcPct val="0"/>
              </a:spcAft>
              <a:defRPr kumimoji="1" sz="4800" b="1">
                <a:solidFill>
                  <a:srgbClr val="663300"/>
                </a:solidFill>
                <a:effectLst>
                  <a:outerShdw blurRad="38100" dist="38100" dir="2700000" algn="tl">
                    <a:srgbClr val="C0C0C0"/>
                  </a:outerShdw>
                </a:effectLst>
                <a:latin typeface="Tempus Sans ITC" pitchFamily="82" charset="0"/>
              </a:defRPr>
            </a:lvl4pPr>
            <a:lvl5pPr algn="l" rtl="0" eaLnBrk="0" fontAlgn="base" hangingPunct="0">
              <a:spcBef>
                <a:spcPct val="0"/>
              </a:spcBef>
              <a:spcAft>
                <a:spcPct val="0"/>
              </a:spcAft>
              <a:defRPr kumimoji="1" sz="4800" b="1">
                <a:solidFill>
                  <a:srgbClr val="663300"/>
                </a:solidFill>
                <a:effectLst>
                  <a:outerShdw blurRad="38100" dist="38100" dir="2700000" algn="tl">
                    <a:srgbClr val="C0C0C0"/>
                  </a:outerShdw>
                </a:effectLst>
                <a:latin typeface="Tempus Sans ITC" pitchFamily="82" charset="0"/>
              </a:defRPr>
            </a:lvl5pPr>
            <a:lvl6pPr marL="457200" algn="l" rtl="0" eaLnBrk="0" fontAlgn="base" hangingPunct="0">
              <a:spcBef>
                <a:spcPct val="0"/>
              </a:spcBef>
              <a:spcAft>
                <a:spcPct val="0"/>
              </a:spcAft>
              <a:defRPr kumimoji="1" sz="4800" b="1">
                <a:solidFill>
                  <a:srgbClr val="663300"/>
                </a:solidFill>
                <a:effectLst>
                  <a:outerShdw blurRad="38100" dist="38100" dir="2700000" algn="tl">
                    <a:srgbClr val="C0C0C0"/>
                  </a:outerShdw>
                </a:effectLst>
                <a:latin typeface="Tempus Sans ITC" pitchFamily="82" charset="0"/>
              </a:defRPr>
            </a:lvl6pPr>
            <a:lvl7pPr marL="914400" algn="l" rtl="0" eaLnBrk="0" fontAlgn="base" hangingPunct="0">
              <a:spcBef>
                <a:spcPct val="0"/>
              </a:spcBef>
              <a:spcAft>
                <a:spcPct val="0"/>
              </a:spcAft>
              <a:defRPr kumimoji="1" sz="4800" b="1">
                <a:solidFill>
                  <a:srgbClr val="663300"/>
                </a:solidFill>
                <a:effectLst>
                  <a:outerShdw blurRad="38100" dist="38100" dir="2700000" algn="tl">
                    <a:srgbClr val="C0C0C0"/>
                  </a:outerShdw>
                </a:effectLst>
                <a:latin typeface="Tempus Sans ITC" pitchFamily="82" charset="0"/>
              </a:defRPr>
            </a:lvl7pPr>
            <a:lvl8pPr marL="1371600" algn="l" rtl="0" eaLnBrk="0" fontAlgn="base" hangingPunct="0">
              <a:spcBef>
                <a:spcPct val="0"/>
              </a:spcBef>
              <a:spcAft>
                <a:spcPct val="0"/>
              </a:spcAft>
              <a:defRPr kumimoji="1" sz="4800" b="1">
                <a:solidFill>
                  <a:srgbClr val="663300"/>
                </a:solidFill>
                <a:effectLst>
                  <a:outerShdw blurRad="38100" dist="38100" dir="2700000" algn="tl">
                    <a:srgbClr val="C0C0C0"/>
                  </a:outerShdw>
                </a:effectLst>
                <a:latin typeface="Tempus Sans ITC" pitchFamily="82" charset="0"/>
              </a:defRPr>
            </a:lvl8pPr>
            <a:lvl9pPr marL="1828800" algn="l" rtl="0" eaLnBrk="0" fontAlgn="base" hangingPunct="0">
              <a:spcBef>
                <a:spcPct val="0"/>
              </a:spcBef>
              <a:spcAft>
                <a:spcPct val="0"/>
              </a:spcAft>
              <a:defRPr kumimoji="1" sz="4800" b="1">
                <a:solidFill>
                  <a:srgbClr val="663300"/>
                </a:solidFill>
                <a:effectLst>
                  <a:outerShdw blurRad="38100" dist="38100" dir="2700000" algn="tl">
                    <a:srgbClr val="C0C0C0"/>
                  </a:outerShdw>
                </a:effectLst>
                <a:latin typeface="Tempus Sans ITC" pitchFamily="82" charset="0"/>
              </a:defRPr>
            </a:lvl9pPr>
          </a:lstStyle>
          <a:p>
            <a:pPr algn="ctr">
              <a:defRPr/>
            </a:pPr>
            <a:r>
              <a:rPr lang="en-US" sz="4400" b="0" cap="none" dirty="0" smtClean="0">
                <a:latin typeface="+mn-lt"/>
              </a:rPr>
              <a:t>New Temple or New Synagogue?</a:t>
            </a:r>
            <a:endParaRPr lang="en-US" sz="4400" b="0" cap="none" dirty="0">
              <a:latin typeface="+mn-lt"/>
            </a:endParaRPr>
          </a:p>
        </p:txBody>
      </p:sp>
      <p:sp>
        <p:nvSpPr>
          <p:cNvPr id="7" name="Rectangle 6"/>
          <p:cNvSpPr/>
          <p:nvPr/>
        </p:nvSpPr>
        <p:spPr>
          <a:xfrm>
            <a:off x="141374" y="5562600"/>
            <a:ext cx="8545426" cy="1200329"/>
          </a:xfrm>
          <a:prstGeom prst="rect">
            <a:avLst/>
          </a:prstGeom>
          <a:solidFill>
            <a:srgbClr val="FFFF99"/>
          </a:solidFill>
          <a:ln>
            <a:solidFill>
              <a:srgbClr val="A50021"/>
            </a:solidFill>
          </a:ln>
        </p:spPr>
        <p:txBody>
          <a:bodyPr wrap="square">
            <a:spAutoFit/>
          </a:bodyPr>
          <a:lstStyle/>
          <a:p>
            <a:pPr>
              <a:defRPr/>
            </a:pPr>
            <a:r>
              <a:rPr lang="en-US" b="1" dirty="0">
                <a:solidFill>
                  <a:srgbClr val="000066"/>
                </a:solidFill>
                <a:latin typeface="+mn-lt"/>
              </a:rPr>
              <a:t>For where two or three are gathered together in my name, there am I in the midst of </a:t>
            </a:r>
            <a:r>
              <a:rPr lang="en-US" b="1" dirty="0" smtClean="0">
                <a:solidFill>
                  <a:srgbClr val="000066"/>
                </a:solidFill>
                <a:latin typeface="+mn-lt"/>
              </a:rPr>
              <a:t>them [Matthew 18:20]. </a:t>
            </a:r>
            <a:endParaRPr lang="en-US" b="1" dirty="0">
              <a:solidFill>
                <a:srgbClr val="000066"/>
              </a:solidFill>
              <a:latin typeface="+mn-lt"/>
            </a:endParaRPr>
          </a:p>
        </p:txBody>
      </p:sp>
      <p:pic>
        <p:nvPicPr>
          <p:cNvPr id="3075" name="Picture 3" descr="C:\Users\Dana McCarthy\Documents\God\Adult Faith Formation\Course-Temple-Presence of God\Images\Mass on a Jeep Altar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581" y="1290894"/>
            <a:ext cx="4160582" cy="38907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17881392"/>
      </p:ext>
    </p:extLst>
  </p:cSld>
  <p:clrMapOvr>
    <a:masterClrMapping/>
  </p:clrMapOvr>
  <p:transition spd="me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Slide Number Placeholder 4"/>
          <p:cNvSpPr>
            <a:spLocks noGrp="1"/>
          </p:cNvSpPr>
          <p:nvPr>
            <p:ph type="sldNum" sz="quarter" idx="10"/>
          </p:nvPr>
        </p:nvSpPr>
        <p:spPr>
          <a:noFill/>
        </p:spPr>
        <p:txBody>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fld id="{0E1DE457-F958-48F1-A135-E3D8BA0FD3F9}" type="slidenum">
              <a:rPr lang="en-US" altLang="en-US" sz="1400">
                <a:latin typeface="Impact" panose="020B0806030902050204" pitchFamily="34" charset="0"/>
              </a:rPr>
              <a:pPr/>
              <a:t>24</a:t>
            </a:fld>
            <a:endParaRPr lang="en-US" altLang="en-US" sz="1400" dirty="0">
              <a:latin typeface="Impact" panose="020B0806030902050204" pitchFamily="34" charset="0"/>
            </a:endParaRPr>
          </a:p>
        </p:txBody>
      </p:sp>
      <p:sp>
        <p:nvSpPr>
          <p:cNvPr id="9" name="Title 1"/>
          <p:cNvSpPr txBox="1">
            <a:spLocks/>
          </p:cNvSpPr>
          <p:nvPr/>
        </p:nvSpPr>
        <p:spPr bwMode="auto">
          <a:xfrm>
            <a:off x="86292" y="0"/>
            <a:ext cx="8886835" cy="990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nchor="ctr"/>
          <a:lstStyle>
            <a:lvl1pPr algn="l" rtl="0" eaLnBrk="0" fontAlgn="base" hangingPunct="0">
              <a:spcBef>
                <a:spcPct val="0"/>
              </a:spcBef>
              <a:spcAft>
                <a:spcPct val="0"/>
              </a:spcAft>
              <a:defRPr kumimoji="1" sz="4000" b="1" cap="all">
                <a:solidFill>
                  <a:srgbClr val="663300"/>
                </a:solidFill>
                <a:effectLst>
                  <a:outerShdw blurRad="38100" dist="38100" dir="2700000" algn="tl">
                    <a:srgbClr val="C0C0C0"/>
                  </a:outerShdw>
                </a:effectLst>
                <a:latin typeface="+mj-lt"/>
                <a:ea typeface="+mj-ea"/>
                <a:cs typeface="+mj-cs"/>
              </a:defRPr>
            </a:lvl1pPr>
            <a:lvl2pPr algn="l" rtl="0" eaLnBrk="0" fontAlgn="base" hangingPunct="0">
              <a:spcBef>
                <a:spcPct val="0"/>
              </a:spcBef>
              <a:spcAft>
                <a:spcPct val="0"/>
              </a:spcAft>
              <a:defRPr kumimoji="1" sz="4800" b="1">
                <a:solidFill>
                  <a:srgbClr val="663300"/>
                </a:solidFill>
                <a:effectLst>
                  <a:outerShdw blurRad="38100" dist="38100" dir="2700000" algn="tl">
                    <a:srgbClr val="C0C0C0"/>
                  </a:outerShdw>
                </a:effectLst>
                <a:latin typeface="Tempus Sans ITC" pitchFamily="82" charset="0"/>
              </a:defRPr>
            </a:lvl2pPr>
            <a:lvl3pPr algn="l" rtl="0" eaLnBrk="0" fontAlgn="base" hangingPunct="0">
              <a:spcBef>
                <a:spcPct val="0"/>
              </a:spcBef>
              <a:spcAft>
                <a:spcPct val="0"/>
              </a:spcAft>
              <a:defRPr kumimoji="1" sz="4800" b="1">
                <a:solidFill>
                  <a:srgbClr val="663300"/>
                </a:solidFill>
                <a:effectLst>
                  <a:outerShdw blurRad="38100" dist="38100" dir="2700000" algn="tl">
                    <a:srgbClr val="C0C0C0"/>
                  </a:outerShdw>
                </a:effectLst>
                <a:latin typeface="Tempus Sans ITC" pitchFamily="82" charset="0"/>
              </a:defRPr>
            </a:lvl3pPr>
            <a:lvl4pPr algn="l" rtl="0" eaLnBrk="0" fontAlgn="base" hangingPunct="0">
              <a:spcBef>
                <a:spcPct val="0"/>
              </a:spcBef>
              <a:spcAft>
                <a:spcPct val="0"/>
              </a:spcAft>
              <a:defRPr kumimoji="1" sz="4800" b="1">
                <a:solidFill>
                  <a:srgbClr val="663300"/>
                </a:solidFill>
                <a:effectLst>
                  <a:outerShdw blurRad="38100" dist="38100" dir="2700000" algn="tl">
                    <a:srgbClr val="C0C0C0"/>
                  </a:outerShdw>
                </a:effectLst>
                <a:latin typeface="Tempus Sans ITC" pitchFamily="82" charset="0"/>
              </a:defRPr>
            </a:lvl4pPr>
            <a:lvl5pPr algn="l" rtl="0" eaLnBrk="0" fontAlgn="base" hangingPunct="0">
              <a:spcBef>
                <a:spcPct val="0"/>
              </a:spcBef>
              <a:spcAft>
                <a:spcPct val="0"/>
              </a:spcAft>
              <a:defRPr kumimoji="1" sz="4800" b="1">
                <a:solidFill>
                  <a:srgbClr val="663300"/>
                </a:solidFill>
                <a:effectLst>
                  <a:outerShdw blurRad="38100" dist="38100" dir="2700000" algn="tl">
                    <a:srgbClr val="C0C0C0"/>
                  </a:outerShdw>
                </a:effectLst>
                <a:latin typeface="Tempus Sans ITC" pitchFamily="82" charset="0"/>
              </a:defRPr>
            </a:lvl5pPr>
            <a:lvl6pPr marL="457200" algn="l" rtl="0" eaLnBrk="0" fontAlgn="base" hangingPunct="0">
              <a:spcBef>
                <a:spcPct val="0"/>
              </a:spcBef>
              <a:spcAft>
                <a:spcPct val="0"/>
              </a:spcAft>
              <a:defRPr kumimoji="1" sz="4800" b="1">
                <a:solidFill>
                  <a:srgbClr val="663300"/>
                </a:solidFill>
                <a:effectLst>
                  <a:outerShdw blurRad="38100" dist="38100" dir="2700000" algn="tl">
                    <a:srgbClr val="C0C0C0"/>
                  </a:outerShdw>
                </a:effectLst>
                <a:latin typeface="Tempus Sans ITC" pitchFamily="82" charset="0"/>
              </a:defRPr>
            </a:lvl6pPr>
            <a:lvl7pPr marL="914400" algn="l" rtl="0" eaLnBrk="0" fontAlgn="base" hangingPunct="0">
              <a:spcBef>
                <a:spcPct val="0"/>
              </a:spcBef>
              <a:spcAft>
                <a:spcPct val="0"/>
              </a:spcAft>
              <a:defRPr kumimoji="1" sz="4800" b="1">
                <a:solidFill>
                  <a:srgbClr val="663300"/>
                </a:solidFill>
                <a:effectLst>
                  <a:outerShdw blurRad="38100" dist="38100" dir="2700000" algn="tl">
                    <a:srgbClr val="C0C0C0"/>
                  </a:outerShdw>
                </a:effectLst>
                <a:latin typeface="Tempus Sans ITC" pitchFamily="82" charset="0"/>
              </a:defRPr>
            </a:lvl7pPr>
            <a:lvl8pPr marL="1371600" algn="l" rtl="0" eaLnBrk="0" fontAlgn="base" hangingPunct="0">
              <a:spcBef>
                <a:spcPct val="0"/>
              </a:spcBef>
              <a:spcAft>
                <a:spcPct val="0"/>
              </a:spcAft>
              <a:defRPr kumimoji="1" sz="4800" b="1">
                <a:solidFill>
                  <a:srgbClr val="663300"/>
                </a:solidFill>
                <a:effectLst>
                  <a:outerShdw blurRad="38100" dist="38100" dir="2700000" algn="tl">
                    <a:srgbClr val="C0C0C0"/>
                  </a:outerShdw>
                </a:effectLst>
                <a:latin typeface="Tempus Sans ITC" pitchFamily="82" charset="0"/>
              </a:defRPr>
            </a:lvl8pPr>
            <a:lvl9pPr marL="1828800" algn="l" rtl="0" eaLnBrk="0" fontAlgn="base" hangingPunct="0">
              <a:spcBef>
                <a:spcPct val="0"/>
              </a:spcBef>
              <a:spcAft>
                <a:spcPct val="0"/>
              </a:spcAft>
              <a:defRPr kumimoji="1" sz="4800" b="1">
                <a:solidFill>
                  <a:srgbClr val="663300"/>
                </a:solidFill>
                <a:effectLst>
                  <a:outerShdw blurRad="38100" dist="38100" dir="2700000" algn="tl">
                    <a:srgbClr val="C0C0C0"/>
                  </a:outerShdw>
                </a:effectLst>
                <a:latin typeface="Tempus Sans ITC" pitchFamily="82" charset="0"/>
              </a:defRPr>
            </a:lvl9pPr>
          </a:lstStyle>
          <a:p>
            <a:pPr algn="ctr">
              <a:defRPr/>
            </a:pPr>
            <a:r>
              <a:rPr lang="en-US" sz="4400" b="0" cap="none" dirty="0" smtClean="0">
                <a:latin typeface="+mn-lt"/>
              </a:rPr>
              <a:t>First Midnight Mass?</a:t>
            </a:r>
            <a:endParaRPr lang="en-US" sz="4400" b="0" cap="none" dirty="0">
              <a:latin typeface="+mn-lt"/>
            </a:endParaRPr>
          </a:p>
        </p:txBody>
      </p:sp>
      <p:sp>
        <p:nvSpPr>
          <p:cNvPr id="12" name="Rectangle 11"/>
          <p:cNvSpPr/>
          <p:nvPr/>
        </p:nvSpPr>
        <p:spPr>
          <a:xfrm>
            <a:off x="208431" y="4473476"/>
            <a:ext cx="8642555" cy="2308324"/>
          </a:xfrm>
          <a:prstGeom prst="rect">
            <a:avLst/>
          </a:prstGeom>
          <a:solidFill>
            <a:srgbClr val="FFFF99"/>
          </a:solidFill>
          <a:ln>
            <a:solidFill>
              <a:srgbClr val="A50021"/>
            </a:solidFill>
          </a:ln>
        </p:spPr>
        <p:txBody>
          <a:bodyPr wrap="square">
            <a:spAutoFit/>
          </a:bodyPr>
          <a:lstStyle/>
          <a:p>
            <a:pPr>
              <a:defRPr/>
            </a:pPr>
            <a:r>
              <a:rPr lang="en-US" b="1" dirty="0">
                <a:solidFill>
                  <a:srgbClr val="000066"/>
                </a:solidFill>
                <a:latin typeface="+mn-lt"/>
              </a:rPr>
              <a:t>On the first day of the </a:t>
            </a:r>
            <a:r>
              <a:rPr lang="en-US" b="1" dirty="0" smtClean="0">
                <a:solidFill>
                  <a:srgbClr val="000066"/>
                </a:solidFill>
                <a:latin typeface="+mn-lt"/>
              </a:rPr>
              <a:t>week </a:t>
            </a:r>
            <a:r>
              <a:rPr lang="en-US" b="1" dirty="0">
                <a:solidFill>
                  <a:srgbClr val="000066"/>
                </a:solidFill>
                <a:latin typeface="+mn-lt"/>
              </a:rPr>
              <a:t>when we gathered to break bread, Paul spoke to them because he was going to leave on the next day, and he kept on speaking until </a:t>
            </a:r>
            <a:r>
              <a:rPr lang="en-US" b="1" dirty="0" smtClean="0">
                <a:solidFill>
                  <a:srgbClr val="000066"/>
                </a:solidFill>
                <a:latin typeface="+mn-lt"/>
              </a:rPr>
              <a:t>midnight…Then </a:t>
            </a:r>
            <a:r>
              <a:rPr lang="en-US" b="1" dirty="0">
                <a:solidFill>
                  <a:srgbClr val="000066"/>
                </a:solidFill>
                <a:latin typeface="+mn-lt"/>
              </a:rPr>
              <a:t>he returned upstairs, broke the bread, and ate; after a long conversation that lasted until daybreak, he departed. </a:t>
            </a:r>
            <a:r>
              <a:rPr lang="en-US" b="1" dirty="0" smtClean="0">
                <a:solidFill>
                  <a:srgbClr val="000066"/>
                </a:solidFill>
                <a:latin typeface="+mn-lt"/>
              </a:rPr>
              <a:t> [Acts 20:7,11]. </a:t>
            </a:r>
            <a:endParaRPr lang="en-US" b="1" dirty="0">
              <a:solidFill>
                <a:srgbClr val="000066"/>
              </a:solidFill>
              <a:latin typeface="+mn-lt"/>
            </a:endParaRPr>
          </a:p>
        </p:txBody>
      </p:sp>
      <p:pic>
        <p:nvPicPr>
          <p:cNvPr id="2050" name="Picture 2" descr="C:\Users\Dana McCarthy\Documents\God\Adult Faith Formation\Course-Temple-Presence of God\Images\Breaking of Bread2.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0809" y="914400"/>
            <a:ext cx="5257800" cy="34421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48650392"/>
      </p:ext>
    </p:extLst>
  </p:cSld>
  <p:clrMapOvr>
    <a:masterClrMapping/>
  </p:clrMapOvr>
  <p:transition spd="me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Slide Number Placeholder 4"/>
          <p:cNvSpPr>
            <a:spLocks noGrp="1"/>
          </p:cNvSpPr>
          <p:nvPr>
            <p:ph type="sldNum" sz="quarter" idx="10"/>
          </p:nvPr>
        </p:nvSpPr>
        <p:spPr>
          <a:noFill/>
        </p:spPr>
        <p:txBody>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fld id="{0E1DE457-F958-48F1-A135-E3D8BA0FD3F9}" type="slidenum">
              <a:rPr lang="en-US" altLang="en-US" sz="1400">
                <a:latin typeface="Impact" panose="020B0806030902050204" pitchFamily="34" charset="0"/>
              </a:rPr>
              <a:pPr/>
              <a:t>25</a:t>
            </a:fld>
            <a:endParaRPr lang="en-US" altLang="en-US" sz="1400" dirty="0">
              <a:latin typeface="Impact" panose="020B0806030902050204" pitchFamily="34" charset="0"/>
            </a:endParaRPr>
          </a:p>
        </p:txBody>
      </p:sp>
      <p:sp>
        <p:nvSpPr>
          <p:cNvPr id="12291" name="Content Placeholder 2"/>
          <p:cNvSpPr txBox="1">
            <a:spLocks/>
          </p:cNvSpPr>
          <p:nvPr/>
        </p:nvSpPr>
        <p:spPr bwMode="auto">
          <a:xfrm>
            <a:off x="3105730" y="1447800"/>
            <a:ext cx="5962072" cy="4038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marL="457200" indent="-457200">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a:spcBef>
                <a:spcPct val="20000"/>
              </a:spcBef>
              <a:buFont typeface="Wingdings" panose="05000000000000000000" pitchFamily="2" charset="2"/>
              <a:buChar char="V"/>
            </a:pPr>
            <a:r>
              <a:rPr kumimoji="1" lang="en-US" altLang="en-US" sz="2600" b="1" dirty="0" smtClean="0">
                <a:solidFill>
                  <a:srgbClr val="663300"/>
                </a:solidFill>
                <a:latin typeface="Comic Sans MS" panose="030F0702030302020204" pitchFamily="66" charset="0"/>
              </a:rPr>
              <a:t>Offer your gift? What is the Mass if not an offering of gifts at the altar?</a:t>
            </a:r>
          </a:p>
          <a:p>
            <a:pPr>
              <a:spcBef>
                <a:spcPct val="20000"/>
              </a:spcBef>
              <a:buFont typeface="Wingdings" panose="05000000000000000000" pitchFamily="2" charset="2"/>
              <a:buChar char="V"/>
            </a:pPr>
            <a:r>
              <a:rPr kumimoji="1" lang="en-US" altLang="en-US" sz="2600" b="1" dirty="0" smtClean="0">
                <a:solidFill>
                  <a:srgbClr val="663300"/>
                </a:solidFill>
                <a:latin typeface="Comic Sans MS" panose="030F0702030302020204" pitchFamily="66" charset="0"/>
              </a:rPr>
              <a:t>As Jesus instructs us in the Sermon on the Mount, the offering at the altar is acceptable only when it is made in charity, in love, in community</a:t>
            </a:r>
          </a:p>
          <a:p>
            <a:pPr>
              <a:spcBef>
                <a:spcPct val="20000"/>
              </a:spcBef>
              <a:buFont typeface="Wingdings" panose="05000000000000000000" pitchFamily="2" charset="2"/>
              <a:buChar char="V"/>
            </a:pPr>
            <a:r>
              <a:rPr kumimoji="1" lang="en-US" altLang="en-US" sz="2600" b="1" dirty="0" smtClean="0">
                <a:solidFill>
                  <a:srgbClr val="663300"/>
                </a:solidFill>
                <a:latin typeface="Comic Sans MS" panose="030F0702030302020204" pitchFamily="66" charset="0"/>
              </a:rPr>
              <a:t>The Temple, then, is only in Community, the place where we come together in charity, in the Presence of God</a:t>
            </a:r>
          </a:p>
        </p:txBody>
      </p:sp>
      <p:sp>
        <p:nvSpPr>
          <p:cNvPr id="9" name="Title 1"/>
          <p:cNvSpPr txBox="1">
            <a:spLocks/>
          </p:cNvSpPr>
          <p:nvPr/>
        </p:nvSpPr>
        <p:spPr bwMode="auto">
          <a:xfrm>
            <a:off x="3886200" y="152400"/>
            <a:ext cx="5086927" cy="1143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nchor="ctr"/>
          <a:lstStyle>
            <a:lvl1pPr algn="l" rtl="0" eaLnBrk="0" fontAlgn="base" hangingPunct="0">
              <a:spcBef>
                <a:spcPct val="0"/>
              </a:spcBef>
              <a:spcAft>
                <a:spcPct val="0"/>
              </a:spcAft>
              <a:defRPr kumimoji="1" sz="4000" b="1" cap="all">
                <a:solidFill>
                  <a:srgbClr val="663300"/>
                </a:solidFill>
                <a:effectLst>
                  <a:outerShdw blurRad="38100" dist="38100" dir="2700000" algn="tl">
                    <a:srgbClr val="C0C0C0"/>
                  </a:outerShdw>
                </a:effectLst>
                <a:latin typeface="+mj-lt"/>
                <a:ea typeface="+mj-ea"/>
                <a:cs typeface="+mj-cs"/>
              </a:defRPr>
            </a:lvl1pPr>
            <a:lvl2pPr algn="l" rtl="0" eaLnBrk="0" fontAlgn="base" hangingPunct="0">
              <a:spcBef>
                <a:spcPct val="0"/>
              </a:spcBef>
              <a:spcAft>
                <a:spcPct val="0"/>
              </a:spcAft>
              <a:defRPr kumimoji="1" sz="4800" b="1">
                <a:solidFill>
                  <a:srgbClr val="663300"/>
                </a:solidFill>
                <a:effectLst>
                  <a:outerShdw blurRad="38100" dist="38100" dir="2700000" algn="tl">
                    <a:srgbClr val="C0C0C0"/>
                  </a:outerShdw>
                </a:effectLst>
                <a:latin typeface="Tempus Sans ITC" pitchFamily="82" charset="0"/>
              </a:defRPr>
            </a:lvl2pPr>
            <a:lvl3pPr algn="l" rtl="0" eaLnBrk="0" fontAlgn="base" hangingPunct="0">
              <a:spcBef>
                <a:spcPct val="0"/>
              </a:spcBef>
              <a:spcAft>
                <a:spcPct val="0"/>
              </a:spcAft>
              <a:defRPr kumimoji="1" sz="4800" b="1">
                <a:solidFill>
                  <a:srgbClr val="663300"/>
                </a:solidFill>
                <a:effectLst>
                  <a:outerShdw blurRad="38100" dist="38100" dir="2700000" algn="tl">
                    <a:srgbClr val="C0C0C0"/>
                  </a:outerShdw>
                </a:effectLst>
                <a:latin typeface="Tempus Sans ITC" pitchFamily="82" charset="0"/>
              </a:defRPr>
            </a:lvl3pPr>
            <a:lvl4pPr algn="l" rtl="0" eaLnBrk="0" fontAlgn="base" hangingPunct="0">
              <a:spcBef>
                <a:spcPct val="0"/>
              </a:spcBef>
              <a:spcAft>
                <a:spcPct val="0"/>
              </a:spcAft>
              <a:defRPr kumimoji="1" sz="4800" b="1">
                <a:solidFill>
                  <a:srgbClr val="663300"/>
                </a:solidFill>
                <a:effectLst>
                  <a:outerShdw blurRad="38100" dist="38100" dir="2700000" algn="tl">
                    <a:srgbClr val="C0C0C0"/>
                  </a:outerShdw>
                </a:effectLst>
                <a:latin typeface="Tempus Sans ITC" pitchFamily="82" charset="0"/>
              </a:defRPr>
            </a:lvl4pPr>
            <a:lvl5pPr algn="l" rtl="0" eaLnBrk="0" fontAlgn="base" hangingPunct="0">
              <a:spcBef>
                <a:spcPct val="0"/>
              </a:spcBef>
              <a:spcAft>
                <a:spcPct val="0"/>
              </a:spcAft>
              <a:defRPr kumimoji="1" sz="4800" b="1">
                <a:solidFill>
                  <a:srgbClr val="663300"/>
                </a:solidFill>
                <a:effectLst>
                  <a:outerShdw blurRad="38100" dist="38100" dir="2700000" algn="tl">
                    <a:srgbClr val="C0C0C0"/>
                  </a:outerShdw>
                </a:effectLst>
                <a:latin typeface="Tempus Sans ITC" pitchFamily="82" charset="0"/>
              </a:defRPr>
            </a:lvl5pPr>
            <a:lvl6pPr marL="457200" algn="l" rtl="0" eaLnBrk="0" fontAlgn="base" hangingPunct="0">
              <a:spcBef>
                <a:spcPct val="0"/>
              </a:spcBef>
              <a:spcAft>
                <a:spcPct val="0"/>
              </a:spcAft>
              <a:defRPr kumimoji="1" sz="4800" b="1">
                <a:solidFill>
                  <a:srgbClr val="663300"/>
                </a:solidFill>
                <a:effectLst>
                  <a:outerShdw blurRad="38100" dist="38100" dir="2700000" algn="tl">
                    <a:srgbClr val="C0C0C0"/>
                  </a:outerShdw>
                </a:effectLst>
                <a:latin typeface="Tempus Sans ITC" pitchFamily="82" charset="0"/>
              </a:defRPr>
            </a:lvl6pPr>
            <a:lvl7pPr marL="914400" algn="l" rtl="0" eaLnBrk="0" fontAlgn="base" hangingPunct="0">
              <a:spcBef>
                <a:spcPct val="0"/>
              </a:spcBef>
              <a:spcAft>
                <a:spcPct val="0"/>
              </a:spcAft>
              <a:defRPr kumimoji="1" sz="4800" b="1">
                <a:solidFill>
                  <a:srgbClr val="663300"/>
                </a:solidFill>
                <a:effectLst>
                  <a:outerShdw blurRad="38100" dist="38100" dir="2700000" algn="tl">
                    <a:srgbClr val="C0C0C0"/>
                  </a:outerShdw>
                </a:effectLst>
                <a:latin typeface="Tempus Sans ITC" pitchFamily="82" charset="0"/>
              </a:defRPr>
            </a:lvl7pPr>
            <a:lvl8pPr marL="1371600" algn="l" rtl="0" eaLnBrk="0" fontAlgn="base" hangingPunct="0">
              <a:spcBef>
                <a:spcPct val="0"/>
              </a:spcBef>
              <a:spcAft>
                <a:spcPct val="0"/>
              </a:spcAft>
              <a:defRPr kumimoji="1" sz="4800" b="1">
                <a:solidFill>
                  <a:srgbClr val="663300"/>
                </a:solidFill>
                <a:effectLst>
                  <a:outerShdw blurRad="38100" dist="38100" dir="2700000" algn="tl">
                    <a:srgbClr val="C0C0C0"/>
                  </a:outerShdw>
                </a:effectLst>
                <a:latin typeface="Tempus Sans ITC" pitchFamily="82" charset="0"/>
              </a:defRPr>
            </a:lvl8pPr>
            <a:lvl9pPr marL="1828800" algn="l" rtl="0" eaLnBrk="0" fontAlgn="base" hangingPunct="0">
              <a:spcBef>
                <a:spcPct val="0"/>
              </a:spcBef>
              <a:spcAft>
                <a:spcPct val="0"/>
              </a:spcAft>
              <a:defRPr kumimoji="1" sz="4800" b="1">
                <a:solidFill>
                  <a:srgbClr val="663300"/>
                </a:solidFill>
                <a:effectLst>
                  <a:outerShdw blurRad="38100" dist="38100" dir="2700000" algn="tl">
                    <a:srgbClr val="C0C0C0"/>
                  </a:outerShdw>
                </a:effectLst>
                <a:latin typeface="Tempus Sans ITC" pitchFamily="82" charset="0"/>
              </a:defRPr>
            </a:lvl9pPr>
          </a:lstStyle>
          <a:p>
            <a:pPr algn="ctr">
              <a:defRPr/>
            </a:pPr>
            <a:r>
              <a:rPr lang="en-US" sz="4400" b="0" cap="none" dirty="0" smtClean="0">
                <a:latin typeface="+mn-lt"/>
              </a:rPr>
              <a:t>Temple As Community</a:t>
            </a:r>
            <a:endParaRPr lang="en-US" sz="4400" b="0" cap="none" dirty="0">
              <a:latin typeface="+mn-lt"/>
            </a:endParaRPr>
          </a:p>
        </p:txBody>
      </p:sp>
      <p:sp>
        <p:nvSpPr>
          <p:cNvPr id="7" name="Rectangle 6"/>
          <p:cNvSpPr/>
          <p:nvPr/>
        </p:nvSpPr>
        <p:spPr>
          <a:xfrm>
            <a:off x="152400" y="997089"/>
            <a:ext cx="2953329" cy="5632311"/>
          </a:xfrm>
          <a:prstGeom prst="rect">
            <a:avLst/>
          </a:prstGeom>
          <a:solidFill>
            <a:srgbClr val="FFFF99"/>
          </a:solidFill>
          <a:ln>
            <a:solidFill>
              <a:srgbClr val="A50021"/>
            </a:solidFill>
          </a:ln>
        </p:spPr>
        <p:txBody>
          <a:bodyPr wrap="square">
            <a:spAutoFit/>
          </a:bodyPr>
          <a:lstStyle/>
          <a:p>
            <a:pPr>
              <a:defRPr/>
            </a:pPr>
            <a:r>
              <a:rPr lang="en-US" b="1" dirty="0" smtClean="0">
                <a:solidFill>
                  <a:srgbClr val="000066"/>
                </a:solidFill>
                <a:latin typeface="+mn-lt"/>
              </a:rPr>
              <a:t>“Therefore</a:t>
            </a:r>
            <a:r>
              <a:rPr lang="en-US" b="1" dirty="0">
                <a:solidFill>
                  <a:srgbClr val="000066"/>
                </a:solidFill>
                <a:latin typeface="+mn-lt"/>
              </a:rPr>
              <a:t>, if you bring your gift to the altar, and there recall that your brother has anything against </a:t>
            </a:r>
            <a:r>
              <a:rPr lang="en-US" b="1" dirty="0" smtClean="0">
                <a:solidFill>
                  <a:srgbClr val="000066"/>
                </a:solidFill>
                <a:latin typeface="+mn-lt"/>
              </a:rPr>
              <a:t>you, leave </a:t>
            </a:r>
            <a:r>
              <a:rPr lang="en-US" b="1" dirty="0">
                <a:solidFill>
                  <a:srgbClr val="000066"/>
                </a:solidFill>
                <a:latin typeface="+mn-lt"/>
              </a:rPr>
              <a:t>your gift there at the altar, go first and be reconciled with your brother, and then come and offer your </a:t>
            </a:r>
            <a:r>
              <a:rPr lang="en-US" b="1" dirty="0" smtClean="0">
                <a:solidFill>
                  <a:srgbClr val="000066"/>
                </a:solidFill>
                <a:latin typeface="+mn-lt"/>
              </a:rPr>
              <a:t>gift” [Matthew 5:23-24]. </a:t>
            </a:r>
            <a:endParaRPr lang="en-US" b="1" dirty="0">
              <a:solidFill>
                <a:srgbClr val="000066"/>
              </a:solidFill>
              <a:latin typeface="+mn-lt"/>
            </a:endParaRPr>
          </a:p>
        </p:txBody>
      </p:sp>
    </p:spTree>
    <p:extLst>
      <p:ext uri="{BB962C8B-B14F-4D97-AF65-F5344CB8AC3E}">
        <p14:creationId xmlns:p14="http://schemas.microsoft.com/office/powerpoint/2010/main" val="3701806220"/>
      </p:ext>
    </p:extLst>
  </p:cSld>
  <p:clrMapOvr>
    <a:masterClrMapping/>
  </p:clrMapOvr>
  <p:transition spd="me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Slide Number Placeholder 4"/>
          <p:cNvSpPr>
            <a:spLocks noGrp="1"/>
          </p:cNvSpPr>
          <p:nvPr>
            <p:ph type="sldNum" sz="quarter" idx="10"/>
          </p:nvPr>
        </p:nvSpPr>
        <p:spPr>
          <a:noFill/>
        </p:spPr>
        <p:txBody>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fld id="{0E1DE457-F958-48F1-A135-E3D8BA0FD3F9}" type="slidenum">
              <a:rPr lang="en-US" altLang="en-US" sz="1400">
                <a:latin typeface="Impact" panose="020B0806030902050204" pitchFamily="34" charset="0"/>
              </a:rPr>
              <a:pPr/>
              <a:t>26</a:t>
            </a:fld>
            <a:endParaRPr lang="en-US" altLang="en-US" sz="1400" dirty="0">
              <a:latin typeface="Impact" panose="020B0806030902050204" pitchFamily="34" charset="0"/>
            </a:endParaRPr>
          </a:p>
        </p:txBody>
      </p:sp>
      <p:sp>
        <p:nvSpPr>
          <p:cNvPr id="12291" name="Content Placeholder 2"/>
          <p:cNvSpPr txBox="1">
            <a:spLocks/>
          </p:cNvSpPr>
          <p:nvPr/>
        </p:nvSpPr>
        <p:spPr bwMode="auto">
          <a:xfrm>
            <a:off x="3733800" y="1371600"/>
            <a:ext cx="5334001" cy="4038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marL="457200" indent="-457200">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a:spcBef>
                <a:spcPct val="20000"/>
              </a:spcBef>
              <a:buFont typeface="Wingdings" panose="05000000000000000000" pitchFamily="2" charset="2"/>
              <a:buChar char="V"/>
            </a:pPr>
            <a:r>
              <a:rPr kumimoji="1" lang="en-US" altLang="en-US" sz="2600" b="1" dirty="0" smtClean="0">
                <a:solidFill>
                  <a:srgbClr val="663300"/>
                </a:solidFill>
                <a:latin typeface="Comic Sans MS" panose="030F0702030302020204" pitchFamily="66" charset="0"/>
              </a:rPr>
              <a:t>God enters into relationship with the Community and with the souls that are part of the Community</a:t>
            </a:r>
          </a:p>
          <a:p>
            <a:pPr>
              <a:spcBef>
                <a:spcPct val="20000"/>
              </a:spcBef>
              <a:buFont typeface="Wingdings" panose="05000000000000000000" pitchFamily="2" charset="2"/>
              <a:buChar char="V"/>
            </a:pPr>
            <a:r>
              <a:rPr kumimoji="1" lang="en-US" altLang="en-US" sz="2600" b="1" dirty="0" smtClean="0">
                <a:solidFill>
                  <a:srgbClr val="663300"/>
                </a:solidFill>
                <a:latin typeface="Comic Sans MS" panose="030F0702030302020204" pitchFamily="66" charset="0"/>
              </a:rPr>
              <a:t>Baptism: the entry into the “church of stone” is a figure of entry into the Community where God is met</a:t>
            </a:r>
          </a:p>
          <a:p>
            <a:pPr>
              <a:spcBef>
                <a:spcPct val="20000"/>
              </a:spcBef>
              <a:buFont typeface="Wingdings" panose="05000000000000000000" pitchFamily="2" charset="2"/>
              <a:buChar char="V"/>
            </a:pPr>
            <a:r>
              <a:rPr kumimoji="1" lang="en-US" altLang="en-US" sz="2600" b="1" dirty="0" smtClean="0">
                <a:solidFill>
                  <a:srgbClr val="663300"/>
                </a:solidFill>
                <a:latin typeface="Comic Sans MS" panose="030F0702030302020204" pitchFamily="66" charset="0"/>
              </a:rPr>
              <a:t>Baptism, then, is the outward sign of entry into the Church and points to the reality of the Community</a:t>
            </a:r>
          </a:p>
        </p:txBody>
      </p:sp>
      <p:sp>
        <p:nvSpPr>
          <p:cNvPr id="9" name="Title 1"/>
          <p:cNvSpPr txBox="1">
            <a:spLocks/>
          </p:cNvSpPr>
          <p:nvPr/>
        </p:nvSpPr>
        <p:spPr bwMode="auto">
          <a:xfrm>
            <a:off x="3733800" y="152400"/>
            <a:ext cx="5211095" cy="1143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nchor="ctr"/>
          <a:lstStyle>
            <a:lvl1pPr algn="l" rtl="0" eaLnBrk="0" fontAlgn="base" hangingPunct="0">
              <a:spcBef>
                <a:spcPct val="0"/>
              </a:spcBef>
              <a:spcAft>
                <a:spcPct val="0"/>
              </a:spcAft>
              <a:defRPr kumimoji="1" sz="4000" b="1" cap="all">
                <a:solidFill>
                  <a:srgbClr val="663300"/>
                </a:solidFill>
                <a:effectLst>
                  <a:outerShdw blurRad="38100" dist="38100" dir="2700000" algn="tl">
                    <a:srgbClr val="C0C0C0"/>
                  </a:outerShdw>
                </a:effectLst>
                <a:latin typeface="+mj-lt"/>
                <a:ea typeface="+mj-ea"/>
                <a:cs typeface="+mj-cs"/>
              </a:defRPr>
            </a:lvl1pPr>
            <a:lvl2pPr algn="l" rtl="0" eaLnBrk="0" fontAlgn="base" hangingPunct="0">
              <a:spcBef>
                <a:spcPct val="0"/>
              </a:spcBef>
              <a:spcAft>
                <a:spcPct val="0"/>
              </a:spcAft>
              <a:defRPr kumimoji="1" sz="4800" b="1">
                <a:solidFill>
                  <a:srgbClr val="663300"/>
                </a:solidFill>
                <a:effectLst>
                  <a:outerShdw blurRad="38100" dist="38100" dir="2700000" algn="tl">
                    <a:srgbClr val="C0C0C0"/>
                  </a:outerShdw>
                </a:effectLst>
                <a:latin typeface="Tempus Sans ITC" pitchFamily="82" charset="0"/>
              </a:defRPr>
            </a:lvl2pPr>
            <a:lvl3pPr algn="l" rtl="0" eaLnBrk="0" fontAlgn="base" hangingPunct="0">
              <a:spcBef>
                <a:spcPct val="0"/>
              </a:spcBef>
              <a:spcAft>
                <a:spcPct val="0"/>
              </a:spcAft>
              <a:defRPr kumimoji="1" sz="4800" b="1">
                <a:solidFill>
                  <a:srgbClr val="663300"/>
                </a:solidFill>
                <a:effectLst>
                  <a:outerShdw blurRad="38100" dist="38100" dir="2700000" algn="tl">
                    <a:srgbClr val="C0C0C0"/>
                  </a:outerShdw>
                </a:effectLst>
                <a:latin typeface="Tempus Sans ITC" pitchFamily="82" charset="0"/>
              </a:defRPr>
            </a:lvl3pPr>
            <a:lvl4pPr algn="l" rtl="0" eaLnBrk="0" fontAlgn="base" hangingPunct="0">
              <a:spcBef>
                <a:spcPct val="0"/>
              </a:spcBef>
              <a:spcAft>
                <a:spcPct val="0"/>
              </a:spcAft>
              <a:defRPr kumimoji="1" sz="4800" b="1">
                <a:solidFill>
                  <a:srgbClr val="663300"/>
                </a:solidFill>
                <a:effectLst>
                  <a:outerShdw blurRad="38100" dist="38100" dir="2700000" algn="tl">
                    <a:srgbClr val="C0C0C0"/>
                  </a:outerShdw>
                </a:effectLst>
                <a:latin typeface="Tempus Sans ITC" pitchFamily="82" charset="0"/>
              </a:defRPr>
            </a:lvl4pPr>
            <a:lvl5pPr algn="l" rtl="0" eaLnBrk="0" fontAlgn="base" hangingPunct="0">
              <a:spcBef>
                <a:spcPct val="0"/>
              </a:spcBef>
              <a:spcAft>
                <a:spcPct val="0"/>
              </a:spcAft>
              <a:defRPr kumimoji="1" sz="4800" b="1">
                <a:solidFill>
                  <a:srgbClr val="663300"/>
                </a:solidFill>
                <a:effectLst>
                  <a:outerShdw blurRad="38100" dist="38100" dir="2700000" algn="tl">
                    <a:srgbClr val="C0C0C0"/>
                  </a:outerShdw>
                </a:effectLst>
                <a:latin typeface="Tempus Sans ITC" pitchFamily="82" charset="0"/>
              </a:defRPr>
            </a:lvl5pPr>
            <a:lvl6pPr marL="457200" algn="l" rtl="0" eaLnBrk="0" fontAlgn="base" hangingPunct="0">
              <a:spcBef>
                <a:spcPct val="0"/>
              </a:spcBef>
              <a:spcAft>
                <a:spcPct val="0"/>
              </a:spcAft>
              <a:defRPr kumimoji="1" sz="4800" b="1">
                <a:solidFill>
                  <a:srgbClr val="663300"/>
                </a:solidFill>
                <a:effectLst>
                  <a:outerShdw blurRad="38100" dist="38100" dir="2700000" algn="tl">
                    <a:srgbClr val="C0C0C0"/>
                  </a:outerShdw>
                </a:effectLst>
                <a:latin typeface="Tempus Sans ITC" pitchFamily="82" charset="0"/>
              </a:defRPr>
            </a:lvl6pPr>
            <a:lvl7pPr marL="914400" algn="l" rtl="0" eaLnBrk="0" fontAlgn="base" hangingPunct="0">
              <a:spcBef>
                <a:spcPct val="0"/>
              </a:spcBef>
              <a:spcAft>
                <a:spcPct val="0"/>
              </a:spcAft>
              <a:defRPr kumimoji="1" sz="4800" b="1">
                <a:solidFill>
                  <a:srgbClr val="663300"/>
                </a:solidFill>
                <a:effectLst>
                  <a:outerShdw blurRad="38100" dist="38100" dir="2700000" algn="tl">
                    <a:srgbClr val="C0C0C0"/>
                  </a:outerShdw>
                </a:effectLst>
                <a:latin typeface="Tempus Sans ITC" pitchFamily="82" charset="0"/>
              </a:defRPr>
            </a:lvl7pPr>
            <a:lvl8pPr marL="1371600" algn="l" rtl="0" eaLnBrk="0" fontAlgn="base" hangingPunct="0">
              <a:spcBef>
                <a:spcPct val="0"/>
              </a:spcBef>
              <a:spcAft>
                <a:spcPct val="0"/>
              </a:spcAft>
              <a:defRPr kumimoji="1" sz="4800" b="1">
                <a:solidFill>
                  <a:srgbClr val="663300"/>
                </a:solidFill>
                <a:effectLst>
                  <a:outerShdw blurRad="38100" dist="38100" dir="2700000" algn="tl">
                    <a:srgbClr val="C0C0C0"/>
                  </a:outerShdw>
                </a:effectLst>
                <a:latin typeface="Tempus Sans ITC" pitchFamily="82" charset="0"/>
              </a:defRPr>
            </a:lvl8pPr>
            <a:lvl9pPr marL="1828800" algn="l" rtl="0" eaLnBrk="0" fontAlgn="base" hangingPunct="0">
              <a:spcBef>
                <a:spcPct val="0"/>
              </a:spcBef>
              <a:spcAft>
                <a:spcPct val="0"/>
              </a:spcAft>
              <a:defRPr kumimoji="1" sz="4800" b="1">
                <a:solidFill>
                  <a:srgbClr val="663300"/>
                </a:solidFill>
                <a:effectLst>
                  <a:outerShdw blurRad="38100" dist="38100" dir="2700000" algn="tl">
                    <a:srgbClr val="C0C0C0"/>
                  </a:outerShdw>
                </a:effectLst>
                <a:latin typeface="Tempus Sans ITC" pitchFamily="82" charset="0"/>
              </a:defRPr>
            </a:lvl9pPr>
          </a:lstStyle>
          <a:p>
            <a:pPr algn="ctr">
              <a:defRPr/>
            </a:pPr>
            <a:r>
              <a:rPr lang="en-US" sz="4400" b="0" cap="none" dirty="0" smtClean="0">
                <a:latin typeface="+mn-lt"/>
              </a:rPr>
              <a:t>Temple As Community</a:t>
            </a:r>
            <a:endParaRPr lang="en-US" sz="4400" b="0" cap="none" dirty="0">
              <a:latin typeface="+mn-lt"/>
            </a:endParaRPr>
          </a:p>
        </p:txBody>
      </p:sp>
      <p:sp>
        <p:nvSpPr>
          <p:cNvPr id="7" name="Rectangle 6"/>
          <p:cNvSpPr/>
          <p:nvPr/>
        </p:nvSpPr>
        <p:spPr>
          <a:xfrm>
            <a:off x="-65103" y="3429000"/>
            <a:ext cx="3646503" cy="3416320"/>
          </a:xfrm>
          <a:prstGeom prst="rect">
            <a:avLst/>
          </a:prstGeom>
          <a:solidFill>
            <a:srgbClr val="FFFF99"/>
          </a:solidFill>
          <a:ln>
            <a:solidFill>
              <a:srgbClr val="A50021"/>
            </a:solidFill>
          </a:ln>
        </p:spPr>
        <p:txBody>
          <a:bodyPr wrap="square">
            <a:spAutoFit/>
          </a:bodyPr>
          <a:lstStyle/>
          <a:p>
            <a:pPr>
              <a:defRPr/>
            </a:pPr>
            <a:r>
              <a:rPr lang="en-US" b="1" dirty="0" smtClean="0">
                <a:solidFill>
                  <a:srgbClr val="000066"/>
                </a:solidFill>
                <a:latin typeface="+mn-lt"/>
              </a:rPr>
              <a:t>For </a:t>
            </a:r>
            <a:r>
              <a:rPr lang="en-US" b="1" dirty="0">
                <a:solidFill>
                  <a:srgbClr val="000066"/>
                </a:solidFill>
                <a:latin typeface="+mn-lt"/>
              </a:rPr>
              <a:t>we were all baptized by one Spirit so as to form one </a:t>
            </a:r>
            <a:r>
              <a:rPr lang="en-US" b="1" dirty="0" smtClean="0">
                <a:solidFill>
                  <a:srgbClr val="000066"/>
                </a:solidFill>
                <a:latin typeface="+mn-lt"/>
              </a:rPr>
              <a:t>body — whether </a:t>
            </a:r>
            <a:r>
              <a:rPr lang="en-US" b="1" dirty="0">
                <a:solidFill>
                  <a:srgbClr val="000066"/>
                </a:solidFill>
                <a:latin typeface="+mn-lt"/>
              </a:rPr>
              <a:t>Jews or Gentiles, slave or </a:t>
            </a:r>
            <a:r>
              <a:rPr lang="en-US" b="1" dirty="0" smtClean="0">
                <a:solidFill>
                  <a:srgbClr val="000066"/>
                </a:solidFill>
                <a:latin typeface="+mn-lt"/>
              </a:rPr>
              <a:t>free — and </a:t>
            </a:r>
            <a:r>
              <a:rPr lang="en-US" b="1" dirty="0">
                <a:solidFill>
                  <a:srgbClr val="000066"/>
                </a:solidFill>
                <a:latin typeface="+mn-lt"/>
              </a:rPr>
              <a:t>we were all given the one Spirit to </a:t>
            </a:r>
            <a:r>
              <a:rPr lang="en-US" b="1" dirty="0" smtClean="0">
                <a:solidFill>
                  <a:srgbClr val="000066"/>
                </a:solidFill>
                <a:latin typeface="+mn-lt"/>
              </a:rPr>
              <a:t>drink [1 Corinthians 12:13]. </a:t>
            </a:r>
            <a:endParaRPr lang="en-US" b="1" dirty="0">
              <a:solidFill>
                <a:srgbClr val="000066"/>
              </a:solidFill>
              <a:latin typeface="+mn-lt"/>
            </a:endParaRPr>
          </a:p>
        </p:txBody>
      </p:sp>
      <p:pic>
        <p:nvPicPr>
          <p:cNvPr id="7170" name="Picture 2" descr="C:\Users\Dana McCarthy\Documents\God\Adult Faith Formation\Course-Temple-Presence of God\Images\Baptism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3581400" cy="3429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03877375"/>
      </p:ext>
    </p:extLst>
  </p:cSld>
  <p:clrMapOvr>
    <a:masterClrMapping/>
  </p:clrMapOvr>
  <p:transition spd="med"/>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descr="C:\Users\Dana McCarthy\Documents\God\Adult Faith Formation\Course-Temple-Presence of God\Images\Body of Christ-Eucharist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290" y="0"/>
            <a:ext cx="4070094" cy="3232286"/>
          </a:xfrm>
          <a:prstGeom prst="rect">
            <a:avLst/>
          </a:prstGeom>
          <a:noFill/>
          <a:extLst>
            <a:ext uri="{909E8E84-426E-40DD-AFC4-6F175D3DCCD1}">
              <a14:hiddenFill xmlns:a14="http://schemas.microsoft.com/office/drawing/2010/main">
                <a:solidFill>
                  <a:srgbClr val="FFFFFF"/>
                </a:solidFill>
              </a14:hiddenFill>
            </a:ext>
          </a:extLst>
        </p:spPr>
      </p:pic>
      <p:sp>
        <p:nvSpPr>
          <p:cNvPr id="12290" name="Slide Number Placeholder 4"/>
          <p:cNvSpPr>
            <a:spLocks noGrp="1"/>
          </p:cNvSpPr>
          <p:nvPr>
            <p:ph type="sldNum" sz="quarter" idx="10"/>
          </p:nvPr>
        </p:nvSpPr>
        <p:spPr>
          <a:noFill/>
        </p:spPr>
        <p:txBody>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fld id="{0E1DE457-F958-48F1-A135-E3D8BA0FD3F9}" type="slidenum">
              <a:rPr lang="en-US" altLang="en-US" sz="1400">
                <a:latin typeface="Impact" panose="020B0806030902050204" pitchFamily="34" charset="0"/>
              </a:rPr>
              <a:pPr/>
              <a:t>27</a:t>
            </a:fld>
            <a:endParaRPr lang="en-US" altLang="en-US" sz="1400" dirty="0">
              <a:latin typeface="Impact" panose="020B0806030902050204" pitchFamily="34" charset="0"/>
            </a:endParaRPr>
          </a:p>
        </p:txBody>
      </p:sp>
      <p:sp>
        <p:nvSpPr>
          <p:cNvPr id="12291" name="Content Placeholder 2"/>
          <p:cNvSpPr txBox="1">
            <a:spLocks/>
          </p:cNvSpPr>
          <p:nvPr/>
        </p:nvSpPr>
        <p:spPr bwMode="auto">
          <a:xfrm>
            <a:off x="4082384" y="1371600"/>
            <a:ext cx="4985417" cy="4038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marL="457200" indent="-457200">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a:spcBef>
                <a:spcPct val="20000"/>
              </a:spcBef>
              <a:buFont typeface="Wingdings" panose="05000000000000000000" pitchFamily="2" charset="2"/>
              <a:buChar char="V"/>
            </a:pPr>
            <a:r>
              <a:rPr kumimoji="1" lang="en-US" altLang="en-US" sz="2800" b="1" dirty="0" smtClean="0">
                <a:solidFill>
                  <a:srgbClr val="663300"/>
                </a:solidFill>
                <a:latin typeface="Comic Sans MS" panose="030F0702030302020204" pitchFamily="66" charset="0"/>
              </a:rPr>
              <a:t>The Eucharist is the permanent reality of the meeting with God</a:t>
            </a:r>
          </a:p>
          <a:p>
            <a:pPr>
              <a:spcBef>
                <a:spcPct val="20000"/>
              </a:spcBef>
              <a:buFont typeface="Wingdings" panose="05000000000000000000" pitchFamily="2" charset="2"/>
              <a:buChar char="V"/>
            </a:pPr>
            <a:r>
              <a:rPr kumimoji="1" lang="en-US" altLang="en-US" sz="2800" b="1" dirty="0" smtClean="0">
                <a:solidFill>
                  <a:srgbClr val="663300"/>
                </a:solidFill>
                <a:latin typeface="Comic Sans MS" panose="030F0702030302020204" pitchFamily="66" charset="0"/>
              </a:rPr>
              <a:t>It is the sacrament of the Mystical Body and points to the Real Presence of Jesus</a:t>
            </a:r>
          </a:p>
          <a:p>
            <a:pPr>
              <a:spcBef>
                <a:spcPct val="20000"/>
              </a:spcBef>
              <a:buFont typeface="Wingdings" panose="05000000000000000000" pitchFamily="2" charset="2"/>
              <a:buChar char="V"/>
            </a:pPr>
            <a:r>
              <a:rPr kumimoji="1" lang="en-US" altLang="en-US" sz="2800" b="1" dirty="0" smtClean="0">
                <a:solidFill>
                  <a:srgbClr val="663300"/>
                </a:solidFill>
                <a:latin typeface="Comic Sans MS" panose="030F0702030302020204" pitchFamily="66" charset="0"/>
              </a:rPr>
              <a:t>It also brings about union with God and strengthening of the bonds of Community, the bonds of charity</a:t>
            </a:r>
          </a:p>
        </p:txBody>
      </p:sp>
      <p:sp>
        <p:nvSpPr>
          <p:cNvPr id="9" name="Title 1"/>
          <p:cNvSpPr txBox="1">
            <a:spLocks/>
          </p:cNvSpPr>
          <p:nvPr/>
        </p:nvSpPr>
        <p:spPr bwMode="auto">
          <a:xfrm>
            <a:off x="4082384" y="152400"/>
            <a:ext cx="4890743" cy="1143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nchor="ctr"/>
          <a:lstStyle>
            <a:lvl1pPr algn="l" rtl="0" eaLnBrk="0" fontAlgn="base" hangingPunct="0">
              <a:spcBef>
                <a:spcPct val="0"/>
              </a:spcBef>
              <a:spcAft>
                <a:spcPct val="0"/>
              </a:spcAft>
              <a:defRPr kumimoji="1" sz="4000" b="1" cap="all">
                <a:solidFill>
                  <a:srgbClr val="663300"/>
                </a:solidFill>
                <a:effectLst>
                  <a:outerShdw blurRad="38100" dist="38100" dir="2700000" algn="tl">
                    <a:srgbClr val="C0C0C0"/>
                  </a:outerShdw>
                </a:effectLst>
                <a:latin typeface="+mj-lt"/>
                <a:ea typeface="+mj-ea"/>
                <a:cs typeface="+mj-cs"/>
              </a:defRPr>
            </a:lvl1pPr>
            <a:lvl2pPr algn="l" rtl="0" eaLnBrk="0" fontAlgn="base" hangingPunct="0">
              <a:spcBef>
                <a:spcPct val="0"/>
              </a:spcBef>
              <a:spcAft>
                <a:spcPct val="0"/>
              </a:spcAft>
              <a:defRPr kumimoji="1" sz="4800" b="1">
                <a:solidFill>
                  <a:srgbClr val="663300"/>
                </a:solidFill>
                <a:effectLst>
                  <a:outerShdw blurRad="38100" dist="38100" dir="2700000" algn="tl">
                    <a:srgbClr val="C0C0C0"/>
                  </a:outerShdw>
                </a:effectLst>
                <a:latin typeface="Tempus Sans ITC" pitchFamily="82" charset="0"/>
              </a:defRPr>
            </a:lvl2pPr>
            <a:lvl3pPr algn="l" rtl="0" eaLnBrk="0" fontAlgn="base" hangingPunct="0">
              <a:spcBef>
                <a:spcPct val="0"/>
              </a:spcBef>
              <a:spcAft>
                <a:spcPct val="0"/>
              </a:spcAft>
              <a:defRPr kumimoji="1" sz="4800" b="1">
                <a:solidFill>
                  <a:srgbClr val="663300"/>
                </a:solidFill>
                <a:effectLst>
                  <a:outerShdw blurRad="38100" dist="38100" dir="2700000" algn="tl">
                    <a:srgbClr val="C0C0C0"/>
                  </a:outerShdw>
                </a:effectLst>
                <a:latin typeface="Tempus Sans ITC" pitchFamily="82" charset="0"/>
              </a:defRPr>
            </a:lvl3pPr>
            <a:lvl4pPr algn="l" rtl="0" eaLnBrk="0" fontAlgn="base" hangingPunct="0">
              <a:spcBef>
                <a:spcPct val="0"/>
              </a:spcBef>
              <a:spcAft>
                <a:spcPct val="0"/>
              </a:spcAft>
              <a:defRPr kumimoji="1" sz="4800" b="1">
                <a:solidFill>
                  <a:srgbClr val="663300"/>
                </a:solidFill>
                <a:effectLst>
                  <a:outerShdw blurRad="38100" dist="38100" dir="2700000" algn="tl">
                    <a:srgbClr val="C0C0C0"/>
                  </a:outerShdw>
                </a:effectLst>
                <a:latin typeface="Tempus Sans ITC" pitchFamily="82" charset="0"/>
              </a:defRPr>
            </a:lvl4pPr>
            <a:lvl5pPr algn="l" rtl="0" eaLnBrk="0" fontAlgn="base" hangingPunct="0">
              <a:spcBef>
                <a:spcPct val="0"/>
              </a:spcBef>
              <a:spcAft>
                <a:spcPct val="0"/>
              </a:spcAft>
              <a:defRPr kumimoji="1" sz="4800" b="1">
                <a:solidFill>
                  <a:srgbClr val="663300"/>
                </a:solidFill>
                <a:effectLst>
                  <a:outerShdw blurRad="38100" dist="38100" dir="2700000" algn="tl">
                    <a:srgbClr val="C0C0C0"/>
                  </a:outerShdw>
                </a:effectLst>
                <a:latin typeface="Tempus Sans ITC" pitchFamily="82" charset="0"/>
              </a:defRPr>
            </a:lvl5pPr>
            <a:lvl6pPr marL="457200" algn="l" rtl="0" eaLnBrk="0" fontAlgn="base" hangingPunct="0">
              <a:spcBef>
                <a:spcPct val="0"/>
              </a:spcBef>
              <a:spcAft>
                <a:spcPct val="0"/>
              </a:spcAft>
              <a:defRPr kumimoji="1" sz="4800" b="1">
                <a:solidFill>
                  <a:srgbClr val="663300"/>
                </a:solidFill>
                <a:effectLst>
                  <a:outerShdw blurRad="38100" dist="38100" dir="2700000" algn="tl">
                    <a:srgbClr val="C0C0C0"/>
                  </a:outerShdw>
                </a:effectLst>
                <a:latin typeface="Tempus Sans ITC" pitchFamily="82" charset="0"/>
              </a:defRPr>
            </a:lvl6pPr>
            <a:lvl7pPr marL="914400" algn="l" rtl="0" eaLnBrk="0" fontAlgn="base" hangingPunct="0">
              <a:spcBef>
                <a:spcPct val="0"/>
              </a:spcBef>
              <a:spcAft>
                <a:spcPct val="0"/>
              </a:spcAft>
              <a:defRPr kumimoji="1" sz="4800" b="1">
                <a:solidFill>
                  <a:srgbClr val="663300"/>
                </a:solidFill>
                <a:effectLst>
                  <a:outerShdw blurRad="38100" dist="38100" dir="2700000" algn="tl">
                    <a:srgbClr val="C0C0C0"/>
                  </a:outerShdw>
                </a:effectLst>
                <a:latin typeface="Tempus Sans ITC" pitchFamily="82" charset="0"/>
              </a:defRPr>
            </a:lvl7pPr>
            <a:lvl8pPr marL="1371600" algn="l" rtl="0" eaLnBrk="0" fontAlgn="base" hangingPunct="0">
              <a:spcBef>
                <a:spcPct val="0"/>
              </a:spcBef>
              <a:spcAft>
                <a:spcPct val="0"/>
              </a:spcAft>
              <a:defRPr kumimoji="1" sz="4800" b="1">
                <a:solidFill>
                  <a:srgbClr val="663300"/>
                </a:solidFill>
                <a:effectLst>
                  <a:outerShdw blurRad="38100" dist="38100" dir="2700000" algn="tl">
                    <a:srgbClr val="C0C0C0"/>
                  </a:outerShdw>
                </a:effectLst>
                <a:latin typeface="Tempus Sans ITC" pitchFamily="82" charset="0"/>
              </a:defRPr>
            </a:lvl8pPr>
            <a:lvl9pPr marL="1828800" algn="l" rtl="0" eaLnBrk="0" fontAlgn="base" hangingPunct="0">
              <a:spcBef>
                <a:spcPct val="0"/>
              </a:spcBef>
              <a:spcAft>
                <a:spcPct val="0"/>
              </a:spcAft>
              <a:defRPr kumimoji="1" sz="4800" b="1">
                <a:solidFill>
                  <a:srgbClr val="663300"/>
                </a:solidFill>
                <a:effectLst>
                  <a:outerShdw blurRad="38100" dist="38100" dir="2700000" algn="tl">
                    <a:srgbClr val="C0C0C0"/>
                  </a:outerShdw>
                </a:effectLst>
                <a:latin typeface="Tempus Sans ITC" pitchFamily="82" charset="0"/>
              </a:defRPr>
            </a:lvl9pPr>
          </a:lstStyle>
          <a:p>
            <a:pPr algn="ctr">
              <a:defRPr/>
            </a:pPr>
            <a:r>
              <a:rPr lang="en-US" sz="4400" b="0" cap="none" dirty="0" smtClean="0">
                <a:latin typeface="+mn-lt"/>
              </a:rPr>
              <a:t>Temple As Community</a:t>
            </a:r>
            <a:endParaRPr lang="en-US" sz="4400" b="0" cap="none" dirty="0">
              <a:latin typeface="+mn-lt"/>
            </a:endParaRPr>
          </a:p>
        </p:txBody>
      </p:sp>
      <p:sp>
        <p:nvSpPr>
          <p:cNvPr id="7" name="Rectangle 6"/>
          <p:cNvSpPr/>
          <p:nvPr/>
        </p:nvSpPr>
        <p:spPr>
          <a:xfrm>
            <a:off x="22123" y="3164681"/>
            <a:ext cx="4060262" cy="3693319"/>
          </a:xfrm>
          <a:prstGeom prst="rect">
            <a:avLst/>
          </a:prstGeom>
          <a:solidFill>
            <a:srgbClr val="FFFF99"/>
          </a:solidFill>
          <a:ln>
            <a:solidFill>
              <a:srgbClr val="A50021"/>
            </a:solidFill>
          </a:ln>
        </p:spPr>
        <p:txBody>
          <a:bodyPr wrap="square">
            <a:spAutoFit/>
          </a:bodyPr>
          <a:lstStyle/>
          <a:p>
            <a:pPr>
              <a:defRPr/>
            </a:pPr>
            <a:r>
              <a:rPr lang="en-US" sz="2600" b="1" dirty="0" smtClean="0">
                <a:solidFill>
                  <a:srgbClr val="000066"/>
                </a:solidFill>
                <a:latin typeface="+mn-lt"/>
              </a:rPr>
              <a:t>“For </a:t>
            </a:r>
            <a:r>
              <a:rPr lang="en-US" sz="2600" b="1" dirty="0">
                <a:solidFill>
                  <a:srgbClr val="000066"/>
                </a:solidFill>
                <a:latin typeface="+mn-lt"/>
              </a:rPr>
              <a:t>my flesh is true food, and my blood is true drink. </a:t>
            </a:r>
            <a:r>
              <a:rPr lang="en-US" sz="2600" b="1" dirty="0" smtClean="0">
                <a:solidFill>
                  <a:srgbClr val="000066"/>
                </a:solidFill>
                <a:latin typeface="+mn-lt"/>
              </a:rPr>
              <a:t>Whoever </a:t>
            </a:r>
            <a:r>
              <a:rPr lang="en-US" sz="2600" b="1" dirty="0">
                <a:solidFill>
                  <a:srgbClr val="000066"/>
                </a:solidFill>
                <a:latin typeface="+mn-lt"/>
              </a:rPr>
              <a:t>eats my flesh and drinks my blood remains in me and I in </a:t>
            </a:r>
            <a:r>
              <a:rPr lang="en-US" sz="2600" b="1" dirty="0" smtClean="0">
                <a:solidFill>
                  <a:srgbClr val="000066"/>
                </a:solidFill>
                <a:latin typeface="+mn-lt"/>
              </a:rPr>
              <a:t>him” [John 6:55-56]</a:t>
            </a:r>
          </a:p>
          <a:p>
            <a:pPr>
              <a:defRPr/>
            </a:pPr>
            <a:r>
              <a:rPr lang="en-US" sz="2600" b="1" dirty="0" smtClean="0">
                <a:solidFill>
                  <a:srgbClr val="000066"/>
                </a:solidFill>
                <a:latin typeface="+mn-lt"/>
              </a:rPr>
              <a:t>[See 1 Corinthians 11:23-29). </a:t>
            </a:r>
            <a:endParaRPr lang="en-US" sz="2600" b="1" dirty="0">
              <a:solidFill>
                <a:srgbClr val="000066"/>
              </a:solidFill>
              <a:latin typeface="+mn-lt"/>
            </a:endParaRPr>
          </a:p>
        </p:txBody>
      </p:sp>
    </p:spTree>
    <p:extLst>
      <p:ext uri="{BB962C8B-B14F-4D97-AF65-F5344CB8AC3E}">
        <p14:creationId xmlns:p14="http://schemas.microsoft.com/office/powerpoint/2010/main" val="1903667003"/>
      </p:ext>
    </p:extLst>
  </p:cSld>
  <p:clrMapOvr>
    <a:masterClrMapping/>
  </p:clrMapOvr>
  <p:transition spd="med"/>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Slide Number Placeholder 4"/>
          <p:cNvSpPr>
            <a:spLocks noGrp="1"/>
          </p:cNvSpPr>
          <p:nvPr>
            <p:ph type="sldNum" sz="quarter" idx="10"/>
          </p:nvPr>
        </p:nvSpPr>
        <p:spPr>
          <a:noFill/>
        </p:spPr>
        <p:txBody>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fld id="{0E1DE457-F958-48F1-A135-E3D8BA0FD3F9}" type="slidenum">
              <a:rPr lang="en-US" altLang="en-US" sz="1400">
                <a:latin typeface="Impact" panose="020B0806030902050204" pitchFamily="34" charset="0"/>
              </a:rPr>
              <a:pPr/>
              <a:t>28</a:t>
            </a:fld>
            <a:endParaRPr lang="en-US" altLang="en-US" sz="1400" dirty="0">
              <a:latin typeface="Impact" panose="020B0806030902050204" pitchFamily="34" charset="0"/>
            </a:endParaRPr>
          </a:p>
        </p:txBody>
      </p:sp>
      <p:sp>
        <p:nvSpPr>
          <p:cNvPr id="12291" name="Content Placeholder 2"/>
          <p:cNvSpPr txBox="1">
            <a:spLocks/>
          </p:cNvSpPr>
          <p:nvPr/>
        </p:nvSpPr>
        <p:spPr bwMode="auto">
          <a:xfrm>
            <a:off x="4114800" y="1066800"/>
            <a:ext cx="5029199" cy="4038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marL="457200" indent="-457200">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a:spcBef>
                <a:spcPct val="20000"/>
              </a:spcBef>
              <a:buFont typeface="Wingdings" panose="05000000000000000000" pitchFamily="2" charset="2"/>
              <a:buChar char="V"/>
            </a:pPr>
            <a:r>
              <a:rPr kumimoji="1" lang="en-US" altLang="en-US" sz="2800" b="1" dirty="0" smtClean="0">
                <a:solidFill>
                  <a:srgbClr val="663300"/>
                </a:solidFill>
                <a:latin typeface="Comic Sans MS" panose="030F0702030302020204" pitchFamily="66" charset="0"/>
              </a:rPr>
              <a:t>Sin alienates sinners from the Presence of God and separates them from the Community</a:t>
            </a:r>
          </a:p>
          <a:p>
            <a:pPr>
              <a:spcBef>
                <a:spcPct val="20000"/>
              </a:spcBef>
              <a:buFont typeface="Wingdings" panose="05000000000000000000" pitchFamily="2" charset="2"/>
              <a:buChar char="V"/>
            </a:pPr>
            <a:r>
              <a:rPr kumimoji="1" lang="en-US" altLang="en-US" sz="2800" b="1" dirty="0" smtClean="0">
                <a:solidFill>
                  <a:srgbClr val="663300"/>
                </a:solidFill>
                <a:latin typeface="Comic Sans MS" panose="030F0702030302020204" pitchFamily="66" charset="0"/>
              </a:rPr>
              <a:t>Early Church excluded sinners from Community; reconciliation with God required the Community as intermediary</a:t>
            </a:r>
          </a:p>
          <a:p>
            <a:pPr>
              <a:spcBef>
                <a:spcPct val="20000"/>
              </a:spcBef>
              <a:buFont typeface="Wingdings" panose="05000000000000000000" pitchFamily="2" charset="2"/>
              <a:buChar char="V"/>
            </a:pPr>
            <a:r>
              <a:rPr kumimoji="1" lang="en-US" altLang="en-US" sz="2800" b="1" dirty="0" smtClean="0">
                <a:solidFill>
                  <a:srgbClr val="663300"/>
                </a:solidFill>
                <a:latin typeface="Comic Sans MS" panose="030F0702030302020204" pitchFamily="66" charset="0"/>
              </a:rPr>
              <a:t>Confession: priest represents Community which itself represents God</a:t>
            </a:r>
          </a:p>
        </p:txBody>
      </p:sp>
      <p:sp>
        <p:nvSpPr>
          <p:cNvPr id="9" name="Title 1"/>
          <p:cNvSpPr txBox="1">
            <a:spLocks/>
          </p:cNvSpPr>
          <p:nvPr/>
        </p:nvSpPr>
        <p:spPr bwMode="auto">
          <a:xfrm>
            <a:off x="4038600" y="0"/>
            <a:ext cx="4934527" cy="1143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nchor="ctr"/>
          <a:lstStyle>
            <a:lvl1pPr algn="l" rtl="0" eaLnBrk="0" fontAlgn="base" hangingPunct="0">
              <a:spcBef>
                <a:spcPct val="0"/>
              </a:spcBef>
              <a:spcAft>
                <a:spcPct val="0"/>
              </a:spcAft>
              <a:defRPr kumimoji="1" sz="4000" b="1" cap="all">
                <a:solidFill>
                  <a:srgbClr val="663300"/>
                </a:solidFill>
                <a:effectLst>
                  <a:outerShdw blurRad="38100" dist="38100" dir="2700000" algn="tl">
                    <a:srgbClr val="C0C0C0"/>
                  </a:outerShdw>
                </a:effectLst>
                <a:latin typeface="+mj-lt"/>
                <a:ea typeface="+mj-ea"/>
                <a:cs typeface="+mj-cs"/>
              </a:defRPr>
            </a:lvl1pPr>
            <a:lvl2pPr algn="l" rtl="0" eaLnBrk="0" fontAlgn="base" hangingPunct="0">
              <a:spcBef>
                <a:spcPct val="0"/>
              </a:spcBef>
              <a:spcAft>
                <a:spcPct val="0"/>
              </a:spcAft>
              <a:defRPr kumimoji="1" sz="4800" b="1">
                <a:solidFill>
                  <a:srgbClr val="663300"/>
                </a:solidFill>
                <a:effectLst>
                  <a:outerShdw blurRad="38100" dist="38100" dir="2700000" algn="tl">
                    <a:srgbClr val="C0C0C0"/>
                  </a:outerShdw>
                </a:effectLst>
                <a:latin typeface="Tempus Sans ITC" pitchFamily="82" charset="0"/>
              </a:defRPr>
            </a:lvl2pPr>
            <a:lvl3pPr algn="l" rtl="0" eaLnBrk="0" fontAlgn="base" hangingPunct="0">
              <a:spcBef>
                <a:spcPct val="0"/>
              </a:spcBef>
              <a:spcAft>
                <a:spcPct val="0"/>
              </a:spcAft>
              <a:defRPr kumimoji="1" sz="4800" b="1">
                <a:solidFill>
                  <a:srgbClr val="663300"/>
                </a:solidFill>
                <a:effectLst>
                  <a:outerShdw blurRad="38100" dist="38100" dir="2700000" algn="tl">
                    <a:srgbClr val="C0C0C0"/>
                  </a:outerShdw>
                </a:effectLst>
                <a:latin typeface="Tempus Sans ITC" pitchFamily="82" charset="0"/>
              </a:defRPr>
            </a:lvl3pPr>
            <a:lvl4pPr algn="l" rtl="0" eaLnBrk="0" fontAlgn="base" hangingPunct="0">
              <a:spcBef>
                <a:spcPct val="0"/>
              </a:spcBef>
              <a:spcAft>
                <a:spcPct val="0"/>
              </a:spcAft>
              <a:defRPr kumimoji="1" sz="4800" b="1">
                <a:solidFill>
                  <a:srgbClr val="663300"/>
                </a:solidFill>
                <a:effectLst>
                  <a:outerShdw blurRad="38100" dist="38100" dir="2700000" algn="tl">
                    <a:srgbClr val="C0C0C0"/>
                  </a:outerShdw>
                </a:effectLst>
                <a:latin typeface="Tempus Sans ITC" pitchFamily="82" charset="0"/>
              </a:defRPr>
            </a:lvl4pPr>
            <a:lvl5pPr algn="l" rtl="0" eaLnBrk="0" fontAlgn="base" hangingPunct="0">
              <a:spcBef>
                <a:spcPct val="0"/>
              </a:spcBef>
              <a:spcAft>
                <a:spcPct val="0"/>
              </a:spcAft>
              <a:defRPr kumimoji="1" sz="4800" b="1">
                <a:solidFill>
                  <a:srgbClr val="663300"/>
                </a:solidFill>
                <a:effectLst>
                  <a:outerShdw blurRad="38100" dist="38100" dir="2700000" algn="tl">
                    <a:srgbClr val="C0C0C0"/>
                  </a:outerShdw>
                </a:effectLst>
                <a:latin typeface="Tempus Sans ITC" pitchFamily="82" charset="0"/>
              </a:defRPr>
            </a:lvl5pPr>
            <a:lvl6pPr marL="457200" algn="l" rtl="0" eaLnBrk="0" fontAlgn="base" hangingPunct="0">
              <a:spcBef>
                <a:spcPct val="0"/>
              </a:spcBef>
              <a:spcAft>
                <a:spcPct val="0"/>
              </a:spcAft>
              <a:defRPr kumimoji="1" sz="4800" b="1">
                <a:solidFill>
                  <a:srgbClr val="663300"/>
                </a:solidFill>
                <a:effectLst>
                  <a:outerShdw blurRad="38100" dist="38100" dir="2700000" algn="tl">
                    <a:srgbClr val="C0C0C0"/>
                  </a:outerShdw>
                </a:effectLst>
                <a:latin typeface="Tempus Sans ITC" pitchFamily="82" charset="0"/>
              </a:defRPr>
            </a:lvl6pPr>
            <a:lvl7pPr marL="914400" algn="l" rtl="0" eaLnBrk="0" fontAlgn="base" hangingPunct="0">
              <a:spcBef>
                <a:spcPct val="0"/>
              </a:spcBef>
              <a:spcAft>
                <a:spcPct val="0"/>
              </a:spcAft>
              <a:defRPr kumimoji="1" sz="4800" b="1">
                <a:solidFill>
                  <a:srgbClr val="663300"/>
                </a:solidFill>
                <a:effectLst>
                  <a:outerShdw blurRad="38100" dist="38100" dir="2700000" algn="tl">
                    <a:srgbClr val="C0C0C0"/>
                  </a:outerShdw>
                </a:effectLst>
                <a:latin typeface="Tempus Sans ITC" pitchFamily="82" charset="0"/>
              </a:defRPr>
            </a:lvl7pPr>
            <a:lvl8pPr marL="1371600" algn="l" rtl="0" eaLnBrk="0" fontAlgn="base" hangingPunct="0">
              <a:spcBef>
                <a:spcPct val="0"/>
              </a:spcBef>
              <a:spcAft>
                <a:spcPct val="0"/>
              </a:spcAft>
              <a:defRPr kumimoji="1" sz="4800" b="1">
                <a:solidFill>
                  <a:srgbClr val="663300"/>
                </a:solidFill>
                <a:effectLst>
                  <a:outerShdw blurRad="38100" dist="38100" dir="2700000" algn="tl">
                    <a:srgbClr val="C0C0C0"/>
                  </a:outerShdw>
                </a:effectLst>
                <a:latin typeface="Tempus Sans ITC" pitchFamily="82" charset="0"/>
              </a:defRPr>
            </a:lvl8pPr>
            <a:lvl9pPr marL="1828800" algn="l" rtl="0" eaLnBrk="0" fontAlgn="base" hangingPunct="0">
              <a:spcBef>
                <a:spcPct val="0"/>
              </a:spcBef>
              <a:spcAft>
                <a:spcPct val="0"/>
              </a:spcAft>
              <a:defRPr kumimoji="1" sz="4800" b="1">
                <a:solidFill>
                  <a:srgbClr val="663300"/>
                </a:solidFill>
                <a:effectLst>
                  <a:outerShdw blurRad="38100" dist="38100" dir="2700000" algn="tl">
                    <a:srgbClr val="C0C0C0"/>
                  </a:outerShdw>
                </a:effectLst>
                <a:latin typeface="Tempus Sans ITC" pitchFamily="82" charset="0"/>
              </a:defRPr>
            </a:lvl9pPr>
          </a:lstStyle>
          <a:p>
            <a:pPr algn="ctr">
              <a:defRPr/>
            </a:pPr>
            <a:r>
              <a:rPr lang="en-US" sz="4400" b="0" cap="none" dirty="0" smtClean="0">
                <a:latin typeface="+mn-lt"/>
              </a:rPr>
              <a:t>Sin, an Alienation</a:t>
            </a:r>
            <a:endParaRPr lang="en-US" sz="4400" b="0" cap="none" dirty="0">
              <a:latin typeface="+mn-lt"/>
            </a:endParaRPr>
          </a:p>
        </p:txBody>
      </p:sp>
      <p:pic>
        <p:nvPicPr>
          <p:cNvPr id="1026" name="Picture 2" descr="C:\Users\Dana McCarthy\Documents\God\Adult Faith Formation\Course-Temple-Presence of God\Images\Confessions-God and Community.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872" y="0"/>
            <a:ext cx="4230529" cy="3581400"/>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p:cNvSpPr/>
          <p:nvPr/>
        </p:nvSpPr>
        <p:spPr>
          <a:xfrm>
            <a:off x="-76200" y="3581400"/>
            <a:ext cx="4269857" cy="2308324"/>
          </a:xfrm>
          <a:prstGeom prst="rect">
            <a:avLst/>
          </a:prstGeom>
          <a:solidFill>
            <a:srgbClr val="FFFF99"/>
          </a:solidFill>
          <a:ln>
            <a:solidFill>
              <a:srgbClr val="A50021"/>
            </a:solidFill>
          </a:ln>
        </p:spPr>
        <p:txBody>
          <a:bodyPr wrap="square">
            <a:spAutoFit/>
          </a:bodyPr>
          <a:lstStyle/>
          <a:p>
            <a:r>
              <a:rPr lang="en-US" b="1" dirty="0">
                <a:solidFill>
                  <a:srgbClr val="000066"/>
                </a:solidFill>
                <a:latin typeface="+mn-lt"/>
              </a:rPr>
              <a:t>“Receive the Holy Spirit. If you forgive the sins of any, they are forgiven; if you retain the sins of any, they are </a:t>
            </a:r>
            <a:r>
              <a:rPr lang="en-US" b="1" dirty="0" smtClean="0">
                <a:solidFill>
                  <a:srgbClr val="000066"/>
                </a:solidFill>
                <a:latin typeface="+mn-lt"/>
              </a:rPr>
              <a:t>retained” [John 20:22-23]. </a:t>
            </a:r>
            <a:endParaRPr lang="en-US" b="1" dirty="0">
              <a:solidFill>
                <a:srgbClr val="000066"/>
              </a:solidFill>
              <a:latin typeface="+mn-lt"/>
            </a:endParaRPr>
          </a:p>
        </p:txBody>
      </p:sp>
    </p:spTree>
    <p:extLst>
      <p:ext uri="{BB962C8B-B14F-4D97-AF65-F5344CB8AC3E}">
        <p14:creationId xmlns:p14="http://schemas.microsoft.com/office/powerpoint/2010/main" val="425490075"/>
      </p:ext>
    </p:extLst>
  </p:cSld>
  <p:clrMapOvr>
    <a:masterClrMapping/>
  </p:clrMapOvr>
  <p:transition spd="med"/>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Slide Number Placeholder 4"/>
          <p:cNvSpPr>
            <a:spLocks noGrp="1"/>
          </p:cNvSpPr>
          <p:nvPr>
            <p:ph type="sldNum" sz="quarter" idx="10"/>
          </p:nvPr>
        </p:nvSpPr>
        <p:spPr>
          <a:noFill/>
        </p:spPr>
        <p:txBody>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fld id="{0E1DE457-F958-48F1-A135-E3D8BA0FD3F9}" type="slidenum">
              <a:rPr lang="en-US" altLang="en-US" sz="1400">
                <a:latin typeface="Impact" panose="020B0806030902050204" pitchFamily="34" charset="0"/>
              </a:rPr>
              <a:pPr/>
              <a:t>29</a:t>
            </a:fld>
            <a:endParaRPr lang="en-US" altLang="en-US" sz="1400" dirty="0">
              <a:latin typeface="Impact" panose="020B0806030902050204" pitchFamily="34" charset="0"/>
            </a:endParaRPr>
          </a:p>
        </p:txBody>
      </p:sp>
      <p:sp>
        <p:nvSpPr>
          <p:cNvPr id="12291" name="Content Placeholder 2"/>
          <p:cNvSpPr txBox="1">
            <a:spLocks/>
          </p:cNvSpPr>
          <p:nvPr/>
        </p:nvSpPr>
        <p:spPr bwMode="auto">
          <a:xfrm>
            <a:off x="4419600" y="1371600"/>
            <a:ext cx="4648201" cy="4038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marL="457200" indent="-457200">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a:spcBef>
                <a:spcPct val="20000"/>
              </a:spcBef>
              <a:buFont typeface="Wingdings" panose="05000000000000000000" pitchFamily="2" charset="2"/>
              <a:buChar char="V"/>
            </a:pPr>
            <a:r>
              <a:rPr kumimoji="1" lang="en-US" altLang="en-US" sz="2800" b="1" dirty="0" smtClean="0">
                <a:solidFill>
                  <a:srgbClr val="663300"/>
                </a:solidFill>
                <a:latin typeface="Comic Sans MS" panose="030F0702030302020204" pitchFamily="66" charset="0"/>
              </a:rPr>
              <a:t>In the New Temple, the Community, God’s Presence is bound up in charity [1 John 4:12]</a:t>
            </a:r>
          </a:p>
          <a:p>
            <a:pPr>
              <a:spcBef>
                <a:spcPct val="20000"/>
              </a:spcBef>
              <a:buFont typeface="Wingdings" panose="05000000000000000000" pitchFamily="2" charset="2"/>
              <a:buChar char="V"/>
            </a:pPr>
            <a:r>
              <a:rPr kumimoji="1" lang="en-US" altLang="en-US" sz="2800" b="1" dirty="0" smtClean="0">
                <a:solidFill>
                  <a:srgbClr val="663300"/>
                </a:solidFill>
                <a:latin typeface="Comic Sans MS" panose="030F0702030302020204" pitchFamily="66" charset="0"/>
              </a:rPr>
              <a:t>The Church is not a biological community</a:t>
            </a:r>
          </a:p>
          <a:p>
            <a:pPr>
              <a:spcBef>
                <a:spcPct val="20000"/>
              </a:spcBef>
              <a:buFont typeface="Wingdings" panose="05000000000000000000" pitchFamily="2" charset="2"/>
              <a:buChar char="V"/>
            </a:pPr>
            <a:r>
              <a:rPr kumimoji="1" lang="en-US" altLang="en-US" sz="2800" b="1" dirty="0" smtClean="0">
                <a:solidFill>
                  <a:srgbClr val="663300"/>
                </a:solidFill>
                <a:latin typeface="Comic Sans MS" panose="030F0702030302020204" pitchFamily="66" charset="0"/>
              </a:rPr>
              <a:t>It is a Community of spiritual persons bound together by love – every member serves the others</a:t>
            </a:r>
          </a:p>
        </p:txBody>
      </p:sp>
      <p:sp>
        <p:nvSpPr>
          <p:cNvPr id="9" name="Title 1"/>
          <p:cNvSpPr txBox="1">
            <a:spLocks/>
          </p:cNvSpPr>
          <p:nvPr/>
        </p:nvSpPr>
        <p:spPr bwMode="auto">
          <a:xfrm>
            <a:off x="4082384" y="152400"/>
            <a:ext cx="4890743" cy="1143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nchor="ctr"/>
          <a:lstStyle>
            <a:lvl1pPr algn="l" rtl="0" eaLnBrk="0" fontAlgn="base" hangingPunct="0">
              <a:spcBef>
                <a:spcPct val="0"/>
              </a:spcBef>
              <a:spcAft>
                <a:spcPct val="0"/>
              </a:spcAft>
              <a:defRPr kumimoji="1" sz="4000" b="1" cap="all">
                <a:solidFill>
                  <a:srgbClr val="663300"/>
                </a:solidFill>
                <a:effectLst>
                  <a:outerShdw blurRad="38100" dist="38100" dir="2700000" algn="tl">
                    <a:srgbClr val="C0C0C0"/>
                  </a:outerShdw>
                </a:effectLst>
                <a:latin typeface="+mj-lt"/>
                <a:ea typeface="+mj-ea"/>
                <a:cs typeface="+mj-cs"/>
              </a:defRPr>
            </a:lvl1pPr>
            <a:lvl2pPr algn="l" rtl="0" eaLnBrk="0" fontAlgn="base" hangingPunct="0">
              <a:spcBef>
                <a:spcPct val="0"/>
              </a:spcBef>
              <a:spcAft>
                <a:spcPct val="0"/>
              </a:spcAft>
              <a:defRPr kumimoji="1" sz="4800" b="1">
                <a:solidFill>
                  <a:srgbClr val="663300"/>
                </a:solidFill>
                <a:effectLst>
                  <a:outerShdw blurRad="38100" dist="38100" dir="2700000" algn="tl">
                    <a:srgbClr val="C0C0C0"/>
                  </a:outerShdw>
                </a:effectLst>
                <a:latin typeface="Tempus Sans ITC" pitchFamily="82" charset="0"/>
              </a:defRPr>
            </a:lvl2pPr>
            <a:lvl3pPr algn="l" rtl="0" eaLnBrk="0" fontAlgn="base" hangingPunct="0">
              <a:spcBef>
                <a:spcPct val="0"/>
              </a:spcBef>
              <a:spcAft>
                <a:spcPct val="0"/>
              </a:spcAft>
              <a:defRPr kumimoji="1" sz="4800" b="1">
                <a:solidFill>
                  <a:srgbClr val="663300"/>
                </a:solidFill>
                <a:effectLst>
                  <a:outerShdw blurRad="38100" dist="38100" dir="2700000" algn="tl">
                    <a:srgbClr val="C0C0C0"/>
                  </a:outerShdw>
                </a:effectLst>
                <a:latin typeface="Tempus Sans ITC" pitchFamily="82" charset="0"/>
              </a:defRPr>
            </a:lvl3pPr>
            <a:lvl4pPr algn="l" rtl="0" eaLnBrk="0" fontAlgn="base" hangingPunct="0">
              <a:spcBef>
                <a:spcPct val="0"/>
              </a:spcBef>
              <a:spcAft>
                <a:spcPct val="0"/>
              </a:spcAft>
              <a:defRPr kumimoji="1" sz="4800" b="1">
                <a:solidFill>
                  <a:srgbClr val="663300"/>
                </a:solidFill>
                <a:effectLst>
                  <a:outerShdw blurRad="38100" dist="38100" dir="2700000" algn="tl">
                    <a:srgbClr val="C0C0C0"/>
                  </a:outerShdw>
                </a:effectLst>
                <a:latin typeface="Tempus Sans ITC" pitchFamily="82" charset="0"/>
              </a:defRPr>
            </a:lvl4pPr>
            <a:lvl5pPr algn="l" rtl="0" eaLnBrk="0" fontAlgn="base" hangingPunct="0">
              <a:spcBef>
                <a:spcPct val="0"/>
              </a:spcBef>
              <a:spcAft>
                <a:spcPct val="0"/>
              </a:spcAft>
              <a:defRPr kumimoji="1" sz="4800" b="1">
                <a:solidFill>
                  <a:srgbClr val="663300"/>
                </a:solidFill>
                <a:effectLst>
                  <a:outerShdw blurRad="38100" dist="38100" dir="2700000" algn="tl">
                    <a:srgbClr val="C0C0C0"/>
                  </a:outerShdw>
                </a:effectLst>
                <a:latin typeface="Tempus Sans ITC" pitchFamily="82" charset="0"/>
              </a:defRPr>
            </a:lvl5pPr>
            <a:lvl6pPr marL="457200" algn="l" rtl="0" eaLnBrk="0" fontAlgn="base" hangingPunct="0">
              <a:spcBef>
                <a:spcPct val="0"/>
              </a:spcBef>
              <a:spcAft>
                <a:spcPct val="0"/>
              </a:spcAft>
              <a:defRPr kumimoji="1" sz="4800" b="1">
                <a:solidFill>
                  <a:srgbClr val="663300"/>
                </a:solidFill>
                <a:effectLst>
                  <a:outerShdw blurRad="38100" dist="38100" dir="2700000" algn="tl">
                    <a:srgbClr val="C0C0C0"/>
                  </a:outerShdw>
                </a:effectLst>
                <a:latin typeface="Tempus Sans ITC" pitchFamily="82" charset="0"/>
              </a:defRPr>
            </a:lvl6pPr>
            <a:lvl7pPr marL="914400" algn="l" rtl="0" eaLnBrk="0" fontAlgn="base" hangingPunct="0">
              <a:spcBef>
                <a:spcPct val="0"/>
              </a:spcBef>
              <a:spcAft>
                <a:spcPct val="0"/>
              </a:spcAft>
              <a:defRPr kumimoji="1" sz="4800" b="1">
                <a:solidFill>
                  <a:srgbClr val="663300"/>
                </a:solidFill>
                <a:effectLst>
                  <a:outerShdw blurRad="38100" dist="38100" dir="2700000" algn="tl">
                    <a:srgbClr val="C0C0C0"/>
                  </a:outerShdw>
                </a:effectLst>
                <a:latin typeface="Tempus Sans ITC" pitchFamily="82" charset="0"/>
              </a:defRPr>
            </a:lvl7pPr>
            <a:lvl8pPr marL="1371600" algn="l" rtl="0" eaLnBrk="0" fontAlgn="base" hangingPunct="0">
              <a:spcBef>
                <a:spcPct val="0"/>
              </a:spcBef>
              <a:spcAft>
                <a:spcPct val="0"/>
              </a:spcAft>
              <a:defRPr kumimoji="1" sz="4800" b="1">
                <a:solidFill>
                  <a:srgbClr val="663300"/>
                </a:solidFill>
                <a:effectLst>
                  <a:outerShdw blurRad="38100" dist="38100" dir="2700000" algn="tl">
                    <a:srgbClr val="C0C0C0"/>
                  </a:outerShdw>
                </a:effectLst>
                <a:latin typeface="Tempus Sans ITC" pitchFamily="82" charset="0"/>
              </a:defRPr>
            </a:lvl8pPr>
            <a:lvl9pPr marL="1828800" algn="l" rtl="0" eaLnBrk="0" fontAlgn="base" hangingPunct="0">
              <a:spcBef>
                <a:spcPct val="0"/>
              </a:spcBef>
              <a:spcAft>
                <a:spcPct val="0"/>
              </a:spcAft>
              <a:defRPr kumimoji="1" sz="4800" b="1">
                <a:solidFill>
                  <a:srgbClr val="663300"/>
                </a:solidFill>
                <a:effectLst>
                  <a:outerShdw blurRad="38100" dist="38100" dir="2700000" algn="tl">
                    <a:srgbClr val="C0C0C0"/>
                  </a:outerShdw>
                </a:effectLst>
                <a:latin typeface="Tempus Sans ITC" pitchFamily="82" charset="0"/>
              </a:defRPr>
            </a:lvl9pPr>
          </a:lstStyle>
          <a:p>
            <a:pPr algn="ctr">
              <a:defRPr/>
            </a:pPr>
            <a:r>
              <a:rPr lang="en-US" sz="4400" b="0" cap="none" dirty="0" smtClean="0">
                <a:latin typeface="+mn-lt"/>
              </a:rPr>
              <a:t>Bound in Love</a:t>
            </a:r>
            <a:endParaRPr lang="en-US" sz="4400" b="0" cap="none" dirty="0">
              <a:latin typeface="+mn-lt"/>
            </a:endParaRPr>
          </a:p>
        </p:txBody>
      </p:sp>
      <p:sp>
        <p:nvSpPr>
          <p:cNvPr id="7" name="Rectangle 6"/>
          <p:cNvSpPr/>
          <p:nvPr/>
        </p:nvSpPr>
        <p:spPr>
          <a:xfrm>
            <a:off x="87297" y="535424"/>
            <a:ext cx="4332303" cy="6093976"/>
          </a:xfrm>
          <a:prstGeom prst="rect">
            <a:avLst/>
          </a:prstGeom>
          <a:solidFill>
            <a:srgbClr val="FFFF99"/>
          </a:solidFill>
          <a:ln>
            <a:solidFill>
              <a:srgbClr val="A50021"/>
            </a:solidFill>
          </a:ln>
        </p:spPr>
        <p:txBody>
          <a:bodyPr wrap="square">
            <a:spAutoFit/>
          </a:bodyPr>
          <a:lstStyle/>
          <a:p>
            <a:pPr>
              <a:defRPr/>
            </a:pPr>
            <a:r>
              <a:rPr lang="en-US" sz="2800" b="1" dirty="0" smtClean="0">
                <a:solidFill>
                  <a:srgbClr val="000066"/>
                </a:solidFill>
                <a:latin typeface="+mn-lt"/>
              </a:rPr>
              <a:t>“…living </a:t>
            </a:r>
            <a:r>
              <a:rPr lang="en-US" sz="2800" b="1" dirty="0">
                <a:solidFill>
                  <a:srgbClr val="000066"/>
                </a:solidFill>
                <a:latin typeface="+mn-lt"/>
              </a:rPr>
              <a:t>the truth in love, we should grow in every way into him who is the </a:t>
            </a:r>
            <a:r>
              <a:rPr lang="en-US" sz="2800" b="1" dirty="0" smtClean="0">
                <a:solidFill>
                  <a:srgbClr val="000066"/>
                </a:solidFill>
                <a:latin typeface="+mn-lt"/>
              </a:rPr>
              <a:t>head, Christ, from </a:t>
            </a:r>
            <a:r>
              <a:rPr lang="en-US" sz="2800" b="1" dirty="0">
                <a:solidFill>
                  <a:srgbClr val="000066"/>
                </a:solidFill>
                <a:latin typeface="+mn-lt"/>
              </a:rPr>
              <a:t>whom the whole body, joined and held together by every supporting ligament, with the proper functioning of each part, brings about the body’s growth and builds itself up in </a:t>
            </a:r>
            <a:r>
              <a:rPr lang="en-US" sz="2800" b="1" dirty="0" smtClean="0">
                <a:solidFill>
                  <a:srgbClr val="000066"/>
                </a:solidFill>
                <a:latin typeface="+mn-lt"/>
              </a:rPr>
              <a:t>love. </a:t>
            </a:r>
            <a:r>
              <a:rPr lang="en-US" sz="2600" b="1" dirty="0" smtClean="0">
                <a:solidFill>
                  <a:srgbClr val="000066"/>
                </a:solidFill>
                <a:latin typeface="+mn-lt"/>
              </a:rPr>
              <a:t>[Ephesians 4:15-16]. </a:t>
            </a:r>
            <a:endParaRPr lang="en-US" sz="2600" b="1" dirty="0">
              <a:solidFill>
                <a:srgbClr val="000066"/>
              </a:solidFill>
              <a:latin typeface="+mn-lt"/>
            </a:endParaRPr>
          </a:p>
        </p:txBody>
      </p:sp>
    </p:spTree>
    <p:extLst>
      <p:ext uri="{BB962C8B-B14F-4D97-AF65-F5344CB8AC3E}">
        <p14:creationId xmlns:p14="http://schemas.microsoft.com/office/powerpoint/2010/main" val="1193575957"/>
      </p:ext>
    </p:extLst>
  </p:cSld>
  <p:clrMapOvr>
    <a:masterClrMapping/>
  </p:clrMapOvr>
  <p:transition spd="med"/>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Slide Number Placeholder 4"/>
          <p:cNvSpPr>
            <a:spLocks noGrp="1"/>
          </p:cNvSpPr>
          <p:nvPr>
            <p:ph type="sldNum" sz="quarter" idx="10"/>
          </p:nvPr>
        </p:nvSpPr>
        <p:spPr>
          <a:noFill/>
        </p:spPr>
        <p:txBody>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fld id="{0E1DE457-F958-48F1-A135-E3D8BA0FD3F9}" type="slidenum">
              <a:rPr lang="en-US" altLang="en-US" sz="1400">
                <a:latin typeface="Impact" panose="020B0806030902050204" pitchFamily="34" charset="0"/>
              </a:rPr>
              <a:pPr/>
              <a:t>30</a:t>
            </a:fld>
            <a:endParaRPr lang="en-US" altLang="en-US" sz="1400" dirty="0">
              <a:latin typeface="Impact" panose="020B0806030902050204" pitchFamily="34" charset="0"/>
            </a:endParaRPr>
          </a:p>
        </p:txBody>
      </p:sp>
      <p:sp>
        <p:nvSpPr>
          <p:cNvPr id="12291" name="Content Placeholder 2"/>
          <p:cNvSpPr txBox="1">
            <a:spLocks/>
          </p:cNvSpPr>
          <p:nvPr/>
        </p:nvSpPr>
        <p:spPr bwMode="auto">
          <a:xfrm>
            <a:off x="4114800" y="1257300"/>
            <a:ext cx="4876801" cy="22479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marL="457200" indent="-457200">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a:spcBef>
                <a:spcPct val="20000"/>
              </a:spcBef>
              <a:buFont typeface="Wingdings" panose="05000000000000000000" pitchFamily="2" charset="2"/>
              <a:buChar char="V"/>
            </a:pPr>
            <a:r>
              <a:rPr kumimoji="1" lang="en-US" altLang="en-US" sz="2800" b="1" dirty="0" smtClean="0">
                <a:solidFill>
                  <a:srgbClr val="663300"/>
                </a:solidFill>
                <a:latin typeface="Comic Sans MS" panose="030F0702030302020204" pitchFamily="66" charset="0"/>
              </a:rPr>
              <a:t>The proper work of love is the building of the New Temple; hence the Church’s primary mission is one of evangelization</a:t>
            </a:r>
          </a:p>
        </p:txBody>
      </p:sp>
      <p:sp>
        <p:nvSpPr>
          <p:cNvPr id="9" name="Title 1"/>
          <p:cNvSpPr txBox="1">
            <a:spLocks/>
          </p:cNvSpPr>
          <p:nvPr/>
        </p:nvSpPr>
        <p:spPr bwMode="auto">
          <a:xfrm>
            <a:off x="381000" y="0"/>
            <a:ext cx="8592127" cy="1143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nchor="ctr"/>
          <a:lstStyle>
            <a:lvl1pPr algn="l" rtl="0" eaLnBrk="0" fontAlgn="base" hangingPunct="0">
              <a:spcBef>
                <a:spcPct val="0"/>
              </a:spcBef>
              <a:spcAft>
                <a:spcPct val="0"/>
              </a:spcAft>
              <a:defRPr kumimoji="1" sz="4000" b="1" cap="all">
                <a:solidFill>
                  <a:srgbClr val="663300"/>
                </a:solidFill>
                <a:effectLst>
                  <a:outerShdw blurRad="38100" dist="38100" dir="2700000" algn="tl">
                    <a:srgbClr val="C0C0C0"/>
                  </a:outerShdw>
                </a:effectLst>
                <a:latin typeface="+mj-lt"/>
                <a:ea typeface="+mj-ea"/>
                <a:cs typeface="+mj-cs"/>
              </a:defRPr>
            </a:lvl1pPr>
            <a:lvl2pPr algn="l" rtl="0" eaLnBrk="0" fontAlgn="base" hangingPunct="0">
              <a:spcBef>
                <a:spcPct val="0"/>
              </a:spcBef>
              <a:spcAft>
                <a:spcPct val="0"/>
              </a:spcAft>
              <a:defRPr kumimoji="1" sz="4800" b="1">
                <a:solidFill>
                  <a:srgbClr val="663300"/>
                </a:solidFill>
                <a:effectLst>
                  <a:outerShdw blurRad="38100" dist="38100" dir="2700000" algn="tl">
                    <a:srgbClr val="C0C0C0"/>
                  </a:outerShdw>
                </a:effectLst>
                <a:latin typeface="Tempus Sans ITC" pitchFamily="82" charset="0"/>
              </a:defRPr>
            </a:lvl2pPr>
            <a:lvl3pPr algn="l" rtl="0" eaLnBrk="0" fontAlgn="base" hangingPunct="0">
              <a:spcBef>
                <a:spcPct val="0"/>
              </a:spcBef>
              <a:spcAft>
                <a:spcPct val="0"/>
              </a:spcAft>
              <a:defRPr kumimoji="1" sz="4800" b="1">
                <a:solidFill>
                  <a:srgbClr val="663300"/>
                </a:solidFill>
                <a:effectLst>
                  <a:outerShdw blurRad="38100" dist="38100" dir="2700000" algn="tl">
                    <a:srgbClr val="C0C0C0"/>
                  </a:outerShdw>
                </a:effectLst>
                <a:latin typeface="Tempus Sans ITC" pitchFamily="82" charset="0"/>
              </a:defRPr>
            </a:lvl3pPr>
            <a:lvl4pPr algn="l" rtl="0" eaLnBrk="0" fontAlgn="base" hangingPunct="0">
              <a:spcBef>
                <a:spcPct val="0"/>
              </a:spcBef>
              <a:spcAft>
                <a:spcPct val="0"/>
              </a:spcAft>
              <a:defRPr kumimoji="1" sz="4800" b="1">
                <a:solidFill>
                  <a:srgbClr val="663300"/>
                </a:solidFill>
                <a:effectLst>
                  <a:outerShdw blurRad="38100" dist="38100" dir="2700000" algn="tl">
                    <a:srgbClr val="C0C0C0"/>
                  </a:outerShdw>
                </a:effectLst>
                <a:latin typeface="Tempus Sans ITC" pitchFamily="82" charset="0"/>
              </a:defRPr>
            </a:lvl4pPr>
            <a:lvl5pPr algn="l" rtl="0" eaLnBrk="0" fontAlgn="base" hangingPunct="0">
              <a:spcBef>
                <a:spcPct val="0"/>
              </a:spcBef>
              <a:spcAft>
                <a:spcPct val="0"/>
              </a:spcAft>
              <a:defRPr kumimoji="1" sz="4800" b="1">
                <a:solidFill>
                  <a:srgbClr val="663300"/>
                </a:solidFill>
                <a:effectLst>
                  <a:outerShdw blurRad="38100" dist="38100" dir="2700000" algn="tl">
                    <a:srgbClr val="C0C0C0"/>
                  </a:outerShdw>
                </a:effectLst>
                <a:latin typeface="Tempus Sans ITC" pitchFamily="82" charset="0"/>
              </a:defRPr>
            </a:lvl5pPr>
            <a:lvl6pPr marL="457200" algn="l" rtl="0" eaLnBrk="0" fontAlgn="base" hangingPunct="0">
              <a:spcBef>
                <a:spcPct val="0"/>
              </a:spcBef>
              <a:spcAft>
                <a:spcPct val="0"/>
              </a:spcAft>
              <a:defRPr kumimoji="1" sz="4800" b="1">
                <a:solidFill>
                  <a:srgbClr val="663300"/>
                </a:solidFill>
                <a:effectLst>
                  <a:outerShdw blurRad="38100" dist="38100" dir="2700000" algn="tl">
                    <a:srgbClr val="C0C0C0"/>
                  </a:outerShdw>
                </a:effectLst>
                <a:latin typeface="Tempus Sans ITC" pitchFamily="82" charset="0"/>
              </a:defRPr>
            </a:lvl6pPr>
            <a:lvl7pPr marL="914400" algn="l" rtl="0" eaLnBrk="0" fontAlgn="base" hangingPunct="0">
              <a:spcBef>
                <a:spcPct val="0"/>
              </a:spcBef>
              <a:spcAft>
                <a:spcPct val="0"/>
              </a:spcAft>
              <a:defRPr kumimoji="1" sz="4800" b="1">
                <a:solidFill>
                  <a:srgbClr val="663300"/>
                </a:solidFill>
                <a:effectLst>
                  <a:outerShdw blurRad="38100" dist="38100" dir="2700000" algn="tl">
                    <a:srgbClr val="C0C0C0"/>
                  </a:outerShdw>
                </a:effectLst>
                <a:latin typeface="Tempus Sans ITC" pitchFamily="82" charset="0"/>
              </a:defRPr>
            </a:lvl7pPr>
            <a:lvl8pPr marL="1371600" algn="l" rtl="0" eaLnBrk="0" fontAlgn="base" hangingPunct="0">
              <a:spcBef>
                <a:spcPct val="0"/>
              </a:spcBef>
              <a:spcAft>
                <a:spcPct val="0"/>
              </a:spcAft>
              <a:defRPr kumimoji="1" sz="4800" b="1">
                <a:solidFill>
                  <a:srgbClr val="663300"/>
                </a:solidFill>
                <a:effectLst>
                  <a:outerShdw blurRad="38100" dist="38100" dir="2700000" algn="tl">
                    <a:srgbClr val="C0C0C0"/>
                  </a:outerShdw>
                </a:effectLst>
                <a:latin typeface="Tempus Sans ITC" pitchFamily="82" charset="0"/>
              </a:defRPr>
            </a:lvl8pPr>
            <a:lvl9pPr marL="1828800" algn="l" rtl="0" eaLnBrk="0" fontAlgn="base" hangingPunct="0">
              <a:spcBef>
                <a:spcPct val="0"/>
              </a:spcBef>
              <a:spcAft>
                <a:spcPct val="0"/>
              </a:spcAft>
              <a:defRPr kumimoji="1" sz="4800" b="1">
                <a:solidFill>
                  <a:srgbClr val="663300"/>
                </a:solidFill>
                <a:effectLst>
                  <a:outerShdw blurRad="38100" dist="38100" dir="2700000" algn="tl">
                    <a:srgbClr val="C0C0C0"/>
                  </a:outerShdw>
                </a:effectLst>
                <a:latin typeface="Tempus Sans ITC" pitchFamily="82" charset="0"/>
              </a:defRPr>
            </a:lvl9pPr>
          </a:lstStyle>
          <a:p>
            <a:pPr algn="ctr">
              <a:defRPr/>
            </a:pPr>
            <a:r>
              <a:rPr lang="en-US" sz="4400" b="0" cap="none" dirty="0" smtClean="0">
                <a:latin typeface="+mn-lt"/>
              </a:rPr>
              <a:t>Love and Evangelization </a:t>
            </a:r>
            <a:endParaRPr lang="en-US" sz="4400" b="0" cap="none" dirty="0">
              <a:latin typeface="+mn-lt"/>
            </a:endParaRPr>
          </a:p>
        </p:txBody>
      </p:sp>
      <p:sp>
        <p:nvSpPr>
          <p:cNvPr id="7" name="Rectangle 6"/>
          <p:cNvSpPr/>
          <p:nvPr/>
        </p:nvSpPr>
        <p:spPr>
          <a:xfrm>
            <a:off x="248265" y="1258431"/>
            <a:ext cx="3810000" cy="2246769"/>
          </a:xfrm>
          <a:prstGeom prst="rect">
            <a:avLst/>
          </a:prstGeom>
          <a:solidFill>
            <a:srgbClr val="FFFF99"/>
          </a:solidFill>
          <a:ln>
            <a:solidFill>
              <a:srgbClr val="A50021"/>
            </a:solidFill>
          </a:ln>
        </p:spPr>
        <p:txBody>
          <a:bodyPr wrap="square">
            <a:spAutoFit/>
          </a:bodyPr>
          <a:lstStyle/>
          <a:p>
            <a:r>
              <a:rPr lang="en-US" sz="2800" b="1" dirty="0">
                <a:solidFill>
                  <a:srgbClr val="000066"/>
                </a:solidFill>
                <a:latin typeface="+mn-lt"/>
              </a:rPr>
              <a:t>For Love is strong as </a:t>
            </a:r>
            <a:r>
              <a:rPr lang="en-US" sz="2800" b="1" dirty="0" smtClean="0">
                <a:solidFill>
                  <a:srgbClr val="000066"/>
                </a:solidFill>
                <a:latin typeface="+mn-lt"/>
              </a:rPr>
              <a:t>Death…Its </a:t>
            </a:r>
            <a:r>
              <a:rPr lang="en-US" sz="2800" b="1" dirty="0">
                <a:solidFill>
                  <a:srgbClr val="000066"/>
                </a:solidFill>
                <a:latin typeface="+mn-lt"/>
              </a:rPr>
              <a:t>arrows are arrows of fire</a:t>
            </a:r>
            <a:r>
              <a:rPr lang="en-US" sz="2800" b="1" dirty="0" smtClean="0">
                <a:solidFill>
                  <a:srgbClr val="000066"/>
                </a:solidFill>
                <a:latin typeface="+mn-lt"/>
              </a:rPr>
              <a:t>, flames </a:t>
            </a:r>
            <a:r>
              <a:rPr lang="en-US" sz="2800" b="1" dirty="0">
                <a:solidFill>
                  <a:srgbClr val="000066"/>
                </a:solidFill>
                <a:latin typeface="+mn-lt"/>
              </a:rPr>
              <a:t>of the divine</a:t>
            </a:r>
            <a:r>
              <a:rPr lang="en-US" sz="2800" b="1" dirty="0" smtClean="0">
                <a:solidFill>
                  <a:srgbClr val="000066"/>
                </a:solidFill>
                <a:latin typeface="+mn-lt"/>
              </a:rPr>
              <a:t>. [Song 8:6]</a:t>
            </a:r>
            <a:endParaRPr lang="en-US" sz="2800" b="1" dirty="0">
              <a:solidFill>
                <a:srgbClr val="000066"/>
              </a:solidFill>
              <a:effectLst/>
              <a:latin typeface="+mn-lt"/>
            </a:endParaRPr>
          </a:p>
        </p:txBody>
      </p:sp>
      <p:sp>
        <p:nvSpPr>
          <p:cNvPr id="6" name="Content Placeholder 2"/>
          <p:cNvSpPr txBox="1">
            <a:spLocks/>
          </p:cNvSpPr>
          <p:nvPr/>
        </p:nvSpPr>
        <p:spPr bwMode="auto">
          <a:xfrm>
            <a:off x="109422" y="3581400"/>
            <a:ext cx="8729778" cy="2209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marL="457200" indent="-457200">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a:spcBef>
                <a:spcPct val="20000"/>
              </a:spcBef>
              <a:buFont typeface="Wingdings" panose="05000000000000000000" pitchFamily="2" charset="2"/>
              <a:buChar char="V"/>
            </a:pPr>
            <a:r>
              <a:rPr kumimoji="1" lang="en-US" altLang="en-US" sz="2800" b="1" dirty="0" smtClean="0">
                <a:solidFill>
                  <a:srgbClr val="663300"/>
                </a:solidFill>
                <a:latin typeface="Comic Sans MS" panose="030F0702030302020204" pitchFamily="66" charset="0"/>
              </a:rPr>
              <a:t>Evangelization: a true act of love – to carry God’s love to others and to bring others into God’s love</a:t>
            </a:r>
          </a:p>
          <a:p>
            <a:pPr>
              <a:spcBef>
                <a:spcPct val="20000"/>
              </a:spcBef>
              <a:buFont typeface="Wingdings" panose="05000000000000000000" pitchFamily="2" charset="2"/>
              <a:buChar char="V"/>
            </a:pPr>
            <a:r>
              <a:rPr kumimoji="1" lang="en-US" altLang="en-US" sz="2800" b="1" dirty="0" smtClean="0">
                <a:solidFill>
                  <a:srgbClr val="663300"/>
                </a:solidFill>
                <a:latin typeface="+mn-lt"/>
              </a:rPr>
              <a:t>But “Love is strong as Death.” Jesus reflects this: </a:t>
            </a:r>
            <a:r>
              <a:rPr lang="en-US" sz="2800" b="1" dirty="0">
                <a:solidFill>
                  <a:srgbClr val="663300"/>
                </a:solidFill>
                <a:latin typeface="+mn-lt"/>
              </a:rPr>
              <a:t>I have come to bring not peace but the </a:t>
            </a:r>
            <a:r>
              <a:rPr lang="en-US" sz="2800" b="1" dirty="0" smtClean="0">
                <a:solidFill>
                  <a:srgbClr val="663300"/>
                </a:solidFill>
                <a:latin typeface="+mn-lt"/>
              </a:rPr>
              <a:t>sword</a:t>
            </a:r>
            <a:r>
              <a:rPr lang="en-US" sz="2800" b="1" dirty="0">
                <a:solidFill>
                  <a:srgbClr val="663300"/>
                </a:solidFill>
                <a:latin typeface="+mn-lt"/>
              </a:rPr>
              <a:t> </a:t>
            </a:r>
            <a:r>
              <a:rPr lang="en-US" sz="2800" b="1" dirty="0" smtClean="0">
                <a:solidFill>
                  <a:srgbClr val="663300"/>
                </a:solidFill>
                <a:latin typeface="+mn-lt"/>
              </a:rPr>
              <a:t>[Mt 10:34]. The sword of His Word cannot be minimized or altered.</a:t>
            </a:r>
            <a:endParaRPr kumimoji="1" lang="en-US" altLang="en-US" sz="2800" b="1" dirty="0" smtClean="0">
              <a:solidFill>
                <a:srgbClr val="663300"/>
              </a:solidFill>
              <a:latin typeface="+mn-lt"/>
            </a:endParaRPr>
          </a:p>
        </p:txBody>
      </p:sp>
    </p:spTree>
    <p:extLst>
      <p:ext uri="{BB962C8B-B14F-4D97-AF65-F5344CB8AC3E}">
        <p14:creationId xmlns:p14="http://schemas.microsoft.com/office/powerpoint/2010/main" val="584980567"/>
      </p:ext>
    </p:extLst>
  </p:cSld>
  <p:clrMapOvr>
    <a:masterClrMapping/>
  </p:clrMapOvr>
  <p:transition spd="med"/>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Slide Number Placeholder 4"/>
          <p:cNvSpPr>
            <a:spLocks noGrp="1"/>
          </p:cNvSpPr>
          <p:nvPr>
            <p:ph type="sldNum" sz="quarter" idx="10"/>
          </p:nvPr>
        </p:nvSpPr>
        <p:spPr>
          <a:noFill/>
        </p:spPr>
        <p:txBody>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fld id="{0E1DE457-F958-48F1-A135-E3D8BA0FD3F9}" type="slidenum">
              <a:rPr lang="en-US" altLang="en-US" sz="1400">
                <a:latin typeface="Impact" panose="020B0806030902050204" pitchFamily="34" charset="0"/>
              </a:rPr>
              <a:pPr/>
              <a:t>31</a:t>
            </a:fld>
            <a:endParaRPr lang="en-US" altLang="en-US" sz="1400" dirty="0">
              <a:latin typeface="Impact" panose="020B0806030902050204" pitchFamily="34" charset="0"/>
            </a:endParaRPr>
          </a:p>
        </p:txBody>
      </p:sp>
      <p:sp>
        <p:nvSpPr>
          <p:cNvPr id="12291" name="Content Placeholder 2"/>
          <p:cNvSpPr txBox="1">
            <a:spLocks/>
          </p:cNvSpPr>
          <p:nvPr/>
        </p:nvSpPr>
        <p:spPr bwMode="auto">
          <a:xfrm>
            <a:off x="3429000" y="990600"/>
            <a:ext cx="5638801" cy="4038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marL="457200" indent="-457200">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a:spcBef>
                <a:spcPct val="20000"/>
              </a:spcBef>
              <a:buFont typeface="Wingdings" panose="05000000000000000000" pitchFamily="2" charset="2"/>
              <a:buChar char="V"/>
            </a:pPr>
            <a:r>
              <a:rPr kumimoji="1" lang="en-US" altLang="en-US" sz="2800" b="1" dirty="0" smtClean="0">
                <a:solidFill>
                  <a:srgbClr val="663300"/>
                </a:solidFill>
                <a:latin typeface="Comic Sans MS" panose="030F0702030302020204" pitchFamily="66" charset="0"/>
              </a:rPr>
              <a:t>The Temple of the Church builds up slowly by the love of its members</a:t>
            </a:r>
          </a:p>
          <a:p>
            <a:pPr>
              <a:spcBef>
                <a:spcPct val="20000"/>
              </a:spcBef>
              <a:buFont typeface="Wingdings" panose="05000000000000000000" pitchFamily="2" charset="2"/>
              <a:buChar char="V"/>
            </a:pPr>
            <a:r>
              <a:rPr kumimoji="1" lang="en-US" altLang="en-US" sz="2800" b="1" dirty="0" smtClean="0">
                <a:solidFill>
                  <a:srgbClr val="663300"/>
                </a:solidFill>
                <a:latin typeface="Comic Sans MS" panose="030F0702030302020204" pitchFamily="66" charset="0"/>
              </a:rPr>
              <a:t>It also is the fulfillment of the Mosaic and Cosmic Temples</a:t>
            </a:r>
          </a:p>
          <a:p>
            <a:pPr>
              <a:spcBef>
                <a:spcPct val="20000"/>
              </a:spcBef>
              <a:buFont typeface="Wingdings" panose="05000000000000000000" pitchFamily="2" charset="2"/>
              <a:buChar char="V"/>
            </a:pPr>
            <a:r>
              <a:rPr kumimoji="1" lang="en-US" altLang="en-US" sz="2800" b="1" dirty="0" smtClean="0">
                <a:solidFill>
                  <a:srgbClr val="663300"/>
                </a:solidFill>
                <a:latin typeface="Comic Sans MS" panose="030F0702030302020204" pitchFamily="66" charset="0"/>
              </a:rPr>
              <a:t>It is no longer a far-off mountain, the desire of exiles</a:t>
            </a:r>
          </a:p>
          <a:p>
            <a:pPr>
              <a:spcBef>
                <a:spcPct val="20000"/>
              </a:spcBef>
              <a:buFont typeface="Wingdings" panose="05000000000000000000" pitchFamily="2" charset="2"/>
              <a:buChar char="V"/>
            </a:pPr>
            <a:r>
              <a:rPr kumimoji="1" lang="en-US" altLang="en-US" sz="2800" b="1" dirty="0" smtClean="0">
                <a:solidFill>
                  <a:srgbClr val="663300"/>
                </a:solidFill>
                <a:latin typeface="Comic Sans MS" panose="030F0702030302020204" pitchFamily="66" charset="0"/>
              </a:rPr>
              <a:t>It is ever-present where we enter into ourselves to join the Communion of Saints</a:t>
            </a:r>
          </a:p>
        </p:txBody>
      </p:sp>
      <p:sp>
        <p:nvSpPr>
          <p:cNvPr id="9" name="Title 1"/>
          <p:cNvSpPr txBox="1">
            <a:spLocks/>
          </p:cNvSpPr>
          <p:nvPr/>
        </p:nvSpPr>
        <p:spPr bwMode="auto">
          <a:xfrm>
            <a:off x="178822" y="0"/>
            <a:ext cx="8794305" cy="1143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nchor="ctr"/>
          <a:lstStyle>
            <a:lvl1pPr algn="l" rtl="0" eaLnBrk="0" fontAlgn="base" hangingPunct="0">
              <a:spcBef>
                <a:spcPct val="0"/>
              </a:spcBef>
              <a:spcAft>
                <a:spcPct val="0"/>
              </a:spcAft>
              <a:defRPr kumimoji="1" sz="4000" b="1" cap="all">
                <a:solidFill>
                  <a:srgbClr val="663300"/>
                </a:solidFill>
                <a:effectLst>
                  <a:outerShdw blurRad="38100" dist="38100" dir="2700000" algn="tl">
                    <a:srgbClr val="C0C0C0"/>
                  </a:outerShdw>
                </a:effectLst>
                <a:latin typeface="+mj-lt"/>
                <a:ea typeface="+mj-ea"/>
                <a:cs typeface="+mj-cs"/>
              </a:defRPr>
            </a:lvl1pPr>
            <a:lvl2pPr algn="l" rtl="0" eaLnBrk="0" fontAlgn="base" hangingPunct="0">
              <a:spcBef>
                <a:spcPct val="0"/>
              </a:spcBef>
              <a:spcAft>
                <a:spcPct val="0"/>
              </a:spcAft>
              <a:defRPr kumimoji="1" sz="4800" b="1">
                <a:solidFill>
                  <a:srgbClr val="663300"/>
                </a:solidFill>
                <a:effectLst>
                  <a:outerShdw blurRad="38100" dist="38100" dir="2700000" algn="tl">
                    <a:srgbClr val="C0C0C0"/>
                  </a:outerShdw>
                </a:effectLst>
                <a:latin typeface="Tempus Sans ITC" pitchFamily="82" charset="0"/>
              </a:defRPr>
            </a:lvl2pPr>
            <a:lvl3pPr algn="l" rtl="0" eaLnBrk="0" fontAlgn="base" hangingPunct="0">
              <a:spcBef>
                <a:spcPct val="0"/>
              </a:spcBef>
              <a:spcAft>
                <a:spcPct val="0"/>
              </a:spcAft>
              <a:defRPr kumimoji="1" sz="4800" b="1">
                <a:solidFill>
                  <a:srgbClr val="663300"/>
                </a:solidFill>
                <a:effectLst>
                  <a:outerShdw blurRad="38100" dist="38100" dir="2700000" algn="tl">
                    <a:srgbClr val="C0C0C0"/>
                  </a:outerShdw>
                </a:effectLst>
                <a:latin typeface="Tempus Sans ITC" pitchFamily="82" charset="0"/>
              </a:defRPr>
            </a:lvl3pPr>
            <a:lvl4pPr algn="l" rtl="0" eaLnBrk="0" fontAlgn="base" hangingPunct="0">
              <a:spcBef>
                <a:spcPct val="0"/>
              </a:spcBef>
              <a:spcAft>
                <a:spcPct val="0"/>
              </a:spcAft>
              <a:defRPr kumimoji="1" sz="4800" b="1">
                <a:solidFill>
                  <a:srgbClr val="663300"/>
                </a:solidFill>
                <a:effectLst>
                  <a:outerShdw blurRad="38100" dist="38100" dir="2700000" algn="tl">
                    <a:srgbClr val="C0C0C0"/>
                  </a:outerShdw>
                </a:effectLst>
                <a:latin typeface="Tempus Sans ITC" pitchFamily="82" charset="0"/>
              </a:defRPr>
            </a:lvl4pPr>
            <a:lvl5pPr algn="l" rtl="0" eaLnBrk="0" fontAlgn="base" hangingPunct="0">
              <a:spcBef>
                <a:spcPct val="0"/>
              </a:spcBef>
              <a:spcAft>
                <a:spcPct val="0"/>
              </a:spcAft>
              <a:defRPr kumimoji="1" sz="4800" b="1">
                <a:solidFill>
                  <a:srgbClr val="663300"/>
                </a:solidFill>
                <a:effectLst>
                  <a:outerShdw blurRad="38100" dist="38100" dir="2700000" algn="tl">
                    <a:srgbClr val="C0C0C0"/>
                  </a:outerShdw>
                </a:effectLst>
                <a:latin typeface="Tempus Sans ITC" pitchFamily="82" charset="0"/>
              </a:defRPr>
            </a:lvl5pPr>
            <a:lvl6pPr marL="457200" algn="l" rtl="0" eaLnBrk="0" fontAlgn="base" hangingPunct="0">
              <a:spcBef>
                <a:spcPct val="0"/>
              </a:spcBef>
              <a:spcAft>
                <a:spcPct val="0"/>
              </a:spcAft>
              <a:defRPr kumimoji="1" sz="4800" b="1">
                <a:solidFill>
                  <a:srgbClr val="663300"/>
                </a:solidFill>
                <a:effectLst>
                  <a:outerShdw blurRad="38100" dist="38100" dir="2700000" algn="tl">
                    <a:srgbClr val="C0C0C0"/>
                  </a:outerShdw>
                </a:effectLst>
                <a:latin typeface="Tempus Sans ITC" pitchFamily="82" charset="0"/>
              </a:defRPr>
            </a:lvl6pPr>
            <a:lvl7pPr marL="914400" algn="l" rtl="0" eaLnBrk="0" fontAlgn="base" hangingPunct="0">
              <a:spcBef>
                <a:spcPct val="0"/>
              </a:spcBef>
              <a:spcAft>
                <a:spcPct val="0"/>
              </a:spcAft>
              <a:defRPr kumimoji="1" sz="4800" b="1">
                <a:solidFill>
                  <a:srgbClr val="663300"/>
                </a:solidFill>
                <a:effectLst>
                  <a:outerShdw blurRad="38100" dist="38100" dir="2700000" algn="tl">
                    <a:srgbClr val="C0C0C0"/>
                  </a:outerShdw>
                </a:effectLst>
                <a:latin typeface="Tempus Sans ITC" pitchFamily="82" charset="0"/>
              </a:defRPr>
            </a:lvl7pPr>
            <a:lvl8pPr marL="1371600" algn="l" rtl="0" eaLnBrk="0" fontAlgn="base" hangingPunct="0">
              <a:spcBef>
                <a:spcPct val="0"/>
              </a:spcBef>
              <a:spcAft>
                <a:spcPct val="0"/>
              </a:spcAft>
              <a:defRPr kumimoji="1" sz="4800" b="1">
                <a:solidFill>
                  <a:srgbClr val="663300"/>
                </a:solidFill>
                <a:effectLst>
                  <a:outerShdw blurRad="38100" dist="38100" dir="2700000" algn="tl">
                    <a:srgbClr val="C0C0C0"/>
                  </a:outerShdw>
                </a:effectLst>
                <a:latin typeface="Tempus Sans ITC" pitchFamily="82" charset="0"/>
              </a:defRPr>
            </a:lvl8pPr>
            <a:lvl9pPr marL="1828800" algn="l" rtl="0" eaLnBrk="0" fontAlgn="base" hangingPunct="0">
              <a:spcBef>
                <a:spcPct val="0"/>
              </a:spcBef>
              <a:spcAft>
                <a:spcPct val="0"/>
              </a:spcAft>
              <a:defRPr kumimoji="1" sz="4800" b="1">
                <a:solidFill>
                  <a:srgbClr val="663300"/>
                </a:solidFill>
                <a:effectLst>
                  <a:outerShdw blurRad="38100" dist="38100" dir="2700000" algn="tl">
                    <a:srgbClr val="C0C0C0"/>
                  </a:outerShdw>
                </a:effectLst>
                <a:latin typeface="Tempus Sans ITC" pitchFamily="82" charset="0"/>
              </a:defRPr>
            </a:lvl9pPr>
          </a:lstStyle>
          <a:p>
            <a:pPr algn="ctr">
              <a:defRPr/>
            </a:pPr>
            <a:r>
              <a:rPr lang="en-US" sz="4400" b="0" cap="none" dirty="0" smtClean="0">
                <a:latin typeface="+mn-lt"/>
              </a:rPr>
              <a:t>Build Up the Temple</a:t>
            </a:r>
            <a:endParaRPr lang="en-US" sz="4400" b="0" cap="none" dirty="0">
              <a:latin typeface="+mn-lt"/>
            </a:endParaRPr>
          </a:p>
        </p:txBody>
      </p:sp>
      <p:sp>
        <p:nvSpPr>
          <p:cNvPr id="6" name="Rectangle 5"/>
          <p:cNvSpPr/>
          <p:nvPr/>
        </p:nvSpPr>
        <p:spPr>
          <a:xfrm>
            <a:off x="248265" y="1082457"/>
            <a:ext cx="3180735" cy="5632311"/>
          </a:xfrm>
          <a:prstGeom prst="rect">
            <a:avLst/>
          </a:prstGeom>
          <a:solidFill>
            <a:srgbClr val="FFFF99"/>
          </a:solidFill>
          <a:ln>
            <a:solidFill>
              <a:srgbClr val="A50021"/>
            </a:solidFill>
          </a:ln>
        </p:spPr>
        <p:txBody>
          <a:bodyPr wrap="square">
            <a:spAutoFit/>
          </a:bodyPr>
          <a:lstStyle/>
          <a:p>
            <a:r>
              <a:rPr lang="en-US" b="1" dirty="0" smtClean="0">
                <a:solidFill>
                  <a:srgbClr val="000066"/>
                </a:solidFill>
                <a:latin typeface="+mn-lt"/>
              </a:rPr>
              <a:t>Lord</a:t>
            </a:r>
            <a:r>
              <a:rPr lang="en-US" b="1" dirty="0">
                <a:solidFill>
                  <a:srgbClr val="000066"/>
                </a:solidFill>
                <a:latin typeface="+mn-lt"/>
              </a:rPr>
              <a:t>, I love the refuge of your house</a:t>
            </a:r>
            <a:r>
              <a:rPr lang="en-US" b="1" dirty="0" smtClean="0">
                <a:solidFill>
                  <a:srgbClr val="000066"/>
                </a:solidFill>
                <a:latin typeface="+mn-lt"/>
              </a:rPr>
              <a:t>, the </a:t>
            </a:r>
            <a:r>
              <a:rPr lang="en-US" b="1" dirty="0">
                <a:solidFill>
                  <a:srgbClr val="000066"/>
                </a:solidFill>
                <a:latin typeface="+mn-lt"/>
              </a:rPr>
              <a:t>site of the dwelling-place of your </a:t>
            </a:r>
            <a:r>
              <a:rPr lang="en-US" b="1" dirty="0" smtClean="0">
                <a:solidFill>
                  <a:srgbClr val="000066"/>
                </a:solidFill>
                <a:latin typeface="+mn-lt"/>
              </a:rPr>
              <a:t>glory [Psalm 26:8].</a:t>
            </a:r>
          </a:p>
          <a:p>
            <a:r>
              <a:rPr lang="en-US" b="1" dirty="0">
                <a:solidFill>
                  <a:srgbClr val="000066"/>
                </a:solidFill>
                <a:latin typeface="+mn-lt"/>
              </a:rPr>
              <a:t>One thing I ask of the LORD</a:t>
            </a:r>
            <a:r>
              <a:rPr lang="en-US" b="1" dirty="0" smtClean="0">
                <a:solidFill>
                  <a:srgbClr val="000066"/>
                </a:solidFill>
                <a:latin typeface="+mn-lt"/>
              </a:rPr>
              <a:t>; this </a:t>
            </a:r>
            <a:r>
              <a:rPr lang="en-US" b="1" dirty="0">
                <a:solidFill>
                  <a:srgbClr val="000066"/>
                </a:solidFill>
                <a:latin typeface="+mn-lt"/>
              </a:rPr>
              <a:t>I seek</a:t>
            </a:r>
            <a:r>
              <a:rPr lang="en-US" b="1" dirty="0" smtClean="0">
                <a:solidFill>
                  <a:srgbClr val="000066"/>
                </a:solidFill>
                <a:latin typeface="+mn-lt"/>
              </a:rPr>
              <a:t>: to </a:t>
            </a:r>
            <a:r>
              <a:rPr lang="en-US" b="1" dirty="0">
                <a:solidFill>
                  <a:srgbClr val="000066"/>
                </a:solidFill>
                <a:latin typeface="+mn-lt"/>
              </a:rPr>
              <a:t>dwell in the LORD’s </a:t>
            </a:r>
            <a:r>
              <a:rPr lang="en-US" b="1" dirty="0" smtClean="0">
                <a:solidFill>
                  <a:srgbClr val="000066"/>
                </a:solidFill>
                <a:latin typeface="+mn-lt"/>
              </a:rPr>
              <a:t>house all </a:t>
            </a:r>
            <a:r>
              <a:rPr lang="en-US" b="1" dirty="0">
                <a:solidFill>
                  <a:srgbClr val="000066"/>
                </a:solidFill>
                <a:latin typeface="+mn-lt"/>
              </a:rPr>
              <a:t>the days of my </a:t>
            </a:r>
            <a:r>
              <a:rPr lang="en-US" b="1" dirty="0" smtClean="0">
                <a:solidFill>
                  <a:srgbClr val="000066"/>
                </a:solidFill>
                <a:latin typeface="+mn-lt"/>
              </a:rPr>
              <a:t>life, to </a:t>
            </a:r>
            <a:r>
              <a:rPr lang="en-US" b="1" dirty="0">
                <a:solidFill>
                  <a:srgbClr val="000066"/>
                </a:solidFill>
                <a:latin typeface="+mn-lt"/>
              </a:rPr>
              <a:t>gaze on the LORD’s beauty</a:t>
            </a:r>
            <a:r>
              <a:rPr lang="en-US" b="1" dirty="0" smtClean="0">
                <a:solidFill>
                  <a:srgbClr val="000066"/>
                </a:solidFill>
                <a:latin typeface="+mn-lt"/>
              </a:rPr>
              <a:t>, to </a:t>
            </a:r>
            <a:r>
              <a:rPr lang="en-US" b="1" dirty="0">
                <a:solidFill>
                  <a:srgbClr val="000066"/>
                </a:solidFill>
                <a:latin typeface="+mn-lt"/>
              </a:rPr>
              <a:t>visit his </a:t>
            </a:r>
            <a:r>
              <a:rPr lang="en-US" b="1" dirty="0" smtClean="0">
                <a:solidFill>
                  <a:srgbClr val="000066"/>
                </a:solidFill>
                <a:latin typeface="+mn-lt"/>
              </a:rPr>
              <a:t>temple [Psalm 27:4].</a:t>
            </a:r>
            <a:endParaRPr lang="en-US" b="1" dirty="0">
              <a:solidFill>
                <a:srgbClr val="000066"/>
              </a:solidFill>
              <a:latin typeface="+mn-lt"/>
            </a:endParaRPr>
          </a:p>
        </p:txBody>
      </p:sp>
    </p:spTree>
    <p:extLst>
      <p:ext uri="{BB962C8B-B14F-4D97-AF65-F5344CB8AC3E}">
        <p14:creationId xmlns:p14="http://schemas.microsoft.com/office/powerpoint/2010/main" val="4054460098"/>
      </p:ext>
    </p:extLst>
  </p:cSld>
  <p:clrMapOvr>
    <a:masterClrMapping/>
  </p:clrMapOvr>
  <p:transition spd="med"/>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Slide Number Placeholder 4"/>
          <p:cNvSpPr>
            <a:spLocks noGrp="1"/>
          </p:cNvSpPr>
          <p:nvPr>
            <p:ph type="sldNum" sz="quarter" idx="10"/>
          </p:nvPr>
        </p:nvSpPr>
        <p:spPr>
          <a:noFill/>
        </p:spPr>
        <p:txBody>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fld id="{0E1DE457-F958-48F1-A135-E3D8BA0FD3F9}" type="slidenum">
              <a:rPr lang="en-US" altLang="en-US" sz="1400">
                <a:latin typeface="Impact" panose="020B0806030902050204" pitchFamily="34" charset="0"/>
              </a:rPr>
              <a:pPr/>
              <a:t>32</a:t>
            </a:fld>
            <a:endParaRPr lang="en-US" altLang="en-US" sz="1400" dirty="0">
              <a:latin typeface="Impact" panose="020B0806030902050204" pitchFamily="34" charset="0"/>
            </a:endParaRPr>
          </a:p>
        </p:txBody>
      </p:sp>
      <p:sp>
        <p:nvSpPr>
          <p:cNvPr id="12291" name="Content Placeholder 2"/>
          <p:cNvSpPr txBox="1">
            <a:spLocks/>
          </p:cNvSpPr>
          <p:nvPr/>
        </p:nvSpPr>
        <p:spPr bwMode="auto">
          <a:xfrm>
            <a:off x="4114800" y="990600"/>
            <a:ext cx="4953001" cy="4038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marL="457200" indent="-457200">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a:spcBef>
                <a:spcPct val="20000"/>
              </a:spcBef>
              <a:buFont typeface="Wingdings" panose="05000000000000000000" pitchFamily="2" charset="2"/>
              <a:buChar char="V"/>
            </a:pPr>
            <a:r>
              <a:rPr kumimoji="1" lang="en-US" altLang="en-US" sz="2800" b="1" dirty="0" smtClean="0">
                <a:solidFill>
                  <a:srgbClr val="663300"/>
                </a:solidFill>
                <a:latin typeface="Comic Sans MS" panose="030F0702030302020204" pitchFamily="66" charset="0"/>
              </a:rPr>
              <a:t>The Church is also a “communion of saints”</a:t>
            </a:r>
          </a:p>
          <a:p>
            <a:pPr>
              <a:spcBef>
                <a:spcPct val="20000"/>
              </a:spcBef>
              <a:buFont typeface="Wingdings" panose="05000000000000000000" pitchFamily="2" charset="2"/>
              <a:buChar char="V"/>
            </a:pPr>
            <a:r>
              <a:rPr kumimoji="1" lang="en-US" altLang="en-US" sz="2800" b="1" dirty="0" smtClean="0">
                <a:solidFill>
                  <a:srgbClr val="663300"/>
                </a:solidFill>
                <a:latin typeface="Comic Sans MS" panose="030F0702030302020204" pitchFamily="66" charset="0"/>
              </a:rPr>
              <a:t>Refers to the “holy things” (e.g., Eucharist) through which unity is brought about</a:t>
            </a:r>
          </a:p>
          <a:p>
            <a:pPr>
              <a:spcBef>
                <a:spcPct val="20000"/>
              </a:spcBef>
              <a:buFont typeface="Wingdings" panose="05000000000000000000" pitchFamily="2" charset="2"/>
              <a:buChar char="V"/>
            </a:pPr>
            <a:r>
              <a:rPr kumimoji="1" lang="en-US" altLang="en-US" sz="2800" b="1" dirty="0" smtClean="0">
                <a:solidFill>
                  <a:srgbClr val="663300"/>
                </a:solidFill>
                <a:latin typeface="Comic Sans MS" panose="030F0702030302020204" pitchFamily="66" charset="0"/>
              </a:rPr>
              <a:t>Also the communion of “holy persons” in Christ who died for all</a:t>
            </a:r>
          </a:p>
        </p:txBody>
      </p:sp>
      <p:sp>
        <p:nvSpPr>
          <p:cNvPr id="9" name="Title 1"/>
          <p:cNvSpPr txBox="1">
            <a:spLocks/>
          </p:cNvSpPr>
          <p:nvPr/>
        </p:nvSpPr>
        <p:spPr bwMode="auto">
          <a:xfrm>
            <a:off x="178822" y="0"/>
            <a:ext cx="8794305" cy="1143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nchor="ctr"/>
          <a:lstStyle>
            <a:lvl1pPr algn="l" rtl="0" eaLnBrk="0" fontAlgn="base" hangingPunct="0">
              <a:spcBef>
                <a:spcPct val="0"/>
              </a:spcBef>
              <a:spcAft>
                <a:spcPct val="0"/>
              </a:spcAft>
              <a:defRPr kumimoji="1" sz="4000" b="1" cap="all">
                <a:solidFill>
                  <a:srgbClr val="663300"/>
                </a:solidFill>
                <a:effectLst>
                  <a:outerShdw blurRad="38100" dist="38100" dir="2700000" algn="tl">
                    <a:srgbClr val="C0C0C0"/>
                  </a:outerShdw>
                </a:effectLst>
                <a:latin typeface="+mj-lt"/>
                <a:ea typeface="+mj-ea"/>
                <a:cs typeface="+mj-cs"/>
              </a:defRPr>
            </a:lvl1pPr>
            <a:lvl2pPr algn="l" rtl="0" eaLnBrk="0" fontAlgn="base" hangingPunct="0">
              <a:spcBef>
                <a:spcPct val="0"/>
              </a:spcBef>
              <a:spcAft>
                <a:spcPct val="0"/>
              </a:spcAft>
              <a:defRPr kumimoji="1" sz="4800" b="1">
                <a:solidFill>
                  <a:srgbClr val="663300"/>
                </a:solidFill>
                <a:effectLst>
                  <a:outerShdw blurRad="38100" dist="38100" dir="2700000" algn="tl">
                    <a:srgbClr val="C0C0C0"/>
                  </a:outerShdw>
                </a:effectLst>
                <a:latin typeface="Tempus Sans ITC" pitchFamily="82" charset="0"/>
              </a:defRPr>
            </a:lvl2pPr>
            <a:lvl3pPr algn="l" rtl="0" eaLnBrk="0" fontAlgn="base" hangingPunct="0">
              <a:spcBef>
                <a:spcPct val="0"/>
              </a:spcBef>
              <a:spcAft>
                <a:spcPct val="0"/>
              </a:spcAft>
              <a:defRPr kumimoji="1" sz="4800" b="1">
                <a:solidFill>
                  <a:srgbClr val="663300"/>
                </a:solidFill>
                <a:effectLst>
                  <a:outerShdw blurRad="38100" dist="38100" dir="2700000" algn="tl">
                    <a:srgbClr val="C0C0C0"/>
                  </a:outerShdw>
                </a:effectLst>
                <a:latin typeface="Tempus Sans ITC" pitchFamily="82" charset="0"/>
              </a:defRPr>
            </a:lvl3pPr>
            <a:lvl4pPr algn="l" rtl="0" eaLnBrk="0" fontAlgn="base" hangingPunct="0">
              <a:spcBef>
                <a:spcPct val="0"/>
              </a:spcBef>
              <a:spcAft>
                <a:spcPct val="0"/>
              </a:spcAft>
              <a:defRPr kumimoji="1" sz="4800" b="1">
                <a:solidFill>
                  <a:srgbClr val="663300"/>
                </a:solidFill>
                <a:effectLst>
                  <a:outerShdw blurRad="38100" dist="38100" dir="2700000" algn="tl">
                    <a:srgbClr val="C0C0C0"/>
                  </a:outerShdw>
                </a:effectLst>
                <a:latin typeface="Tempus Sans ITC" pitchFamily="82" charset="0"/>
              </a:defRPr>
            </a:lvl4pPr>
            <a:lvl5pPr algn="l" rtl="0" eaLnBrk="0" fontAlgn="base" hangingPunct="0">
              <a:spcBef>
                <a:spcPct val="0"/>
              </a:spcBef>
              <a:spcAft>
                <a:spcPct val="0"/>
              </a:spcAft>
              <a:defRPr kumimoji="1" sz="4800" b="1">
                <a:solidFill>
                  <a:srgbClr val="663300"/>
                </a:solidFill>
                <a:effectLst>
                  <a:outerShdw blurRad="38100" dist="38100" dir="2700000" algn="tl">
                    <a:srgbClr val="C0C0C0"/>
                  </a:outerShdw>
                </a:effectLst>
                <a:latin typeface="Tempus Sans ITC" pitchFamily="82" charset="0"/>
              </a:defRPr>
            </a:lvl5pPr>
            <a:lvl6pPr marL="457200" algn="l" rtl="0" eaLnBrk="0" fontAlgn="base" hangingPunct="0">
              <a:spcBef>
                <a:spcPct val="0"/>
              </a:spcBef>
              <a:spcAft>
                <a:spcPct val="0"/>
              </a:spcAft>
              <a:defRPr kumimoji="1" sz="4800" b="1">
                <a:solidFill>
                  <a:srgbClr val="663300"/>
                </a:solidFill>
                <a:effectLst>
                  <a:outerShdw blurRad="38100" dist="38100" dir="2700000" algn="tl">
                    <a:srgbClr val="C0C0C0"/>
                  </a:outerShdw>
                </a:effectLst>
                <a:latin typeface="Tempus Sans ITC" pitchFamily="82" charset="0"/>
              </a:defRPr>
            </a:lvl6pPr>
            <a:lvl7pPr marL="914400" algn="l" rtl="0" eaLnBrk="0" fontAlgn="base" hangingPunct="0">
              <a:spcBef>
                <a:spcPct val="0"/>
              </a:spcBef>
              <a:spcAft>
                <a:spcPct val="0"/>
              </a:spcAft>
              <a:defRPr kumimoji="1" sz="4800" b="1">
                <a:solidFill>
                  <a:srgbClr val="663300"/>
                </a:solidFill>
                <a:effectLst>
                  <a:outerShdw blurRad="38100" dist="38100" dir="2700000" algn="tl">
                    <a:srgbClr val="C0C0C0"/>
                  </a:outerShdw>
                </a:effectLst>
                <a:latin typeface="Tempus Sans ITC" pitchFamily="82" charset="0"/>
              </a:defRPr>
            </a:lvl7pPr>
            <a:lvl8pPr marL="1371600" algn="l" rtl="0" eaLnBrk="0" fontAlgn="base" hangingPunct="0">
              <a:spcBef>
                <a:spcPct val="0"/>
              </a:spcBef>
              <a:spcAft>
                <a:spcPct val="0"/>
              </a:spcAft>
              <a:defRPr kumimoji="1" sz="4800" b="1">
                <a:solidFill>
                  <a:srgbClr val="663300"/>
                </a:solidFill>
                <a:effectLst>
                  <a:outerShdw blurRad="38100" dist="38100" dir="2700000" algn="tl">
                    <a:srgbClr val="C0C0C0"/>
                  </a:outerShdw>
                </a:effectLst>
                <a:latin typeface="Tempus Sans ITC" pitchFamily="82" charset="0"/>
              </a:defRPr>
            </a:lvl8pPr>
            <a:lvl9pPr marL="1828800" algn="l" rtl="0" eaLnBrk="0" fontAlgn="base" hangingPunct="0">
              <a:spcBef>
                <a:spcPct val="0"/>
              </a:spcBef>
              <a:spcAft>
                <a:spcPct val="0"/>
              </a:spcAft>
              <a:defRPr kumimoji="1" sz="4800" b="1">
                <a:solidFill>
                  <a:srgbClr val="663300"/>
                </a:solidFill>
                <a:effectLst>
                  <a:outerShdw blurRad="38100" dist="38100" dir="2700000" algn="tl">
                    <a:srgbClr val="C0C0C0"/>
                  </a:outerShdw>
                </a:effectLst>
                <a:latin typeface="Tempus Sans ITC" pitchFamily="82" charset="0"/>
              </a:defRPr>
            </a:lvl9pPr>
          </a:lstStyle>
          <a:p>
            <a:pPr algn="ctr">
              <a:defRPr/>
            </a:pPr>
            <a:r>
              <a:rPr lang="en-US" sz="4400" b="0" cap="none" dirty="0" smtClean="0">
                <a:latin typeface="+mn-lt"/>
              </a:rPr>
              <a:t>Church as Communion of Saints</a:t>
            </a:r>
            <a:endParaRPr lang="en-US" sz="4400" b="0" cap="none" dirty="0">
              <a:latin typeface="+mn-lt"/>
            </a:endParaRPr>
          </a:p>
        </p:txBody>
      </p:sp>
      <p:sp>
        <p:nvSpPr>
          <p:cNvPr id="5" name="Rectangle 4"/>
          <p:cNvSpPr/>
          <p:nvPr/>
        </p:nvSpPr>
        <p:spPr>
          <a:xfrm>
            <a:off x="159157" y="1216742"/>
            <a:ext cx="3580083" cy="3785652"/>
          </a:xfrm>
          <a:prstGeom prst="rect">
            <a:avLst/>
          </a:prstGeom>
          <a:solidFill>
            <a:srgbClr val="FFFF99"/>
          </a:solidFill>
          <a:ln>
            <a:solidFill>
              <a:srgbClr val="A50021"/>
            </a:solidFill>
          </a:ln>
        </p:spPr>
        <p:txBody>
          <a:bodyPr wrap="square">
            <a:spAutoFit/>
          </a:bodyPr>
          <a:lstStyle/>
          <a:p>
            <a:r>
              <a:rPr lang="en-US" b="1" dirty="0" smtClean="0">
                <a:solidFill>
                  <a:srgbClr val="000066"/>
                </a:solidFill>
                <a:latin typeface="+mn-lt"/>
              </a:rPr>
              <a:t>“…one </a:t>
            </a:r>
            <a:r>
              <a:rPr lang="en-US" b="1" dirty="0">
                <a:solidFill>
                  <a:srgbClr val="000066"/>
                </a:solidFill>
                <a:latin typeface="+mn-lt"/>
              </a:rPr>
              <a:t>body and one Spirit, as you were also called to the one hope of your </a:t>
            </a:r>
            <a:r>
              <a:rPr lang="en-US" b="1" dirty="0" smtClean="0">
                <a:solidFill>
                  <a:srgbClr val="000066"/>
                </a:solidFill>
                <a:latin typeface="+mn-lt"/>
              </a:rPr>
              <a:t>call; one </a:t>
            </a:r>
            <a:r>
              <a:rPr lang="en-US" b="1" dirty="0">
                <a:solidFill>
                  <a:srgbClr val="000066"/>
                </a:solidFill>
                <a:latin typeface="+mn-lt"/>
              </a:rPr>
              <a:t>Lord, one faith, one </a:t>
            </a:r>
            <a:r>
              <a:rPr lang="en-US" b="1" dirty="0" smtClean="0">
                <a:solidFill>
                  <a:srgbClr val="000066"/>
                </a:solidFill>
                <a:latin typeface="+mn-lt"/>
              </a:rPr>
              <a:t>baptism; one </a:t>
            </a:r>
            <a:r>
              <a:rPr lang="en-US" b="1" dirty="0">
                <a:solidFill>
                  <a:srgbClr val="000066"/>
                </a:solidFill>
                <a:latin typeface="+mn-lt"/>
              </a:rPr>
              <a:t>God and Father of all, who is over all and through all and in </a:t>
            </a:r>
            <a:r>
              <a:rPr lang="en-US" b="1" dirty="0" smtClean="0">
                <a:solidFill>
                  <a:srgbClr val="000066"/>
                </a:solidFill>
                <a:latin typeface="+mn-lt"/>
              </a:rPr>
              <a:t>all” [Ephesians 4:4-6].</a:t>
            </a:r>
            <a:endParaRPr lang="en-US" b="1" dirty="0">
              <a:solidFill>
                <a:srgbClr val="000066"/>
              </a:solidFill>
              <a:latin typeface="+mn-lt"/>
            </a:endParaRPr>
          </a:p>
        </p:txBody>
      </p:sp>
      <p:sp>
        <p:nvSpPr>
          <p:cNvPr id="6" name="Content Placeholder 2"/>
          <p:cNvSpPr txBox="1">
            <a:spLocks/>
          </p:cNvSpPr>
          <p:nvPr/>
        </p:nvSpPr>
        <p:spPr bwMode="auto">
          <a:xfrm>
            <a:off x="178822" y="5181600"/>
            <a:ext cx="8794305" cy="609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marL="457200" indent="-457200">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a:spcBef>
                <a:spcPct val="20000"/>
              </a:spcBef>
              <a:buFont typeface="Wingdings" panose="05000000000000000000" pitchFamily="2" charset="2"/>
              <a:buChar char="V"/>
            </a:pPr>
            <a:r>
              <a:rPr kumimoji="1" lang="en-US" altLang="en-US" sz="2800" b="1" dirty="0" smtClean="0">
                <a:solidFill>
                  <a:srgbClr val="663300"/>
                </a:solidFill>
                <a:latin typeface="Comic Sans MS" panose="030F0702030302020204" pitchFamily="66" charset="0"/>
              </a:rPr>
              <a:t>It is the communion of all the faithful, the pilgrims on earth, the dead being purified, the blessed in heaven</a:t>
            </a:r>
          </a:p>
        </p:txBody>
      </p:sp>
    </p:spTree>
    <p:extLst>
      <p:ext uri="{BB962C8B-B14F-4D97-AF65-F5344CB8AC3E}">
        <p14:creationId xmlns:p14="http://schemas.microsoft.com/office/powerpoint/2010/main" val="2706774219"/>
      </p:ext>
    </p:extLst>
  </p:cSld>
  <p:clrMapOvr>
    <a:masterClrMapping/>
  </p:clrMapOvr>
  <p:transition spd="med"/>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Slide Number Placeholder 4"/>
          <p:cNvSpPr>
            <a:spLocks noGrp="1"/>
          </p:cNvSpPr>
          <p:nvPr>
            <p:ph type="sldNum" sz="quarter" idx="10"/>
          </p:nvPr>
        </p:nvSpPr>
        <p:spPr>
          <a:noFill/>
        </p:spPr>
        <p:txBody>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fld id="{0E1DE457-F958-48F1-A135-E3D8BA0FD3F9}" type="slidenum">
              <a:rPr lang="en-US" altLang="en-US" sz="1400">
                <a:latin typeface="Impact" panose="020B0806030902050204" pitchFamily="34" charset="0"/>
              </a:rPr>
              <a:pPr/>
              <a:t>33</a:t>
            </a:fld>
            <a:endParaRPr lang="en-US" altLang="en-US" sz="1400" dirty="0">
              <a:latin typeface="Impact" panose="020B0806030902050204" pitchFamily="34" charset="0"/>
            </a:endParaRPr>
          </a:p>
        </p:txBody>
      </p:sp>
      <p:sp>
        <p:nvSpPr>
          <p:cNvPr id="12291" name="Content Placeholder 2"/>
          <p:cNvSpPr txBox="1">
            <a:spLocks/>
          </p:cNvSpPr>
          <p:nvPr/>
        </p:nvSpPr>
        <p:spPr bwMode="auto">
          <a:xfrm>
            <a:off x="3429000" y="990600"/>
            <a:ext cx="5638801" cy="4038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marL="457200" indent="-457200">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a:spcBef>
                <a:spcPct val="20000"/>
              </a:spcBef>
              <a:buFont typeface="Wingdings" panose="05000000000000000000" pitchFamily="2" charset="2"/>
              <a:buChar char="V"/>
            </a:pPr>
            <a:r>
              <a:rPr kumimoji="1" lang="en-US" altLang="en-US" sz="2800" b="1" dirty="0" smtClean="0">
                <a:solidFill>
                  <a:srgbClr val="663300"/>
                </a:solidFill>
                <a:latin typeface="Comic Sans MS" panose="030F0702030302020204" pitchFamily="66" charset="0"/>
              </a:rPr>
              <a:t>Paul, especially in his Letter to the Ephesians, describes the Mystical Body, with Jesus Christ as its head</a:t>
            </a:r>
          </a:p>
          <a:p>
            <a:pPr>
              <a:spcBef>
                <a:spcPct val="20000"/>
              </a:spcBef>
              <a:buFont typeface="Wingdings" panose="05000000000000000000" pitchFamily="2" charset="2"/>
              <a:buChar char="V"/>
            </a:pPr>
            <a:r>
              <a:rPr kumimoji="1" lang="en-US" altLang="en-US" sz="2800" b="1" dirty="0" smtClean="0">
                <a:solidFill>
                  <a:srgbClr val="663300"/>
                </a:solidFill>
                <a:latin typeface="Comic Sans MS" panose="030F0702030302020204" pitchFamily="66" charset="0"/>
              </a:rPr>
              <a:t>With Jesus we, as members of His Body, are the  Church [Ephesians 1:22-23]</a:t>
            </a:r>
          </a:p>
          <a:p>
            <a:pPr>
              <a:spcBef>
                <a:spcPct val="20000"/>
              </a:spcBef>
              <a:buFont typeface="Wingdings" panose="05000000000000000000" pitchFamily="2" charset="2"/>
              <a:buChar char="V"/>
            </a:pPr>
            <a:r>
              <a:rPr kumimoji="1" lang="en-US" altLang="en-US" sz="2800" b="1" dirty="0" smtClean="0">
                <a:solidFill>
                  <a:srgbClr val="663300"/>
                </a:solidFill>
                <a:latin typeface="Comic Sans MS" panose="030F0702030302020204" pitchFamily="66" charset="0"/>
              </a:rPr>
              <a:t>Each member brings his gifts “for the work of ministry, for building up the Body of Christ” [Ephesians 4:12; Romans 12:4-5]</a:t>
            </a:r>
          </a:p>
        </p:txBody>
      </p:sp>
      <p:sp>
        <p:nvSpPr>
          <p:cNvPr id="9" name="Title 1"/>
          <p:cNvSpPr txBox="1">
            <a:spLocks/>
          </p:cNvSpPr>
          <p:nvPr/>
        </p:nvSpPr>
        <p:spPr bwMode="auto">
          <a:xfrm>
            <a:off x="178822" y="0"/>
            <a:ext cx="8794305" cy="1143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nchor="ctr"/>
          <a:lstStyle>
            <a:lvl1pPr algn="l" rtl="0" eaLnBrk="0" fontAlgn="base" hangingPunct="0">
              <a:spcBef>
                <a:spcPct val="0"/>
              </a:spcBef>
              <a:spcAft>
                <a:spcPct val="0"/>
              </a:spcAft>
              <a:defRPr kumimoji="1" sz="4000" b="1" cap="all">
                <a:solidFill>
                  <a:srgbClr val="663300"/>
                </a:solidFill>
                <a:effectLst>
                  <a:outerShdw blurRad="38100" dist="38100" dir="2700000" algn="tl">
                    <a:srgbClr val="C0C0C0"/>
                  </a:outerShdw>
                </a:effectLst>
                <a:latin typeface="+mj-lt"/>
                <a:ea typeface="+mj-ea"/>
                <a:cs typeface="+mj-cs"/>
              </a:defRPr>
            </a:lvl1pPr>
            <a:lvl2pPr algn="l" rtl="0" eaLnBrk="0" fontAlgn="base" hangingPunct="0">
              <a:spcBef>
                <a:spcPct val="0"/>
              </a:spcBef>
              <a:spcAft>
                <a:spcPct val="0"/>
              </a:spcAft>
              <a:defRPr kumimoji="1" sz="4800" b="1">
                <a:solidFill>
                  <a:srgbClr val="663300"/>
                </a:solidFill>
                <a:effectLst>
                  <a:outerShdw blurRad="38100" dist="38100" dir="2700000" algn="tl">
                    <a:srgbClr val="C0C0C0"/>
                  </a:outerShdw>
                </a:effectLst>
                <a:latin typeface="Tempus Sans ITC" pitchFamily="82" charset="0"/>
              </a:defRPr>
            </a:lvl2pPr>
            <a:lvl3pPr algn="l" rtl="0" eaLnBrk="0" fontAlgn="base" hangingPunct="0">
              <a:spcBef>
                <a:spcPct val="0"/>
              </a:spcBef>
              <a:spcAft>
                <a:spcPct val="0"/>
              </a:spcAft>
              <a:defRPr kumimoji="1" sz="4800" b="1">
                <a:solidFill>
                  <a:srgbClr val="663300"/>
                </a:solidFill>
                <a:effectLst>
                  <a:outerShdw blurRad="38100" dist="38100" dir="2700000" algn="tl">
                    <a:srgbClr val="C0C0C0"/>
                  </a:outerShdw>
                </a:effectLst>
                <a:latin typeface="Tempus Sans ITC" pitchFamily="82" charset="0"/>
              </a:defRPr>
            </a:lvl3pPr>
            <a:lvl4pPr algn="l" rtl="0" eaLnBrk="0" fontAlgn="base" hangingPunct="0">
              <a:spcBef>
                <a:spcPct val="0"/>
              </a:spcBef>
              <a:spcAft>
                <a:spcPct val="0"/>
              </a:spcAft>
              <a:defRPr kumimoji="1" sz="4800" b="1">
                <a:solidFill>
                  <a:srgbClr val="663300"/>
                </a:solidFill>
                <a:effectLst>
                  <a:outerShdw blurRad="38100" dist="38100" dir="2700000" algn="tl">
                    <a:srgbClr val="C0C0C0"/>
                  </a:outerShdw>
                </a:effectLst>
                <a:latin typeface="Tempus Sans ITC" pitchFamily="82" charset="0"/>
              </a:defRPr>
            </a:lvl4pPr>
            <a:lvl5pPr algn="l" rtl="0" eaLnBrk="0" fontAlgn="base" hangingPunct="0">
              <a:spcBef>
                <a:spcPct val="0"/>
              </a:spcBef>
              <a:spcAft>
                <a:spcPct val="0"/>
              </a:spcAft>
              <a:defRPr kumimoji="1" sz="4800" b="1">
                <a:solidFill>
                  <a:srgbClr val="663300"/>
                </a:solidFill>
                <a:effectLst>
                  <a:outerShdw blurRad="38100" dist="38100" dir="2700000" algn="tl">
                    <a:srgbClr val="C0C0C0"/>
                  </a:outerShdw>
                </a:effectLst>
                <a:latin typeface="Tempus Sans ITC" pitchFamily="82" charset="0"/>
              </a:defRPr>
            </a:lvl5pPr>
            <a:lvl6pPr marL="457200" algn="l" rtl="0" eaLnBrk="0" fontAlgn="base" hangingPunct="0">
              <a:spcBef>
                <a:spcPct val="0"/>
              </a:spcBef>
              <a:spcAft>
                <a:spcPct val="0"/>
              </a:spcAft>
              <a:defRPr kumimoji="1" sz="4800" b="1">
                <a:solidFill>
                  <a:srgbClr val="663300"/>
                </a:solidFill>
                <a:effectLst>
                  <a:outerShdw blurRad="38100" dist="38100" dir="2700000" algn="tl">
                    <a:srgbClr val="C0C0C0"/>
                  </a:outerShdw>
                </a:effectLst>
                <a:latin typeface="Tempus Sans ITC" pitchFamily="82" charset="0"/>
              </a:defRPr>
            </a:lvl6pPr>
            <a:lvl7pPr marL="914400" algn="l" rtl="0" eaLnBrk="0" fontAlgn="base" hangingPunct="0">
              <a:spcBef>
                <a:spcPct val="0"/>
              </a:spcBef>
              <a:spcAft>
                <a:spcPct val="0"/>
              </a:spcAft>
              <a:defRPr kumimoji="1" sz="4800" b="1">
                <a:solidFill>
                  <a:srgbClr val="663300"/>
                </a:solidFill>
                <a:effectLst>
                  <a:outerShdw blurRad="38100" dist="38100" dir="2700000" algn="tl">
                    <a:srgbClr val="C0C0C0"/>
                  </a:outerShdw>
                </a:effectLst>
                <a:latin typeface="Tempus Sans ITC" pitchFamily="82" charset="0"/>
              </a:defRPr>
            </a:lvl7pPr>
            <a:lvl8pPr marL="1371600" algn="l" rtl="0" eaLnBrk="0" fontAlgn="base" hangingPunct="0">
              <a:spcBef>
                <a:spcPct val="0"/>
              </a:spcBef>
              <a:spcAft>
                <a:spcPct val="0"/>
              </a:spcAft>
              <a:defRPr kumimoji="1" sz="4800" b="1">
                <a:solidFill>
                  <a:srgbClr val="663300"/>
                </a:solidFill>
                <a:effectLst>
                  <a:outerShdw blurRad="38100" dist="38100" dir="2700000" algn="tl">
                    <a:srgbClr val="C0C0C0"/>
                  </a:outerShdw>
                </a:effectLst>
                <a:latin typeface="Tempus Sans ITC" pitchFamily="82" charset="0"/>
              </a:defRPr>
            </a:lvl8pPr>
            <a:lvl9pPr marL="1828800" algn="l" rtl="0" eaLnBrk="0" fontAlgn="base" hangingPunct="0">
              <a:spcBef>
                <a:spcPct val="0"/>
              </a:spcBef>
              <a:spcAft>
                <a:spcPct val="0"/>
              </a:spcAft>
              <a:defRPr kumimoji="1" sz="4800" b="1">
                <a:solidFill>
                  <a:srgbClr val="663300"/>
                </a:solidFill>
                <a:effectLst>
                  <a:outerShdw blurRad="38100" dist="38100" dir="2700000" algn="tl">
                    <a:srgbClr val="C0C0C0"/>
                  </a:outerShdw>
                </a:effectLst>
                <a:latin typeface="Tempus Sans ITC" pitchFamily="82" charset="0"/>
              </a:defRPr>
            </a:lvl9pPr>
          </a:lstStyle>
          <a:p>
            <a:pPr algn="ctr">
              <a:defRPr/>
            </a:pPr>
            <a:r>
              <a:rPr lang="en-US" sz="4400" b="0" cap="none" dirty="0" smtClean="0">
                <a:latin typeface="+mn-lt"/>
              </a:rPr>
              <a:t>Church as Mystical Body</a:t>
            </a:r>
            <a:endParaRPr lang="en-US" sz="4400" b="0" cap="none" dirty="0">
              <a:latin typeface="+mn-lt"/>
            </a:endParaRPr>
          </a:p>
        </p:txBody>
      </p:sp>
      <p:pic>
        <p:nvPicPr>
          <p:cNvPr id="8195" name="Picture 3" descr="C:\Users\Dana McCarthy\Documents\God\Adult Faith Formation\Course-Temple-Presence of God\Images\Mystical Body of Christ.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8822" y="1081548"/>
            <a:ext cx="3250178" cy="50906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38290194"/>
      </p:ext>
    </p:extLst>
  </p:cSld>
  <p:clrMapOvr>
    <a:masterClrMapping/>
  </p:clrMapOvr>
  <p:transition spd="med"/>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Slide Number Placeholder 4"/>
          <p:cNvSpPr>
            <a:spLocks noGrp="1"/>
          </p:cNvSpPr>
          <p:nvPr>
            <p:ph type="sldNum" sz="quarter" idx="10"/>
          </p:nvPr>
        </p:nvSpPr>
        <p:spPr>
          <a:noFill/>
        </p:spPr>
        <p:txBody>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fld id="{0E1DE457-F958-48F1-A135-E3D8BA0FD3F9}" type="slidenum">
              <a:rPr lang="en-US" altLang="en-US" sz="1400">
                <a:latin typeface="Impact" panose="020B0806030902050204" pitchFamily="34" charset="0"/>
              </a:rPr>
              <a:pPr/>
              <a:t>34</a:t>
            </a:fld>
            <a:endParaRPr lang="en-US" altLang="en-US" sz="1400" dirty="0">
              <a:latin typeface="Impact" panose="020B0806030902050204" pitchFamily="34" charset="0"/>
            </a:endParaRPr>
          </a:p>
        </p:txBody>
      </p:sp>
      <p:sp>
        <p:nvSpPr>
          <p:cNvPr id="12291" name="Content Placeholder 2"/>
          <p:cNvSpPr txBox="1">
            <a:spLocks/>
          </p:cNvSpPr>
          <p:nvPr/>
        </p:nvSpPr>
        <p:spPr bwMode="auto">
          <a:xfrm>
            <a:off x="4114800" y="990600"/>
            <a:ext cx="4953001" cy="4038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marL="457200" indent="-457200">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a:spcBef>
                <a:spcPct val="20000"/>
              </a:spcBef>
              <a:buFont typeface="Wingdings" panose="05000000000000000000" pitchFamily="2" charset="2"/>
              <a:buChar char="V"/>
            </a:pPr>
            <a:r>
              <a:rPr kumimoji="1" lang="en-US" altLang="en-US" sz="2800" b="1" dirty="0" smtClean="0">
                <a:solidFill>
                  <a:srgbClr val="663300"/>
                </a:solidFill>
                <a:latin typeface="Comic Sans MS" panose="030F0702030302020204" pitchFamily="66" charset="0"/>
              </a:rPr>
              <a:t>This image, a theme of Christ as Bridegroom of the Church – prepared by the prophets; announced by John [John 3:29]</a:t>
            </a:r>
          </a:p>
          <a:p>
            <a:pPr>
              <a:spcBef>
                <a:spcPct val="20000"/>
              </a:spcBef>
              <a:buFont typeface="Wingdings" panose="05000000000000000000" pitchFamily="2" charset="2"/>
              <a:buChar char="V"/>
            </a:pPr>
            <a:r>
              <a:rPr kumimoji="1" lang="en-US" altLang="en-US" sz="2800" b="1" dirty="0" smtClean="0">
                <a:solidFill>
                  <a:srgbClr val="663300"/>
                </a:solidFill>
                <a:latin typeface="Comic Sans MS" panose="030F0702030302020204" pitchFamily="66" charset="0"/>
              </a:rPr>
              <a:t>Jesus calls Himself the “bridegroom”</a:t>
            </a:r>
          </a:p>
          <a:p>
            <a:pPr>
              <a:spcBef>
                <a:spcPct val="20000"/>
              </a:spcBef>
              <a:buFont typeface="Wingdings" panose="05000000000000000000" pitchFamily="2" charset="2"/>
              <a:buChar char="V"/>
            </a:pPr>
            <a:r>
              <a:rPr kumimoji="1" lang="en-US" altLang="en-US" sz="2800" b="1" dirty="0" smtClean="0">
                <a:solidFill>
                  <a:srgbClr val="663300"/>
                </a:solidFill>
                <a:latin typeface="Comic Sans MS" panose="030F0702030302020204" pitchFamily="66" charset="0"/>
              </a:rPr>
              <a:t>Paul: all members are, as a bride, “betrothed” to Christ to become one spirit with Him [2 Corinthians 11:2]</a:t>
            </a:r>
          </a:p>
        </p:txBody>
      </p:sp>
      <p:sp>
        <p:nvSpPr>
          <p:cNvPr id="9" name="Title 1"/>
          <p:cNvSpPr txBox="1">
            <a:spLocks/>
          </p:cNvSpPr>
          <p:nvPr/>
        </p:nvSpPr>
        <p:spPr bwMode="auto">
          <a:xfrm>
            <a:off x="178822" y="0"/>
            <a:ext cx="8794305" cy="1143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nchor="ctr"/>
          <a:lstStyle>
            <a:lvl1pPr algn="l" rtl="0" eaLnBrk="0" fontAlgn="base" hangingPunct="0">
              <a:spcBef>
                <a:spcPct val="0"/>
              </a:spcBef>
              <a:spcAft>
                <a:spcPct val="0"/>
              </a:spcAft>
              <a:defRPr kumimoji="1" sz="4000" b="1" cap="all">
                <a:solidFill>
                  <a:srgbClr val="663300"/>
                </a:solidFill>
                <a:effectLst>
                  <a:outerShdw blurRad="38100" dist="38100" dir="2700000" algn="tl">
                    <a:srgbClr val="C0C0C0"/>
                  </a:outerShdw>
                </a:effectLst>
                <a:latin typeface="+mj-lt"/>
                <a:ea typeface="+mj-ea"/>
                <a:cs typeface="+mj-cs"/>
              </a:defRPr>
            </a:lvl1pPr>
            <a:lvl2pPr algn="l" rtl="0" eaLnBrk="0" fontAlgn="base" hangingPunct="0">
              <a:spcBef>
                <a:spcPct val="0"/>
              </a:spcBef>
              <a:spcAft>
                <a:spcPct val="0"/>
              </a:spcAft>
              <a:defRPr kumimoji="1" sz="4800" b="1">
                <a:solidFill>
                  <a:srgbClr val="663300"/>
                </a:solidFill>
                <a:effectLst>
                  <a:outerShdw blurRad="38100" dist="38100" dir="2700000" algn="tl">
                    <a:srgbClr val="C0C0C0"/>
                  </a:outerShdw>
                </a:effectLst>
                <a:latin typeface="Tempus Sans ITC" pitchFamily="82" charset="0"/>
              </a:defRPr>
            </a:lvl2pPr>
            <a:lvl3pPr algn="l" rtl="0" eaLnBrk="0" fontAlgn="base" hangingPunct="0">
              <a:spcBef>
                <a:spcPct val="0"/>
              </a:spcBef>
              <a:spcAft>
                <a:spcPct val="0"/>
              </a:spcAft>
              <a:defRPr kumimoji="1" sz="4800" b="1">
                <a:solidFill>
                  <a:srgbClr val="663300"/>
                </a:solidFill>
                <a:effectLst>
                  <a:outerShdw blurRad="38100" dist="38100" dir="2700000" algn="tl">
                    <a:srgbClr val="C0C0C0"/>
                  </a:outerShdw>
                </a:effectLst>
                <a:latin typeface="Tempus Sans ITC" pitchFamily="82" charset="0"/>
              </a:defRPr>
            </a:lvl3pPr>
            <a:lvl4pPr algn="l" rtl="0" eaLnBrk="0" fontAlgn="base" hangingPunct="0">
              <a:spcBef>
                <a:spcPct val="0"/>
              </a:spcBef>
              <a:spcAft>
                <a:spcPct val="0"/>
              </a:spcAft>
              <a:defRPr kumimoji="1" sz="4800" b="1">
                <a:solidFill>
                  <a:srgbClr val="663300"/>
                </a:solidFill>
                <a:effectLst>
                  <a:outerShdw blurRad="38100" dist="38100" dir="2700000" algn="tl">
                    <a:srgbClr val="C0C0C0"/>
                  </a:outerShdw>
                </a:effectLst>
                <a:latin typeface="Tempus Sans ITC" pitchFamily="82" charset="0"/>
              </a:defRPr>
            </a:lvl4pPr>
            <a:lvl5pPr algn="l" rtl="0" eaLnBrk="0" fontAlgn="base" hangingPunct="0">
              <a:spcBef>
                <a:spcPct val="0"/>
              </a:spcBef>
              <a:spcAft>
                <a:spcPct val="0"/>
              </a:spcAft>
              <a:defRPr kumimoji="1" sz="4800" b="1">
                <a:solidFill>
                  <a:srgbClr val="663300"/>
                </a:solidFill>
                <a:effectLst>
                  <a:outerShdw blurRad="38100" dist="38100" dir="2700000" algn="tl">
                    <a:srgbClr val="C0C0C0"/>
                  </a:outerShdw>
                </a:effectLst>
                <a:latin typeface="Tempus Sans ITC" pitchFamily="82" charset="0"/>
              </a:defRPr>
            </a:lvl5pPr>
            <a:lvl6pPr marL="457200" algn="l" rtl="0" eaLnBrk="0" fontAlgn="base" hangingPunct="0">
              <a:spcBef>
                <a:spcPct val="0"/>
              </a:spcBef>
              <a:spcAft>
                <a:spcPct val="0"/>
              </a:spcAft>
              <a:defRPr kumimoji="1" sz="4800" b="1">
                <a:solidFill>
                  <a:srgbClr val="663300"/>
                </a:solidFill>
                <a:effectLst>
                  <a:outerShdw blurRad="38100" dist="38100" dir="2700000" algn="tl">
                    <a:srgbClr val="C0C0C0"/>
                  </a:outerShdw>
                </a:effectLst>
                <a:latin typeface="Tempus Sans ITC" pitchFamily="82" charset="0"/>
              </a:defRPr>
            </a:lvl6pPr>
            <a:lvl7pPr marL="914400" algn="l" rtl="0" eaLnBrk="0" fontAlgn="base" hangingPunct="0">
              <a:spcBef>
                <a:spcPct val="0"/>
              </a:spcBef>
              <a:spcAft>
                <a:spcPct val="0"/>
              </a:spcAft>
              <a:defRPr kumimoji="1" sz="4800" b="1">
                <a:solidFill>
                  <a:srgbClr val="663300"/>
                </a:solidFill>
                <a:effectLst>
                  <a:outerShdw blurRad="38100" dist="38100" dir="2700000" algn="tl">
                    <a:srgbClr val="C0C0C0"/>
                  </a:outerShdw>
                </a:effectLst>
                <a:latin typeface="Tempus Sans ITC" pitchFamily="82" charset="0"/>
              </a:defRPr>
            </a:lvl7pPr>
            <a:lvl8pPr marL="1371600" algn="l" rtl="0" eaLnBrk="0" fontAlgn="base" hangingPunct="0">
              <a:spcBef>
                <a:spcPct val="0"/>
              </a:spcBef>
              <a:spcAft>
                <a:spcPct val="0"/>
              </a:spcAft>
              <a:defRPr kumimoji="1" sz="4800" b="1">
                <a:solidFill>
                  <a:srgbClr val="663300"/>
                </a:solidFill>
                <a:effectLst>
                  <a:outerShdw blurRad="38100" dist="38100" dir="2700000" algn="tl">
                    <a:srgbClr val="C0C0C0"/>
                  </a:outerShdw>
                </a:effectLst>
                <a:latin typeface="Tempus Sans ITC" pitchFamily="82" charset="0"/>
              </a:defRPr>
            </a:lvl8pPr>
            <a:lvl9pPr marL="1828800" algn="l" rtl="0" eaLnBrk="0" fontAlgn="base" hangingPunct="0">
              <a:spcBef>
                <a:spcPct val="0"/>
              </a:spcBef>
              <a:spcAft>
                <a:spcPct val="0"/>
              </a:spcAft>
              <a:defRPr kumimoji="1" sz="4800" b="1">
                <a:solidFill>
                  <a:srgbClr val="663300"/>
                </a:solidFill>
                <a:effectLst>
                  <a:outerShdw blurRad="38100" dist="38100" dir="2700000" algn="tl">
                    <a:srgbClr val="C0C0C0"/>
                  </a:outerShdw>
                </a:effectLst>
                <a:latin typeface="Tempus Sans ITC" pitchFamily="82" charset="0"/>
              </a:defRPr>
            </a:lvl9pPr>
          </a:lstStyle>
          <a:p>
            <a:pPr algn="ctr">
              <a:defRPr/>
            </a:pPr>
            <a:r>
              <a:rPr lang="en-US" sz="4400" b="0" cap="none" dirty="0" smtClean="0">
                <a:latin typeface="+mn-lt"/>
              </a:rPr>
              <a:t>Church as Bride of Christ</a:t>
            </a:r>
            <a:endParaRPr lang="en-US" sz="4400" b="0" cap="none" dirty="0">
              <a:latin typeface="+mn-lt"/>
            </a:endParaRPr>
          </a:p>
        </p:txBody>
      </p:sp>
      <p:sp>
        <p:nvSpPr>
          <p:cNvPr id="5" name="Rectangle 4"/>
          <p:cNvSpPr/>
          <p:nvPr/>
        </p:nvSpPr>
        <p:spPr>
          <a:xfrm>
            <a:off x="159157" y="1216742"/>
            <a:ext cx="3580083" cy="5262979"/>
          </a:xfrm>
          <a:prstGeom prst="rect">
            <a:avLst/>
          </a:prstGeom>
          <a:solidFill>
            <a:srgbClr val="FFFF99"/>
          </a:solidFill>
          <a:ln>
            <a:solidFill>
              <a:srgbClr val="A50021"/>
            </a:solidFill>
          </a:ln>
        </p:spPr>
        <p:txBody>
          <a:bodyPr wrap="square">
            <a:spAutoFit/>
          </a:bodyPr>
          <a:lstStyle/>
          <a:p>
            <a:r>
              <a:rPr lang="en-US" b="1" dirty="0">
                <a:solidFill>
                  <a:srgbClr val="000066"/>
                </a:solidFill>
                <a:latin typeface="+mn-lt"/>
              </a:rPr>
              <a:t>Jesus answered them, “Can the wedding guests </a:t>
            </a:r>
            <a:r>
              <a:rPr lang="en-US" b="1" dirty="0" smtClean="0">
                <a:solidFill>
                  <a:srgbClr val="000066"/>
                </a:solidFill>
                <a:latin typeface="+mn-lt"/>
              </a:rPr>
              <a:t>fast while </a:t>
            </a:r>
            <a:r>
              <a:rPr lang="en-US" b="1" dirty="0">
                <a:solidFill>
                  <a:srgbClr val="000066"/>
                </a:solidFill>
                <a:latin typeface="+mn-lt"/>
              </a:rPr>
              <a:t>the bridegroom is with them? As long as they have the bridegroom with them they cannot fast. </a:t>
            </a:r>
            <a:r>
              <a:rPr lang="en-US" b="1" dirty="0" smtClean="0">
                <a:solidFill>
                  <a:srgbClr val="000066"/>
                </a:solidFill>
                <a:latin typeface="+mn-lt"/>
              </a:rPr>
              <a:t>But </a:t>
            </a:r>
            <a:r>
              <a:rPr lang="en-US" b="1" dirty="0">
                <a:solidFill>
                  <a:srgbClr val="000066"/>
                </a:solidFill>
                <a:latin typeface="+mn-lt"/>
              </a:rPr>
              <a:t>the days will come when the bridegroom is taken away from them, and then they will fast on that day. </a:t>
            </a:r>
            <a:r>
              <a:rPr lang="en-US" b="1" dirty="0" smtClean="0">
                <a:solidFill>
                  <a:srgbClr val="000066"/>
                </a:solidFill>
                <a:latin typeface="+mn-lt"/>
              </a:rPr>
              <a:t>” [Mark 2:19-20].</a:t>
            </a:r>
            <a:endParaRPr lang="en-US" b="1" dirty="0">
              <a:solidFill>
                <a:srgbClr val="000066"/>
              </a:solidFill>
              <a:latin typeface="+mn-lt"/>
            </a:endParaRPr>
          </a:p>
        </p:txBody>
      </p:sp>
    </p:spTree>
    <p:extLst>
      <p:ext uri="{BB962C8B-B14F-4D97-AF65-F5344CB8AC3E}">
        <p14:creationId xmlns:p14="http://schemas.microsoft.com/office/powerpoint/2010/main" val="1111430299"/>
      </p:ext>
    </p:extLst>
  </p:cSld>
  <p:clrMapOvr>
    <a:masterClrMapping/>
  </p:clrMapOvr>
  <p:transition spd="med"/>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Slide Number Placeholder 4"/>
          <p:cNvSpPr>
            <a:spLocks noGrp="1"/>
          </p:cNvSpPr>
          <p:nvPr>
            <p:ph type="sldNum" sz="quarter" idx="10"/>
          </p:nvPr>
        </p:nvSpPr>
        <p:spPr>
          <a:noFill/>
        </p:spPr>
        <p:txBody>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fld id="{0E1DE457-F958-48F1-A135-E3D8BA0FD3F9}" type="slidenum">
              <a:rPr lang="en-US" altLang="en-US" sz="1400">
                <a:latin typeface="Impact" panose="020B0806030902050204" pitchFamily="34" charset="0"/>
              </a:rPr>
              <a:pPr/>
              <a:t>35</a:t>
            </a:fld>
            <a:endParaRPr lang="en-US" altLang="en-US" sz="1400" dirty="0">
              <a:latin typeface="Impact" panose="020B0806030902050204" pitchFamily="34" charset="0"/>
            </a:endParaRPr>
          </a:p>
        </p:txBody>
      </p:sp>
      <p:sp>
        <p:nvSpPr>
          <p:cNvPr id="12291" name="Content Placeholder 2"/>
          <p:cNvSpPr txBox="1">
            <a:spLocks/>
          </p:cNvSpPr>
          <p:nvPr/>
        </p:nvSpPr>
        <p:spPr bwMode="auto">
          <a:xfrm>
            <a:off x="3276600" y="990600"/>
            <a:ext cx="5791201" cy="4038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marL="457200" indent="-457200">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a:spcBef>
                <a:spcPct val="20000"/>
              </a:spcBef>
              <a:buFont typeface="Wingdings" panose="05000000000000000000" pitchFamily="2" charset="2"/>
              <a:buChar char="V"/>
            </a:pPr>
            <a:r>
              <a:rPr kumimoji="1" lang="en-US" altLang="en-US" sz="2800" b="1" dirty="0" smtClean="0">
                <a:solidFill>
                  <a:srgbClr val="663300"/>
                </a:solidFill>
                <a:latin typeface="Comic Sans MS" panose="030F0702030302020204" pitchFamily="66" charset="0"/>
              </a:rPr>
              <a:t>The deposit of the living Word of God mysteriously dwells in the Church and continues the Incarnation</a:t>
            </a:r>
          </a:p>
          <a:p>
            <a:pPr>
              <a:spcBef>
                <a:spcPct val="20000"/>
              </a:spcBef>
              <a:buFont typeface="Wingdings" panose="05000000000000000000" pitchFamily="2" charset="2"/>
              <a:buChar char="V"/>
            </a:pPr>
            <a:r>
              <a:rPr kumimoji="1" lang="en-US" altLang="en-US" sz="2800" b="1" dirty="0" smtClean="0">
                <a:solidFill>
                  <a:srgbClr val="663300"/>
                </a:solidFill>
                <a:latin typeface="Comic Sans MS" panose="030F0702030302020204" pitchFamily="66" charset="0"/>
              </a:rPr>
              <a:t>We come to faith by this living witness that is sustained and animated by Christ, through the teaching of the living Apostolic Church</a:t>
            </a:r>
          </a:p>
          <a:p>
            <a:pPr>
              <a:spcBef>
                <a:spcPct val="20000"/>
              </a:spcBef>
              <a:buFont typeface="Wingdings" panose="05000000000000000000" pitchFamily="2" charset="2"/>
              <a:buChar char="V"/>
            </a:pPr>
            <a:r>
              <a:rPr kumimoji="1" lang="en-US" altLang="en-US" sz="2800" b="1" dirty="0" smtClean="0">
                <a:solidFill>
                  <a:srgbClr val="663300"/>
                </a:solidFill>
                <a:latin typeface="Comic Sans MS" panose="030F0702030302020204" pitchFamily="66" charset="0"/>
              </a:rPr>
              <a:t>We contact the living Christ through the operation of grace acting is all its fullness in the Sacraments</a:t>
            </a:r>
          </a:p>
          <a:p>
            <a:pPr>
              <a:spcBef>
                <a:spcPct val="20000"/>
              </a:spcBef>
              <a:buFont typeface="Wingdings" panose="05000000000000000000" pitchFamily="2" charset="2"/>
              <a:buChar char="V"/>
            </a:pPr>
            <a:endParaRPr kumimoji="1" lang="en-US" altLang="en-US" sz="2800" b="1" dirty="0" smtClean="0">
              <a:solidFill>
                <a:srgbClr val="663300"/>
              </a:solidFill>
              <a:latin typeface="Comic Sans MS" panose="030F0702030302020204" pitchFamily="66" charset="0"/>
            </a:endParaRPr>
          </a:p>
        </p:txBody>
      </p:sp>
      <p:sp>
        <p:nvSpPr>
          <p:cNvPr id="9" name="Title 1"/>
          <p:cNvSpPr txBox="1">
            <a:spLocks/>
          </p:cNvSpPr>
          <p:nvPr/>
        </p:nvSpPr>
        <p:spPr bwMode="auto">
          <a:xfrm>
            <a:off x="3429000" y="0"/>
            <a:ext cx="5544127" cy="1143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nchor="ctr"/>
          <a:lstStyle>
            <a:lvl1pPr algn="l" rtl="0" eaLnBrk="0" fontAlgn="base" hangingPunct="0">
              <a:spcBef>
                <a:spcPct val="0"/>
              </a:spcBef>
              <a:spcAft>
                <a:spcPct val="0"/>
              </a:spcAft>
              <a:defRPr kumimoji="1" sz="4000" b="1" cap="all">
                <a:solidFill>
                  <a:srgbClr val="663300"/>
                </a:solidFill>
                <a:effectLst>
                  <a:outerShdw blurRad="38100" dist="38100" dir="2700000" algn="tl">
                    <a:srgbClr val="C0C0C0"/>
                  </a:outerShdw>
                </a:effectLst>
                <a:latin typeface="+mj-lt"/>
                <a:ea typeface="+mj-ea"/>
                <a:cs typeface="+mj-cs"/>
              </a:defRPr>
            </a:lvl1pPr>
            <a:lvl2pPr algn="l" rtl="0" eaLnBrk="0" fontAlgn="base" hangingPunct="0">
              <a:spcBef>
                <a:spcPct val="0"/>
              </a:spcBef>
              <a:spcAft>
                <a:spcPct val="0"/>
              </a:spcAft>
              <a:defRPr kumimoji="1" sz="4800" b="1">
                <a:solidFill>
                  <a:srgbClr val="663300"/>
                </a:solidFill>
                <a:effectLst>
                  <a:outerShdw blurRad="38100" dist="38100" dir="2700000" algn="tl">
                    <a:srgbClr val="C0C0C0"/>
                  </a:outerShdw>
                </a:effectLst>
                <a:latin typeface="Tempus Sans ITC" pitchFamily="82" charset="0"/>
              </a:defRPr>
            </a:lvl2pPr>
            <a:lvl3pPr algn="l" rtl="0" eaLnBrk="0" fontAlgn="base" hangingPunct="0">
              <a:spcBef>
                <a:spcPct val="0"/>
              </a:spcBef>
              <a:spcAft>
                <a:spcPct val="0"/>
              </a:spcAft>
              <a:defRPr kumimoji="1" sz="4800" b="1">
                <a:solidFill>
                  <a:srgbClr val="663300"/>
                </a:solidFill>
                <a:effectLst>
                  <a:outerShdw blurRad="38100" dist="38100" dir="2700000" algn="tl">
                    <a:srgbClr val="C0C0C0"/>
                  </a:outerShdw>
                </a:effectLst>
                <a:latin typeface="Tempus Sans ITC" pitchFamily="82" charset="0"/>
              </a:defRPr>
            </a:lvl3pPr>
            <a:lvl4pPr algn="l" rtl="0" eaLnBrk="0" fontAlgn="base" hangingPunct="0">
              <a:spcBef>
                <a:spcPct val="0"/>
              </a:spcBef>
              <a:spcAft>
                <a:spcPct val="0"/>
              </a:spcAft>
              <a:defRPr kumimoji="1" sz="4800" b="1">
                <a:solidFill>
                  <a:srgbClr val="663300"/>
                </a:solidFill>
                <a:effectLst>
                  <a:outerShdw blurRad="38100" dist="38100" dir="2700000" algn="tl">
                    <a:srgbClr val="C0C0C0"/>
                  </a:outerShdw>
                </a:effectLst>
                <a:latin typeface="Tempus Sans ITC" pitchFamily="82" charset="0"/>
              </a:defRPr>
            </a:lvl4pPr>
            <a:lvl5pPr algn="l" rtl="0" eaLnBrk="0" fontAlgn="base" hangingPunct="0">
              <a:spcBef>
                <a:spcPct val="0"/>
              </a:spcBef>
              <a:spcAft>
                <a:spcPct val="0"/>
              </a:spcAft>
              <a:defRPr kumimoji="1" sz="4800" b="1">
                <a:solidFill>
                  <a:srgbClr val="663300"/>
                </a:solidFill>
                <a:effectLst>
                  <a:outerShdw blurRad="38100" dist="38100" dir="2700000" algn="tl">
                    <a:srgbClr val="C0C0C0"/>
                  </a:outerShdw>
                </a:effectLst>
                <a:latin typeface="Tempus Sans ITC" pitchFamily="82" charset="0"/>
              </a:defRPr>
            </a:lvl5pPr>
            <a:lvl6pPr marL="457200" algn="l" rtl="0" eaLnBrk="0" fontAlgn="base" hangingPunct="0">
              <a:spcBef>
                <a:spcPct val="0"/>
              </a:spcBef>
              <a:spcAft>
                <a:spcPct val="0"/>
              </a:spcAft>
              <a:defRPr kumimoji="1" sz="4800" b="1">
                <a:solidFill>
                  <a:srgbClr val="663300"/>
                </a:solidFill>
                <a:effectLst>
                  <a:outerShdw blurRad="38100" dist="38100" dir="2700000" algn="tl">
                    <a:srgbClr val="C0C0C0"/>
                  </a:outerShdw>
                </a:effectLst>
                <a:latin typeface="Tempus Sans ITC" pitchFamily="82" charset="0"/>
              </a:defRPr>
            </a:lvl6pPr>
            <a:lvl7pPr marL="914400" algn="l" rtl="0" eaLnBrk="0" fontAlgn="base" hangingPunct="0">
              <a:spcBef>
                <a:spcPct val="0"/>
              </a:spcBef>
              <a:spcAft>
                <a:spcPct val="0"/>
              </a:spcAft>
              <a:defRPr kumimoji="1" sz="4800" b="1">
                <a:solidFill>
                  <a:srgbClr val="663300"/>
                </a:solidFill>
                <a:effectLst>
                  <a:outerShdw blurRad="38100" dist="38100" dir="2700000" algn="tl">
                    <a:srgbClr val="C0C0C0"/>
                  </a:outerShdw>
                </a:effectLst>
                <a:latin typeface="Tempus Sans ITC" pitchFamily="82" charset="0"/>
              </a:defRPr>
            </a:lvl7pPr>
            <a:lvl8pPr marL="1371600" algn="l" rtl="0" eaLnBrk="0" fontAlgn="base" hangingPunct="0">
              <a:spcBef>
                <a:spcPct val="0"/>
              </a:spcBef>
              <a:spcAft>
                <a:spcPct val="0"/>
              </a:spcAft>
              <a:defRPr kumimoji="1" sz="4800" b="1">
                <a:solidFill>
                  <a:srgbClr val="663300"/>
                </a:solidFill>
                <a:effectLst>
                  <a:outerShdw blurRad="38100" dist="38100" dir="2700000" algn="tl">
                    <a:srgbClr val="C0C0C0"/>
                  </a:outerShdw>
                </a:effectLst>
                <a:latin typeface="Tempus Sans ITC" pitchFamily="82" charset="0"/>
              </a:defRPr>
            </a:lvl8pPr>
            <a:lvl9pPr marL="1828800" algn="l" rtl="0" eaLnBrk="0" fontAlgn="base" hangingPunct="0">
              <a:spcBef>
                <a:spcPct val="0"/>
              </a:spcBef>
              <a:spcAft>
                <a:spcPct val="0"/>
              </a:spcAft>
              <a:defRPr kumimoji="1" sz="4800" b="1">
                <a:solidFill>
                  <a:srgbClr val="663300"/>
                </a:solidFill>
                <a:effectLst>
                  <a:outerShdw blurRad="38100" dist="38100" dir="2700000" algn="tl">
                    <a:srgbClr val="C0C0C0"/>
                  </a:outerShdw>
                </a:effectLst>
                <a:latin typeface="Tempus Sans ITC" pitchFamily="82" charset="0"/>
              </a:defRPr>
            </a:lvl9pPr>
          </a:lstStyle>
          <a:p>
            <a:pPr algn="ctr">
              <a:defRPr/>
            </a:pPr>
            <a:r>
              <a:rPr lang="en-US" sz="4400" b="0" cap="none" dirty="0" smtClean="0">
                <a:latin typeface="+mn-lt"/>
              </a:rPr>
              <a:t>Church &amp; the Word</a:t>
            </a:r>
            <a:endParaRPr lang="en-US" sz="4400" b="0" cap="none" dirty="0">
              <a:latin typeface="+mn-lt"/>
            </a:endParaRPr>
          </a:p>
        </p:txBody>
      </p:sp>
      <p:pic>
        <p:nvPicPr>
          <p:cNvPr id="2050" name="Picture 2" descr="C:\Users\Dana McCarthy\Documents\God\Adult Faith Formation\Course-Temple-Presence of God\Images\Pope Book of Gospel.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 y="-1"/>
            <a:ext cx="3276601" cy="4089295"/>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p:cNvSpPr/>
          <p:nvPr/>
        </p:nvSpPr>
        <p:spPr>
          <a:xfrm>
            <a:off x="-31955" y="3441680"/>
            <a:ext cx="3308555" cy="3416320"/>
          </a:xfrm>
          <a:prstGeom prst="rect">
            <a:avLst/>
          </a:prstGeom>
          <a:solidFill>
            <a:srgbClr val="FFFF99"/>
          </a:solidFill>
          <a:ln>
            <a:solidFill>
              <a:srgbClr val="A50021"/>
            </a:solidFill>
          </a:ln>
        </p:spPr>
        <p:txBody>
          <a:bodyPr wrap="square">
            <a:spAutoFit/>
          </a:bodyPr>
          <a:lstStyle/>
          <a:p>
            <a:r>
              <a:rPr lang="en-US" b="1" dirty="0" smtClean="0">
                <a:solidFill>
                  <a:srgbClr val="000066"/>
                </a:solidFill>
                <a:latin typeface="+mn-lt"/>
              </a:rPr>
              <a:t>“…there </a:t>
            </a:r>
            <a:r>
              <a:rPr lang="en-US" b="1" dirty="0">
                <a:solidFill>
                  <a:srgbClr val="000066"/>
                </a:solidFill>
                <a:latin typeface="+mn-lt"/>
              </a:rPr>
              <a:t>is no prophecy of scripture that is a matter of personal interpretation, </a:t>
            </a:r>
            <a:r>
              <a:rPr lang="en-US" b="1" dirty="0" smtClean="0">
                <a:solidFill>
                  <a:srgbClr val="000066"/>
                </a:solidFill>
                <a:latin typeface="+mn-lt"/>
              </a:rPr>
              <a:t>for </a:t>
            </a:r>
            <a:r>
              <a:rPr lang="en-US" b="1" dirty="0">
                <a:solidFill>
                  <a:srgbClr val="000066"/>
                </a:solidFill>
                <a:latin typeface="+mn-lt"/>
              </a:rPr>
              <a:t>no prophecy ever came through human will</a:t>
            </a:r>
            <a:r>
              <a:rPr lang="en-US" b="1" dirty="0" smtClean="0">
                <a:solidFill>
                  <a:srgbClr val="000066"/>
                </a:solidFill>
                <a:latin typeface="+mn-lt"/>
              </a:rPr>
              <a:t>” [</a:t>
            </a:r>
            <a:r>
              <a:rPr lang="en-US" b="1" dirty="0">
                <a:solidFill>
                  <a:srgbClr val="000066"/>
                </a:solidFill>
                <a:latin typeface="+mn-lt"/>
              </a:rPr>
              <a:t>2</a:t>
            </a:r>
            <a:r>
              <a:rPr lang="en-US" b="1" dirty="0" smtClean="0">
                <a:solidFill>
                  <a:srgbClr val="000066"/>
                </a:solidFill>
                <a:latin typeface="+mn-lt"/>
              </a:rPr>
              <a:t> Peter 1:20-21]. </a:t>
            </a:r>
            <a:endParaRPr lang="en-US" b="1" dirty="0">
              <a:solidFill>
                <a:srgbClr val="000066"/>
              </a:solidFill>
              <a:latin typeface="+mn-lt"/>
            </a:endParaRPr>
          </a:p>
        </p:txBody>
      </p:sp>
    </p:spTree>
    <p:extLst>
      <p:ext uri="{BB962C8B-B14F-4D97-AF65-F5344CB8AC3E}">
        <p14:creationId xmlns:p14="http://schemas.microsoft.com/office/powerpoint/2010/main" val="1417163383"/>
      </p:ext>
    </p:extLst>
  </p:cSld>
  <p:clrMapOvr>
    <a:masterClrMapping/>
  </p:clrMapOvr>
  <p:transition spd="med"/>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Slide Number Placeholder 4"/>
          <p:cNvSpPr>
            <a:spLocks noGrp="1"/>
          </p:cNvSpPr>
          <p:nvPr>
            <p:ph type="sldNum" sz="quarter" idx="10"/>
          </p:nvPr>
        </p:nvSpPr>
        <p:spPr>
          <a:noFill/>
        </p:spPr>
        <p:txBody>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fld id="{0E1DE457-F958-48F1-A135-E3D8BA0FD3F9}" type="slidenum">
              <a:rPr lang="en-US" altLang="en-US" sz="1400">
                <a:latin typeface="Impact" panose="020B0806030902050204" pitchFamily="34" charset="0"/>
              </a:rPr>
              <a:pPr/>
              <a:t>36</a:t>
            </a:fld>
            <a:endParaRPr lang="en-US" altLang="en-US" sz="1400" dirty="0">
              <a:latin typeface="Impact" panose="020B0806030902050204" pitchFamily="34" charset="0"/>
            </a:endParaRPr>
          </a:p>
        </p:txBody>
      </p:sp>
      <p:sp>
        <p:nvSpPr>
          <p:cNvPr id="12291" name="Content Placeholder 2"/>
          <p:cNvSpPr txBox="1">
            <a:spLocks/>
          </p:cNvSpPr>
          <p:nvPr/>
        </p:nvSpPr>
        <p:spPr bwMode="auto">
          <a:xfrm>
            <a:off x="3886200" y="990600"/>
            <a:ext cx="5181601" cy="4038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marL="457200" indent="-457200">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a:spcBef>
                <a:spcPct val="20000"/>
              </a:spcBef>
              <a:buFont typeface="Wingdings" panose="05000000000000000000" pitchFamily="2" charset="2"/>
              <a:buChar char="V"/>
            </a:pPr>
            <a:r>
              <a:rPr kumimoji="1" lang="en-US" altLang="en-US" sz="2800" b="1" dirty="0" smtClean="0">
                <a:solidFill>
                  <a:srgbClr val="663300"/>
                </a:solidFill>
                <a:latin typeface="Comic Sans MS" panose="030F0702030302020204" pitchFamily="66" charset="0"/>
              </a:rPr>
              <a:t>After His Ascension, Jesus left a blessing, a home for faith and love to enjoy in spite of the world</a:t>
            </a:r>
          </a:p>
          <a:p>
            <a:pPr>
              <a:spcBef>
                <a:spcPct val="20000"/>
              </a:spcBef>
              <a:buFont typeface="Wingdings" panose="05000000000000000000" pitchFamily="2" charset="2"/>
              <a:buChar char="V"/>
            </a:pPr>
            <a:r>
              <a:rPr kumimoji="1" lang="en-US" altLang="en-US" sz="2800" b="1" dirty="0" smtClean="0">
                <a:solidFill>
                  <a:srgbClr val="663300"/>
                </a:solidFill>
                <a:latin typeface="Comic Sans MS" panose="030F0702030302020204" pitchFamily="66" charset="0"/>
              </a:rPr>
              <a:t>He left His Church, our one true home provided by God, and His heavenly court where He dwells with angels and saints</a:t>
            </a:r>
          </a:p>
          <a:p>
            <a:pPr>
              <a:spcBef>
                <a:spcPct val="20000"/>
              </a:spcBef>
              <a:buFont typeface="Wingdings" panose="05000000000000000000" pitchFamily="2" charset="2"/>
              <a:buChar char="V"/>
            </a:pPr>
            <a:r>
              <a:rPr kumimoji="1" lang="en-US" altLang="en-US" sz="2800" b="1" dirty="0" smtClean="0">
                <a:solidFill>
                  <a:srgbClr val="663300"/>
                </a:solidFill>
                <a:latin typeface="Comic Sans MS" panose="030F0702030302020204" pitchFamily="66" charset="0"/>
              </a:rPr>
              <a:t>We now worship in the true Temple, the spiritual Tabernacle</a:t>
            </a:r>
          </a:p>
        </p:txBody>
      </p:sp>
      <p:sp>
        <p:nvSpPr>
          <p:cNvPr id="9" name="Title 1"/>
          <p:cNvSpPr txBox="1">
            <a:spLocks/>
          </p:cNvSpPr>
          <p:nvPr/>
        </p:nvSpPr>
        <p:spPr bwMode="auto">
          <a:xfrm>
            <a:off x="3276600" y="0"/>
            <a:ext cx="5867400" cy="1143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nchor="ctr"/>
          <a:lstStyle>
            <a:lvl1pPr algn="l" rtl="0" eaLnBrk="0" fontAlgn="base" hangingPunct="0">
              <a:spcBef>
                <a:spcPct val="0"/>
              </a:spcBef>
              <a:spcAft>
                <a:spcPct val="0"/>
              </a:spcAft>
              <a:defRPr kumimoji="1" sz="4000" b="1" cap="all">
                <a:solidFill>
                  <a:srgbClr val="663300"/>
                </a:solidFill>
                <a:effectLst>
                  <a:outerShdw blurRad="38100" dist="38100" dir="2700000" algn="tl">
                    <a:srgbClr val="C0C0C0"/>
                  </a:outerShdw>
                </a:effectLst>
                <a:latin typeface="+mj-lt"/>
                <a:ea typeface="+mj-ea"/>
                <a:cs typeface="+mj-cs"/>
              </a:defRPr>
            </a:lvl1pPr>
            <a:lvl2pPr algn="l" rtl="0" eaLnBrk="0" fontAlgn="base" hangingPunct="0">
              <a:spcBef>
                <a:spcPct val="0"/>
              </a:spcBef>
              <a:spcAft>
                <a:spcPct val="0"/>
              </a:spcAft>
              <a:defRPr kumimoji="1" sz="4800" b="1">
                <a:solidFill>
                  <a:srgbClr val="663300"/>
                </a:solidFill>
                <a:effectLst>
                  <a:outerShdw blurRad="38100" dist="38100" dir="2700000" algn="tl">
                    <a:srgbClr val="C0C0C0"/>
                  </a:outerShdw>
                </a:effectLst>
                <a:latin typeface="Tempus Sans ITC" pitchFamily="82" charset="0"/>
              </a:defRPr>
            </a:lvl2pPr>
            <a:lvl3pPr algn="l" rtl="0" eaLnBrk="0" fontAlgn="base" hangingPunct="0">
              <a:spcBef>
                <a:spcPct val="0"/>
              </a:spcBef>
              <a:spcAft>
                <a:spcPct val="0"/>
              </a:spcAft>
              <a:defRPr kumimoji="1" sz="4800" b="1">
                <a:solidFill>
                  <a:srgbClr val="663300"/>
                </a:solidFill>
                <a:effectLst>
                  <a:outerShdw blurRad="38100" dist="38100" dir="2700000" algn="tl">
                    <a:srgbClr val="C0C0C0"/>
                  </a:outerShdw>
                </a:effectLst>
                <a:latin typeface="Tempus Sans ITC" pitchFamily="82" charset="0"/>
              </a:defRPr>
            </a:lvl3pPr>
            <a:lvl4pPr algn="l" rtl="0" eaLnBrk="0" fontAlgn="base" hangingPunct="0">
              <a:spcBef>
                <a:spcPct val="0"/>
              </a:spcBef>
              <a:spcAft>
                <a:spcPct val="0"/>
              </a:spcAft>
              <a:defRPr kumimoji="1" sz="4800" b="1">
                <a:solidFill>
                  <a:srgbClr val="663300"/>
                </a:solidFill>
                <a:effectLst>
                  <a:outerShdw blurRad="38100" dist="38100" dir="2700000" algn="tl">
                    <a:srgbClr val="C0C0C0"/>
                  </a:outerShdw>
                </a:effectLst>
                <a:latin typeface="Tempus Sans ITC" pitchFamily="82" charset="0"/>
              </a:defRPr>
            </a:lvl4pPr>
            <a:lvl5pPr algn="l" rtl="0" eaLnBrk="0" fontAlgn="base" hangingPunct="0">
              <a:spcBef>
                <a:spcPct val="0"/>
              </a:spcBef>
              <a:spcAft>
                <a:spcPct val="0"/>
              </a:spcAft>
              <a:defRPr kumimoji="1" sz="4800" b="1">
                <a:solidFill>
                  <a:srgbClr val="663300"/>
                </a:solidFill>
                <a:effectLst>
                  <a:outerShdw blurRad="38100" dist="38100" dir="2700000" algn="tl">
                    <a:srgbClr val="C0C0C0"/>
                  </a:outerShdw>
                </a:effectLst>
                <a:latin typeface="Tempus Sans ITC" pitchFamily="82" charset="0"/>
              </a:defRPr>
            </a:lvl5pPr>
            <a:lvl6pPr marL="457200" algn="l" rtl="0" eaLnBrk="0" fontAlgn="base" hangingPunct="0">
              <a:spcBef>
                <a:spcPct val="0"/>
              </a:spcBef>
              <a:spcAft>
                <a:spcPct val="0"/>
              </a:spcAft>
              <a:defRPr kumimoji="1" sz="4800" b="1">
                <a:solidFill>
                  <a:srgbClr val="663300"/>
                </a:solidFill>
                <a:effectLst>
                  <a:outerShdw blurRad="38100" dist="38100" dir="2700000" algn="tl">
                    <a:srgbClr val="C0C0C0"/>
                  </a:outerShdw>
                </a:effectLst>
                <a:latin typeface="Tempus Sans ITC" pitchFamily="82" charset="0"/>
              </a:defRPr>
            </a:lvl6pPr>
            <a:lvl7pPr marL="914400" algn="l" rtl="0" eaLnBrk="0" fontAlgn="base" hangingPunct="0">
              <a:spcBef>
                <a:spcPct val="0"/>
              </a:spcBef>
              <a:spcAft>
                <a:spcPct val="0"/>
              </a:spcAft>
              <a:defRPr kumimoji="1" sz="4800" b="1">
                <a:solidFill>
                  <a:srgbClr val="663300"/>
                </a:solidFill>
                <a:effectLst>
                  <a:outerShdw blurRad="38100" dist="38100" dir="2700000" algn="tl">
                    <a:srgbClr val="C0C0C0"/>
                  </a:outerShdw>
                </a:effectLst>
                <a:latin typeface="Tempus Sans ITC" pitchFamily="82" charset="0"/>
              </a:defRPr>
            </a:lvl7pPr>
            <a:lvl8pPr marL="1371600" algn="l" rtl="0" eaLnBrk="0" fontAlgn="base" hangingPunct="0">
              <a:spcBef>
                <a:spcPct val="0"/>
              </a:spcBef>
              <a:spcAft>
                <a:spcPct val="0"/>
              </a:spcAft>
              <a:defRPr kumimoji="1" sz="4800" b="1">
                <a:solidFill>
                  <a:srgbClr val="663300"/>
                </a:solidFill>
                <a:effectLst>
                  <a:outerShdw blurRad="38100" dist="38100" dir="2700000" algn="tl">
                    <a:srgbClr val="C0C0C0"/>
                  </a:outerShdw>
                </a:effectLst>
                <a:latin typeface="Tempus Sans ITC" pitchFamily="82" charset="0"/>
              </a:defRPr>
            </a:lvl8pPr>
            <a:lvl9pPr marL="1828800" algn="l" rtl="0" eaLnBrk="0" fontAlgn="base" hangingPunct="0">
              <a:spcBef>
                <a:spcPct val="0"/>
              </a:spcBef>
              <a:spcAft>
                <a:spcPct val="0"/>
              </a:spcAft>
              <a:defRPr kumimoji="1" sz="4800" b="1">
                <a:solidFill>
                  <a:srgbClr val="663300"/>
                </a:solidFill>
                <a:effectLst>
                  <a:outerShdw blurRad="38100" dist="38100" dir="2700000" algn="tl">
                    <a:srgbClr val="C0C0C0"/>
                  </a:outerShdw>
                </a:effectLst>
                <a:latin typeface="Tempus Sans ITC" pitchFamily="82" charset="0"/>
              </a:defRPr>
            </a:lvl9pPr>
          </a:lstStyle>
          <a:p>
            <a:pPr algn="ctr">
              <a:defRPr/>
            </a:pPr>
            <a:r>
              <a:rPr lang="en-US" sz="4400" b="0" cap="none" dirty="0" smtClean="0">
                <a:latin typeface="+mn-lt"/>
              </a:rPr>
              <a:t>Christ’s Gift</a:t>
            </a:r>
            <a:endParaRPr lang="en-US" sz="4400" b="0" cap="none" dirty="0">
              <a:latin typeface="+mn-lt"/>
            </a:endParaRPr>
          </a:p>
        </p:txBody>
      </p:sp>
      <p:pic>
        <p:nvPicPr>
          <p:cNvPr id="3074" name="Picture 2" descr="C:\Users\Dana McCarthy\Documents\God\Adult Faith Formation\Course-Temple-Presence of God\Images\KEY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16" y="29497"/>
            <a:ext cx="3914783" cy="3694471"/>
          </a:xfrm>
          <a:prstGeom prst="rect">
            <a:avLst/>
          </a:prstGeom>
          <a:noFill/>
          <a:extLst>
            <a:ext uri="{909E8E84-426E-40DD-AFC4-6F175D3DCCD1}">
              <a14:hiddenFill xmlns:a14="http://schemas.microsoft.com/office/drawing/2010/main">
                <a:solidFill>
                  <a:srgbClr val="FFFFFF"/>
                </a:solidFill>
              </a14:hiddenFill>
            </a:ext>
          </a:extLst>
        </p:spPr>
      </p:pic>
      <p:sp>
        <p:nvSpPr>
          <p:cNvPr id="8" name="Content Placeholder 2"/>
          <p:cNvSpPr txBox="1">
            <a:spLocks/>
          </p:cNvSpPr>
          <p:nvPr/>
        </p:nvSpPr>
        <p:spPr bwMode="auto">
          <a:xfrm>
            <a:off x="0" y="3889887"/>
            <a:ext cx="4038600" cy="18251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marL="457200" indent="-457200">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a:spcBef>
                <a:spcPct val="20000"/>
              </a:spcBef>
              <a:buFont typeface="Wingdings" panose="05000000000000000000" pitchFamily="2" charset="2"/>
              <a:buChar char="V"/>
            </a:pPr>
            <a:r>
              <a:rPr kumimoji="1" lang="en-US" altLang="en-US" sz="2800" b="1" dirty="0" smtClean="0">
                <a:solidFill>
                  <a:srgbClr val="663300"/>
                </a:solidFill>
                <a:latin typeface="Comic Sans MS" panose="030F0702030302020204" pitchFamily="66" charset="0"/>
              </a:rPr>
              <a:t>As a home for all creation, it fulfills not only the Jewish Temple, but also the Cosmic, the expectation of all</a:t>
            </a:r>
          </a:p>
        </p:txBody>
      </p:sp>
    </p:spTree>
    <p:extLst>
      <p:ext uri="{BB962C8B-B14F-4D97-AF65-F5344CB8AC3E}">
        <p14:creationId xmlns:p14="http://schemas.microsoft.com/office/powerpoint/2010/main" val="3140947112"/>
      </p:ext>
    </p:extLst>
  </p:cSld>
  <p:clrMapOvr>
    <a:masterClrMapping/>
  </p:clrMapOvr>
  <p:transition spd="med"/>
</p:sld>
</file>

<file path=ppt/theme/theme1.xml><?xml version="1.0" encoding="utf-8"?>
<a:theme xmlns:a="http://schemas.openxmlformats.org/drawingml/2006/main" name="scrollhalf">
  <a:themeElements>
    <a:clrScheme name="scrollhalf 2">
      <a:dk1>
        <a:srgbClr val="660066"/>
      </a:dk1>
      <a:lt1>
        <a:srgbClr val="FFFFFF"/>
      </a:lt1>
      <a:dk2>
        <a:srgbClr val="FF00FF"/>
      </a:dk2>
      <a:lt2>
        <a:srgbClr val="FFCC99"/>
      </a:lt2>
      <a:accent1>
        <a:srgbClr val="99FF99"/>
      </a:accent1>
      <a:accent2>
        <a:srgbClr val="CC66FF"/>
      </a:accent2>
      <a:accent3>
        <a:srgbClr val="FFFFFF"/>
      </a:accent3>
      <a:accent4>
        <a:srgbClr val="560056"/>
      </a:accent4>
      <a:accent5>
        <a:srgbClr val="CAFFCA"/>
      </a:accent5>
      <a:accent6>
        <a:srgbClr val="B95CE7"/>
      </a:accent6>
      <a:hlink>
        <a:srgbClr val="FF99CC"/>
      </a:hlink>
      <a:folHlink>
        <a:srgbClr val="006600"/>
      </a:folHlink>
    </a:clrScheme>
    <a:fontScheme name="scrollhalf">
      <a:majorFont>
        <a:latin typeface="Tempus Sans ITC"/>
        <a:ea typeface=""/>
        <a:cs typeface=""/>
      </a:majorFont>
      <a:minorFont>
        <a:latin typeface="Comic Sans M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defRPr>
        </a:defPPr>
      </a:lstStyle>
    </a:lnDef>
  </a:objectDefaults>
  <a:extraClrSchemeLst>
    <a:extraClrScheme>
      <a:clrScheme name="scrollhalf 1">
        <a:dk1>
          <a:srgbClr val="000000"/>
        </a:dk1>
        <a:lt1>
          <a:srgbClr val="FFFFFF"/>
        </a:lt1>
        <a:dk2>
          <a:srgbClr val="6600CC"/>
        </a:dk2>
        <a:lt2>
          <a:srgbClr val="CCECFF"/>
        </a:lt2>
        <a:accent1>
          <a:srgbClr val="00FFCC"/>
        </a:accent1>
        <a:accent2>
          <a:srgbClr val="9933FF"/>
        </a:accent2>
        <a:accent3>
          <a:srgbClr val="B8AAE2"/>
        </a:accent3>
        <a:accent4>
          <a:srgbClr val="DADADA"/>
        </a:accent4>
        <a:accent5>
          <a:srgbClr val="AAFFE2"/>
        </a:accent5>
        <a:accent6>
          <a:srgbClr val="8A2DE7"/>
        </a:accent6>
        <a:hlink>
          <a:srgbClr val="660066"/>
        </a:hlink>
        <a:folHlink>
          <a:srgbClr val="006699"/>
        </a:folHlink>
      </a:clrScheme>
      <a:clrMap bg1="dk2" tx1="lt1" bg2="dk1" tx2="lt2" accent1="accent1" accent2="accent2" accent3="accent3" accent4="accent4" accent5="accent5" accent6="accent6" hlink="hlink" folHlink="folHlink"/>
    </a:extraClrScheme>
    <a:extraClrScheme>
      <a:clrScheme name="scrollhalf 2">
        <a:dk1>
          <a:srgbClr val="660066"/>
        </a:dk1>
        <a:lt1>
          <a:srgbClr val="FFFFFF"/>
        </a:lt1>
        <a:dk2>
          <a:srgbClr val="FF00FF"/>
        </a:dk2>
        <a:lt2>
          <a:srgbClr val="FFCC99"/>
        </a:lt2>
        <a:accent1>
          <a:srgbClr val="99FF99"/>
        </a:accent1>
        <a:accent2>
          <a:srgbClr val="CC66FF"/>
        </a:accent2>
        <a:accent3>
          <a:srgbClr val="FFFFFF"/>
        </a:accent3>
        <a:accent4>
          <a:srgbClr val="560056"/>
        </a:accent4>
        <a:accent5>
          <a:srgbClr val="CAFFCA"/>
        </a:accent5>
        <a:accent6>
          <a:srgbClr val="B95CE7"/>
        </a:accent6>
        <a:hlink>
          <a:srgbClr val="FF99CC"/>
        </a:hlink>
        <a:folHlink>
          <a:srgbClr val="006600"/>
        </a:folHlink>
      </a:clrScheme>
      <a:clrMap bg1="lt1" tx1="dk1" bg2="lt2" tx2="dk2" accent1="accent1" accent2="accent2" accent3="accent3" accent4="accent4" accent5="accent5" accent6="accent6" hlink="hlink" folHlink="folHlink"/>
    </a:extraClrScheme>
    <a:extraClrScheme>
      <a:clrScheme name="scrollhalf 3">
        <a:dk1>
          <a:srgbClr val="000000"/>
        </a:dk1>
        <a:lt1>
          <a:srgbClr val="FFFFFF"/>
        </a:lt1>
        <a:dk2>
          <a:srgbClr val="000000"/>
        </a:dk2>
        <a:lt2>
          <a:srgbClr val="393939"/>
        </a:lt2>
        <a:accent1>
          <a:srgbClr val="CBCBCB"/>
        </a:accent1>
        <a:accent2>
          <a:srgbClr val="868686"/>
        </a:accent2>
        <a:accent3>
          <a:srgbClr val="FFFFFF"/>
        </a:accent3>
        <a:accent4>
          <a:srgbClr val="000000"/>
        </a:accent4>
        <a:accent5>
          <a:srgbClr val="E2E2E2"/>
        </a:accent5>
        <a:accent6>
          <a:srgbClr val="797979"/>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scrollhalf 4">
        <a:dk1>
          <a:srgbClr val="000000"/>
        </a:dk1>
        <a:lt1>
          <a:srgbClr val="FFFFFF"/>
        </a:lt1>
        <a:dk2>
          <a:srgbClr val="CC0099"/>
        </a:dk2>
        <a:lt2>
          <a:srgbClr val="FFCCFF"/>
        </a:lt2>
        <a:accent1>
          <a:srgbClr val="00FF00"/>
        </a:accent1>
        <a:accent2>
          <a:srgbClr val="9933FF"/>
        </a:accent2>
        <a:accent3>
          <a:srgbClr val="E2AACA"/>
        </a:accent3>
        <a:accent4>
          <a:srgbClr val="DADADA"/>
        </a:accent4>
        <a:accent5>
          <a:srgbClr val="AAFFAA"/>
        </a:accent5>
        <a:accent6>
          <a:srgbClr val="8A2DE7"/>
        </a:accent6>
        <a:hlink>
          <a:srgbClr val="660066"/>
        </a:hlink>
        <a:folHlink>
          <a:srgbClr val="00660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scrollhalf</Template>
  <TotalTime>15807</TotalTime>
  <Words>5229</Words>
  <Application>Microsoft Office PowerPoint</Application>
  <PresentationFormat>On-screen Show (4:3)</PresentationFormat>
  <Paragraphs>297</Paragraphs>
  <Slides>36</Slides>
  <Notes>36</Notes>
  <HiddenSlides>0</HiddenSlides>
  <MMClips>0</MMClips>
  <ScaleCrop>false</ScaleCrop>
  <HeadingPairs>
    <vt:vector size="4" baseType="variant">
      <vt:variant>
        <vt:lpstr>Theme</vt:lpstr>
      </vt:variant>
      <vt:variant>
        <vt:i4>1</vt:i4>
      </vt:variant>
      <vt:variant>
        <vt:lpstr>Slide Titles</vt:lpstr>
      </vt:variant>
      <vt:variant>
        <vt:i4>36</vt:i4>
      </vt:variant>
    </vt:vector>
  </HeadingPairs>
  <TitlesOfParts>
    <vt:vector size="37" baseType="lpstr">
      <vt:lpstr>scrollhalf</vt:lpstr>
      <vt:lpstr>Temple and the  Presence of God</vt:lpstr>
      <vt:lpstr>PowerPoint Presentation</vt:lpstr>
      <vt:lpstr>PowerPoint Presentation</vt:lpstr>
      <vt:lpstr>IV. The Temple of the Church</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St. Vincent de Paul Parish, Wildwood, FL</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 to Scripture</dc:title>
  <dc:subject>DCCP Course 103</dc:subject>
  <dc:creator>Deacon Dana McCarthy</dc:creator>
  <cp:keywords>sacred scripture, old testament, bible, new testament</cp:keywords>
  <cp:lastModifiedBy>Dana McCarthy</cp:lastModifiedBy>
  <cp:revision>475</cp:revision>
  <cp:lastPrinted>2012-10-03T00:02:09Z</cp:lastPrinted>
  <dcterms:created xsi:type="dcterms:W3CDTF">2006-10-25T18:04:45Z</dcterms:created>
  <dcterms:modified xsi:type="dcterms:W3CDTF">2017-07-21T23:34:04Z</dcterms:modified>
  <cp:category>PowerPoint Based DCCP Course</cp:category>
</cp:coreProperties>
</file>