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2"/>
  </p:sldMasterIdLst>
  <p:notesMasterIdLst>
    <p:notesMasterId r:id="rId17"/>
  </p:notesMasterIdLst>
  <p:sldIdLst>
    <p:sldId id="274" r:id="rId3"/>
    <p:sldId id="256" r:id="rId4"/>
    <p:sldId id="258" r:id="rId5"/>
    <p:sldId id="267" r:id="rId6"/>
    <p:sldId id="259" r:id="rId7"/>
    <p:sldId id="268" r:id="rId8"/>
    <p:sldId id="260" r:id="rId9"/>
    <p:sldId id="269" r:id="rId10"/>
    <p:sldId id="261" r:id="rId11"/>
    <p:sldId id="270" r:id="rId12"/>
    <p:sldId id="266" r:id="rId13"/>
    <p:sldId id="271" r:id="rId14"/>
    <p:sldId id="272" r:id="rId15"/>
    <p:sldId id="273"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8952DC8B-2575-4530-A68E-9FD5795A8902}">
          <p14:sldIdLst>
            <p14:sldId id="274"/>
            <p14:sldId id="256"/>
          </p14:sldIdLst>
        </p14:section>
        <p14:section name="Baby Boom" id="{D497C9E8-45BF-4866-A2B9-0F0BF2D5367D}">
          <p14:sldIdLst>
            <p14:sldId id="258"/>
            <p14:sldId id="267"/>
          </p14:sldIdLst>
        </p14:section>
        <p14:section name="Generation X" id="{56774ED0-08C5-4918-A94E-428A53924AF2}">
          <p14:sldIdLst>
            <p14:sldId id="259"/>
            <p14:sldId id="268"/>
          </p14:sldIdLst>
        </p14:section>
        <p14:section name="Generation Y" id="{404B24C4-02EA-4C19-AFC5-261A66FDFACA}">
          <p14:sldIdLst>
            <p14:sldId id="260"/>
            <p14:sldId id="269"/>
          </p14:sldIdLst>
        </p14:section>
        <p14:section name="Generation Z" id="{D33D16EA-FF12-42F9-AA0D-715304477B42}">
          <p14:sldIdLst>
            <p14:sldId id="261"/>
            <p14:sldId id="270"/>
          </p14:sldIdLst>
        </p14:section>
        <p14:section name="Conclusion" id="{6E87BE58-285F-40B1-B050-4C1BC48362C5}">
          <p14:sldIdLst>
            <p14:sldId id="266"/>
            <p14:sldId id="271"/>
            <p14:sldId id="272"/>
            <p14:sldId id="273"/>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259" autoAdjust="0"/>
    <p:restoredTop sz="86036" autoAdjust="0"/>
  </p:normalViewPr>
  <p:slideViewPr>
    <p:cSldViewPr>
      <p:cViewPr>
        <p:scale>
          <a:sx n="103" d="100"/>
          <a:sy n="103" d="100"/>
        </p:scale>
        <p:origin x="-564" y="-3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notesMaster" Target="notesMasters/notesMaster1.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0388A10-1A27-44F4-885D-9CA8CD9B135B}" type="doc">
      <dgm:prSet loTypeId="urn:microsoft.com/office/officeart/2005/8/layout/chevron2" loCatId="process" qsTypeId="urn:microsoft.com/office/officeart/2005/8/quickstyle/simple1" qsCatId="simple" csTypeId="urn:microsoft.com/office/officeart/2005/8/colors/accent1_2" csCatId="accent1" phldr="1"/>
      <dgm:spPr/>
      <dgm:t>
        <a:bodyPr/>
        <a:lstStyle/>
        <a:p>
          <a:endParaRPr lang="en-US"/>
        </a:p>
      </dgm:t>
    </dgm:pt>
    <dgm:pt modelId="{32071F53-22D1-42CE-A8C9-DFBEF0C45A94}">
      <dgm:prSet phldrT="[Text]"/>
      <dgm:spPr/>
      <dgm:t>
        <a:bodyPr/>
        <a:lstStyle/>
        <a:p>
          <a:r>
            <a:rPr lang="en-US" dirty="0" smtClean="0"/>
            <a:t>1946-1955</a:t>
          </a:r>
          <a:endParaRPr lang="en-US" dirty="0"/>
        </a:p>
      </dgm:t>
    </dgm:pt>
    <dgm:pt modelId="{68462087-22A2-4411-94E8-7DCB579ED431}" type="parTrans" cxnId="{F9927670-C987-477E-951B-7A4494AA16CA}">
      <dgm:prSet/>
      <dgm:spPr/>
      <dgm:t>
        <a:bodyPr/>
        <a:lstStyle/>
        <a:p>
          <a:endParaRPr lang="en-US"/>
        </a:p>
      </dgm:t>
    </dgm:pt>
    <dgm:pt modelId="{148BC97A-7A9C-4465-BB9B-79B26D063B6A}" type="sibTrans" cxnId="{F9927670-C987-477E-951B-7A4494AA16CA}">
      <dgm:prSet/>
      <dgm:spPr/>
      <dgm:t>
        <a:bodyPr/>
        <a:lstStyle/>
        <a:p>
          <a:endParaRPr lang="en-US"/>
        </a:p>
      </dgm:t>
    </dgm:pt>
    <dgm:pt modelId="{8533F85B-FC67-41F1-995F-7FEFD4507080}">
      <dgm:prSet phldrT="[Text]"/>
      <dgm:spPr/>
      <dgm:t>
        <a:bodyPr/>
        <a:lstStyle/>
        <a:p>
          <a:r>
            <a:rPr lang="en-US" dirty="0" smtClean="0"/>
            <a:t>ENIAC – First computer 30’x60’</a:t>
          </a:r>
          <a:endParaRPr lang="en-US" dirty="0"/>
        </a:p>
      </dgm:t>
    </dgm:pt>
    <dgm:pt modelId="{200CB705-78CF-4B36-A744-139B5FC9B308}" type="parTrans" cxnId="{2C01D087-F574-4F11-8F80-2D7623142E91}">
      <dgm:prSet/>
      <dgm:spPr/>
      <dgm:t>
        <a:bodyPr/>
        <a:lstStyle/>
        <a:p>
          <a:endParaRPr lang="en-US"/>
        </a:p>
      </dgm:t>
    </dgm:pt>
    <dgm:pt modelId="{15867C89-0E0C-4ADA-838C-905E045FA17A}" type="sibTrans" cxnId="{2C01D087-F574-4F11-8F80-2D7623142E91}">
      <dgm:prSet/>
      <dgm:spPr/>
      <dgm:t>
        <a:bodyPr/>
        <a:lstStyle/>
        <a:p>
          <a:endParaRPr lang="en-US"/>
        </a:p>
      </dgm:t>
    </dgm:pt>
    <dgm:pt modelId="{D11C063D-5C8A-4619-AC57-8DD23A108BAD}">
      <dgm:prSet phldrT="[Text]"/>
      <dgm:spPr/>
      <dgm:t>
        <a:bodyPr/>
        <a:lstStyle/>
        <a:p>
          <a:r>
            <a:rPr lang="en-US" dirty="0" smtClean="0"/>
            <a:t>Univac – First commercial computer</a:t>
          </a:r>
          <a:endParaRPr lang="en-US" dirty="0"/>
        </a:p>
      </dgm:t>
    </dgm:pt>
    <dgm:pt modelId="{18131B9E-8BD0-4D32-BF2F-0AA920C707E7}" type="parTrans" cxnId="{F156F351-8C24-448A-83A8-3B6536375573}">
      <dgm:prSet/>
      <dgm:spPr/>
      <dgm:t>
        <a:bodyPr/>
        <a:lstStyle/>
        <a:p>
          <a:endParaRPr lang="en-US"/>
        </a:p>
      </dgm:t>
    </dgm:pt>
    <dgm:pt modelId="{15F815FC-5F85-4718-8506-1C9B0E6E5076}" type="sibTrans" cxnId="{F156F351-8C24-448A-83A8-3B6536375573}">
      <dgm:prSet/>
      <dgm:spPr/>
      <dgm:t>
        <a:bodyPr/>
        <a:lstStyle/>
        <a:p>
          <a:endParaRPr lang="en-US"/>
        </a:p>
      </dgm:t>
    </dgm:pt>
    <dgm:pt modelId="{89541E4B-DAA6-4D21-85FE-A4B6ADCC2CDD}">
      <dgm:prSet phldrT="[Text]"/>
      <dgm:spPr/>
      <dgm:t>
        <a:bodyPr/>
        <a:lstStyle/>
        <a:p>
          <a:r>
            <a:rPr lang="en-US" dirty="0" smtClean="0"/>
            <a:t>1956-1960</a:t>
          </a:r>
          <a:endParaRPr lang="en-US" dirty="0"/>
        </a:p>
      </dgm:t>
    </dgm:pt>
    <dgm:pt modelId="{C318B114-D8AC-43EF-A429-680742449ED8}" type="parTrans" cxnId="{EEE23E8A-C903-4B03-BAAE-2FEB98AA1B88}">
      <dgm:prSet/>
      <dgm:spPr/>
      <dgm:t>
        <a:bodyPr/>
        <a:lstStyle/>
        <a:p>
          <a:endParaRPr lang="en-US"/>
        </a:p>
      </dgm:t>
    </dgm:pt>
    <dgm:pt modelId="{89D85FD3-0E0C-48DB-BB5C-D71EE64A08A9}" type="sibTrans" cxnId="{EEE23E8A-C903-4B03-BAAE-2FEB98AA1B88}">
      <dgm:prSet/>
      <dgm:spPr/>
      <dgm:t>
        <a:bodyPr/>
        <a:lstStyle/>
        <a:p>
          <a:endParaRPr lang="en-US"/>
        </a:p>
      </dgm:t>
    </dgm:pt>
    <dgm:pt modelId="{5AAA5422-F236-4099-9E87-86BE8552EB43}">
      <dgm:prSet phldrT="[Text]"/>
      <dgm:spPr/>
      <dgm:t>
        <a:bodyPr/>
        <a:lstStyle/>
        <a:p>
          <a:r>
            <a:rPr lang="en-US" dirty="0" smtClean="0"/>
            <a:t>First computer hard disk used</a:t>
          </a:r>
          <a:endParaRPr lang="en-US" dirty="0"/>
        </a:p>
      </dgm:t>
    </dgm:pt>
    <dgm:pt modelId="{DF8B468E-CC05-40B5-A633-870228557F88}" type="parTrans" cxnId="{467F5710-F581-426A-8502-D16C437E677E}">
      <dgm:prSet/>
      <dgm:spPr/>
      <dgm:t>
        <a:bodyPr/>
        <a:lstStyle/>
        <a:p>
          <a:endParaRPr lang="en-US"/>
        </a:p>
      </dgm:t>
    </dgm:pt>
    <dgm:pt modelId="{7253B60A-EDC1-40D6-AFC4-6FBB5DFB4ACB}" type="sibTrans" cxnId="{467F5710-F581-426A-8502-D16C437E677E}">
      <dgm:prSet/>
      <dgm:spPr/>
      <dgm:t>
        <a:bodyPr/>
        <a:lstStyle/>
        <a:p>
          <a:endParaRPr lang="en-US"/>
        </a:p>
      </dgm:t>
    </dgm:pt>
    <dgm:pt modelId="{E6390ABE-4853-4E84-9077-3DF14B691CE4}">
      <dgm:prSet phldrT="[Text]"/>
      <dgm:spPr/>
      <dgm:t>
        <a:bodyPr/>
        <a:lstStyle/>
        <a:p>
          <a:r>
            <a:rPr lang="en-US" dirty="0" smtClean="0"/>
            <a:t>First commercial videotape recorder</a:t>
          </a:r>
          <a:endParaRPr lang="en-US" dirty="0"/>
        </a:p>
      </dgm:t>
    </dgm:pt>
    <dgm:pt modelId="{3E261893-DE38-4FE1-8016-C489EAB06F62}" type="parTrans" cxnId="{6D29B2A3-B0A4-4517-81D5-FD0B7FBDF82A}">
      <dgm:prSet/>
      <dgm:spPr/>
      <dgm:t>
        <a:bodyPr/>
        <a:lstStyle/>
        <a:p>
          <a:endParaRPr lang="en-US"/>
        </a:p>
      </dgm:t>
    </dgm:pt>
    <dgm:pt modelId="{13EB6BFD-02CA-4CB3-BD5B-76E0FE9A80C1}" type="sibTrans" cxnId="{6D29B2A3-B0A4-4517-81D5-FD0B7FBDF82A}">
      <dgm:prSet/>
      <dgm:spPr/>
      <dgm:t>
        <a:bodyPr/>
        <a:lstStyle/>
        <a:p>
          <a:endParaRPr lang="en-US"/>
        </a:p>
      </dgm:t>
    </dgm:pt>
    <dgm:pt modelId="{46E7A45A-0809-4177-A6CB-1E019F11C939}">
      <dgm:prSet phldrT="[Text]"/>
      <dgm:spPr/>
      <dgm:t>
        <a:bodyPr/>
        <a:lstStyle/>
        <a:p>
          <a:r>
            <a:rPr lang="en-US" dirty="0" smtClean="0"/>
            <a:t>1961-1963</a:t>
          </a:r>
          <a:endParaRPr lang="en-US" dirty="0"/>
        </a:p>
      </dgm:t>
    </dgm:pt>
    <dgm:pt modelId="{39D222A5-5A11-4699-936F-5E1F2DEB3B33}" type="parTrans" cxnId="{A432A493-92CF-40C2-8868-C3D8A5999070}">
      <dgm:prSet/>
      <dgm:spPr/>
      <dgm:t>
        <a:bodyPr/>
        <a:lstStyle/>
        <a:p>
          <a:endParaRPr lang="en-US"/>
        </a:p>
      </dgm:t>
    </dgm:pt>
    <dgm:pt modelId="{8C3187AC-2DB4-4AFA-8DBA-9237BFBD6CCA}" type="sibTrans" cxnId="{A432A493-92CF-40C2-8868-C3D8A5999070}">
      <dgm:prSet/>
      <dgm:spPr/>
      <dgm:t>
        <a:bodyPr/>
        <a:lstStyle/>
        <a:p>
          <a:endParaRPr lang="en-US"/>
        </a:p>
      </dgm:t>
    </dgm:pt>
    <dgm:pt modelId="{2B8A9C4C-0A57-44E5-97DD-FF94F19FCAD6}">
      <dgm:prSet phldrT="[Text]"/>
      <dgm:spPr/>
      <dgm:t>
        <a:bodyPr/>
        <a:lstStyle/>
        <a:p>
          <a:r>
            <a:rPr lang="en-US" dirty="0" smtClean="0"/>
            <a:t>First audio cassette tape</a:t>
          </a:r>
          <a:endParaRPr lang="en-US" dirty="0"/>
        </a:p>
      </dgm:t>
    </dgm:pt>
    <dgm:pt modelId="{AA937861-308B-4EA6-A1A4-97FF687A923C}" type="parTrans" cxnId="{66CE6952-BD86-4965-AE75-41BDCA8267A3}">
      <dgm:prSet/>
      <dgm:spPr/>
      <dgm:t>
        <a:bodyPr/>
        <a:lstStyle/>
        <a:p>
          <a:endParaRPr lang="en-US"/>
        </a:p>
      </dgm:t>
    </dgm:pt>
    <dgm:pt modelId="{68F820E4-C24B-4388-8A5D-42AF58ACA02B}" type="sibTrans" cxnId="{66CE6952-BD86-4965-AE75-41BDCA8267A3}">
      <dgm:prSet/>
      <dgm:spPr/>
      <dgm:t>
        <a:bodyPr/>
        <a:lstStyle/>
        <a:p>
          <a:endParaRPr lang="en-US"/>
        </a:p>
      </dgm:t>
    </dgm:pt>
    <dgm:pt modelId="{85EC0E69-6FA6-4EF1-A2AB-D7440F497952}">
      <dgm:prSet phldrT="[Text]"/>
      <dgm:spPr/>
      <dgm:t>
        <a:bodyPr/>
        <a:lstStyle/>
        <a:p>
          <a:r>
            <a:rPr lang="en-US" dirty="0" smtClean="0"/>
            <a:t>First computer game “Space war”</a:t>
          </a:r>
          <a:endParaRPr lang="en-US" dirty="0"/>
        </a:p>
      </dgm:t>
    </dgm:pt>
    <dgm:pt modelId="{A450C444-27C0-4306-999D-46F6C9FBC787}" type="parTrans" cxnId="{9AF8740E-A833-4E52-A552-211A747D6042}">
      <dgm:prSet/>
      <dgm:spPr/>
      <dgm:t>
        <a:bodyPr/>
        <a:lstStyle/>
        <a:p>
          <a:endParaRPr lang="en-US"/>
        </a:p>
      </dgm:t>
    </dgm:pt>
    <dgm:pt modelId="{5506EAB5-2E61-4818-8F30-11C8C9E43218}" type="sibTrans" cxnId="{9AF8740E-A833-4E52-A552-211A747D6042}">
      <dgm:prSet/>
      <dgm:spPr/>
      <dgm:t>
        <a:bodyPr/>
        <a:lstStyle/>
        <a:p>
          <a:endParaRPr lang="en-US"/>
        </a:p>
      </dgm:t>
    </dgm:pt>
    <dgm:pt modelId="{C0B1DDE7-7419-4B5B-B496-B5F8B8547278}">
      <dgm:prSet phldrT="[Text]"/>
      <dgm:spPr/>
      <dgm:t>
        <a:bodyPr/>
        <a:lstStyle/>
        <a:p>
          <a:r>
            <a:rPr lang="en-US" dirty="0" smtClean="0"/>
            <a:t>First home microwave (by Tappan)</a:t>
          </a:r>
          <a:endParaRPr lang="en-US" dirty="0"/>
        </a:p>
      </dgm:t>
    </dgm:pt>
    <dgm:pt modelId="{6A778D21-C581-433B-94E1-32830B2E808D}" type="parTrans" cxnId="{E0D6D64B-4880-4B3C-A154-336313F93F67}">
      <dgm:prSet/>
      <dgm:spPr/>
      <dgm:t>
        <a:bodyPr/>
        <a:lstStyle/>
        <a:p>
          <a:endParaRPr lang="en-US"/>
        </a:p>
      </dgm:t>
    </dgm:pt>
    <dgm:pt modelId="{AAAB6987-D822-4D20-A1B6-7BD1D6E67B02}" type="sibTrans" cxnId="{E0D6D64B-4880-4B3C-A154-336313F93F67}">
      <dgm:prSet/>
      <dgm:spPr/>
      <dgm:t>
        <a:bodyPr/>
        <a:lstStyle/>
        <a:p>
          <a:endParaRPr lang="en-US"/>
        </a:p>
      </dgm:t>
    </dgm:pt>
    <dgm:pt modelId="{A60CE047-D2B7-4DD6-BC1E-1D0ECCAAD9B6}">
      <dgm:prSet phldrT="[Text]"/>
      <dgm:spPr/>
      <dgm:t>
        <a:bodyPr/>
        <a:lstStyle/>
        <a:p>
          <a:r>
            <a:rPr lang="en-US" dirty="0" smtClean="0"/>
            <a:t>Modem invented</a:t>
          </a:r>
          <a:endParaRPr lang="en-US" dirty="0"/>
        </a:p>
      </dgm:t>
    </dgm:pt>
    <dgm:pt modelId="{CD198A66-24EA-45B9-A4FA-377A98FC8F92}" type="parTrans" cxnId="{A183FEF4-838C-44A4-9658-8F7BE2D3736B}">
      <dgm:prSet/>
      <dgm:spPr/>
      <dgm:t>
        <a:bodyPr/>
        <a:lstStyle/>
        <a:p>
          <a:endParaRPr lang="en-US"/>
        </a:p>
      </dgm:t>
    </dgm:pt>
    <dgm:pt modelId="{EF166BC1-EF46-4751-B4F8-ABFF6D545940}" type="sibTrans" cxnId="{A183FEF4-838C-44A4-9658-8F7BE2D3736B}">
      <dgm:prSet/>
      <dgm:spPr/>
      <dgm:t>
        <a:bodyPr/>
        <a:lstStyle/>
        <a:p>
          <a:endParaRPr lang="en-US"/>
        </a:p>
      </dgm:t>
    </dgm:pt>
    <dgm:pt modelId="{E083C2C4-CF81-4AE2-9AE2-0F8F3A918674}">
      <dgm:prSet phldrT="[Text]"/>
      <dgm:spPr/>
      <dgm:t>
        <a:bodyPr/>
        <a:lstStyle/>
        <a:p>
          <a:r>
            <a:rPr lang="en-US" dirty="0" smtClean="0"/>
            <a:t>Scientific Data Systems founded</a:t>
          </a:r>
          <a:endParaRPr lang="en-US" dirty="0"/>
        </a:p>
      </dgm:t>
    </dgm:pt>
    <dgm:pt modelId="{3C52DD22-4E5C-4667-A26C-0774F947A394}" type="parTrans" cxnId="{7490AEC4-E05F-4992-B914-5CF7EA582F6F}">
      <dgm:prSet/>
      <dgm:spPr/>
      <dgm:t>
        <a:bodyPr/>
        <a:lstStyle/>
        <a:p>
          <a:endParaRPr lang="en-US"/>
        </a:p>
      </dgm:t>
    </dgm:pt>
    <dgm:pt modelId="{AFB0A169-0968-4212-A364-1CC65DE9CB75}" type="sibTrans" cxnId="{7490AEC4-E05F-4992-B914-5CF7EA582F6F}">
      <dgm:prSet/>
      <dgm:spPr/>
      <dgm:t>
        <a:bodyPr/>
        <a:lstStyle/>
        <a:p>
          <a:endParaRPr lang="en-US"/>
        </a:p>
      </dgm:t>
    </dgm:pt>
    <dgm:pt modelId="{1017D99A-A530-467A-8523-AEEB1E122D26}" type="pres">
      <dgm:prSet presAssocID="{F0388A10-1A27-44F4-885D-9CA8CD9B135B}" presName="linearFlow" presStyleCnt="0">
        <dgm:presLayoutVars>
          <dgm:dir/>
          <dgm:animLvl val="lvl"/>
          <dgm:resizeHandles val="exact"/>
        </dgm:presLayoutVars>
      </dgm:prSet>
      <dgm:spPr/>
      <dgm:t>
        <a:bodyPr/>
        <a:lstStyle/>
        <a:p>
          <a:endParaRPr lang="en-US"/>
        </a:p>
      </dgm:t>
    </dgm:pt>
    <dgm:pt modelId="{FE351208-FFFD-454D-BEFB-26A7A0920C58}" type="pres">
      <dgm:prSet presAssocID="{32071F53-22D1-42CE-A8C9-DFBEF0C45A94}" presName="composite" presStyleCnt="0"/>
      <dgm:spPr/>
    </dgm:pt>
    <dgm:pt modelId="{E358CC3F-9D4C-4692-A330-29646392C976}" type="pres">
      <dgm:prSet presAssocID="{32071F53-22D1-42CE-A8C9-DFBEF0C45A94}" presName="parentText" presStyleLbl="alignNode1" presStyleIdx="0" presStyleCnt="3">
        <dgm:presLayoutVars>
          <dgm:chMax val="1"/>
          <dgm:bulletEnabled val="1"/>
        </dgm:presLayoutVars>
      </dgm:prSet>
      <dgm:spPr/>
      <dgm:t>
        <a:bodyPr/>
        <a:lstStyle/>
        <a:p>
          <a:endParaRPr lang="en-US"/>
        </a:p>
      </dgm:t>
    </dgm:pt>
    <dgm:pt modelId="{CE2A7DB9-3AFF-4D87-800C-F7711744024E}" type="pres">
      <dgm:prSet presAssocID="{32071F53-22D1-42CE-A8C9-DFBEF0C45A94}" presName="descendantText" presStyleLbl="alignAcc1" presStyleIdx="0" presStyleCnt="3">
        <dgm:presLayoutVars>
          <dgm:bulletEnabled val="1"/>
        </dgm:presLayoutVars>
      </dgm:prSet>
      <dgm:spPr/>
      <dgm:t>
        <a:bodyPr/>
        <a:lstStyle/>
        <a:p>
          <a:endParaRPr lang="en-US"/>
        </a:p>
      </dgm:t>
    </dgm:pt>
    <dgm:pt modelId="{AC4F11D7-53A4-4BDB-9003-E31F15926990}" type="pres">
      <dgm:prSet presAssocID="{148BC97A-7A9C-4465-BB9B-79B26D063B6A}" presName="sp" presStyleCnt="0"/>
      <dgm:spPr/>
    </dgm:pt>
    <dgm:pt modelId="{3F3975BD-4B9B-4DAD-BEE1-8781E66E20A8}" type="pres">
      <dgm:prSet presAssocID="{89541E4B-DAA6-4D21-85FE-A4B6ADCC2CDD}" presName="composite" presStyleCnt="0"/>
      <dgm:spPr/>
    </dgm:pt>
    <dgm:pt modelId="{4E961B34-294C-478D-93AE-698A96BF3281}" type="pres">
      <dgm:prSet presAssocID="{89541E4B-DAA6-4D21-85FE-A4B6ADCC2CDD}" presName="parentText" presStyleLbl="alignNode1" presStyleIdx="1" presStyleCnt="3">
        <dgm:presLayoutVars>
          <dgm:chMax val="1"/>
          <dgm:bulletEnabled val="1"/>
        </dgm:presLayoutVars>
      </dgm:prSet>
      <dgm:spPr/>
      <dgm:t>
        <a:bodyPr/>
        <a:lstStyle/>
        <a:p>
          <a:endParaRPr lang="en-US"/>
        </a:p>
      </dgm:t>
    </dgm:pt>
    <dgm:pt modelId="{CC492B2F-78AA-460A-B698-A23803208561}" type="pres">
      <dgm:prSet presAssocID="{89541E4B-DAA6-4D21-85FE-A4B6ADCC2CDD}" presName="descendantText" presStyleLbl="alignAcc1" presStyleIdx="1" presStyleCnt="3">
        <dgm:presLayoutVars>
          <dgm:bulletEnabled val="1"/>
        </dgm:presLayoutVars>
      </dgm:prSet>
      <dgm:spPr/>
      <dgm:t>
        <a:bodyPr/>
        <a:lstStyle/>
        <a:p>
          <a:endParaRPr lang="en-US"/>
        </a:p>
      </dgm:t>
    </dgm:pt>
    <dgm:pt modelId="{67A51303-202D-4A5F-9FAD-3211D172B013}" type="pres">
      <dgm:prSet presAssocID="{89D85FD3-0E0C-48DB-BB5C-D71EE64A08A9}" presName="sp" presStyleCnt="0"/>
      <dgm:spPr/>
    </dgm:pt>
    <dgm:pt modelId="{41D0EC9D-FC23-4112-98AD-403577AD476A}" type="pres">
      <dgm:prSet presAssocID="{46E7A45A-0809-4177-A6CB-1E019F11C939}" presName="composite" presStyleCnt="0"/>
      <dgm:spPr/>
    </dgm:pt>
    <dgm:pt modelId="{E1869D4D-6A69-4C55-BAB1-F2D44419DD35}" type="pres">
      <dgm:prSet presAssocID="{46E7A45A-0809-4177-A6CB-1E019F11C939}" presName="parentText" presStyleLbl="alignNode1" presStyleIdx="2" presStyleCnt="3">
        <dgm:presLayoutVars>
          <dgm:chMax val="1"/>
          <dgm:bulletEnabled val="1"/>
        </dgm:presLayoutVars>
      </dgm:prSet>
      <dgm:spPr/>
      <dgm:t>
        <a:bodyPr/>
        <a:lstStyle/>
        <a:p>
          <a:endParaRPr lang="en-US"/>
        </a:p>
      </dgm:t>
    </dgm:pt>
    <dgm:pt modelId="{84F5A4C9-E57A-4468-A9BA-8DAF05222320}" type="pres">
      <dgm:prSet presAssocID="{46E7A45A-0809-4177-A6CB-1E019F11C939}" presName="descendantText" presStyleLbl="alignAcc1" presStyleIdx="2" presStyleCnt="3">
        <dgm:presLayoutVars>
          <dgm:bulletEnabled val="1"/>
        </dgm:presLayoutVars>
      </dgm:prSet>
      <dgm:spPr/>
      <dgm:t>
        <a:bodyPr/>
        <a:lstStyle/>
        <a:p>
          <a:endParaRPr lang="en-US"/>
        </a:p>
      </dgm:t>
    </dgm:pt>
  </dgm:ptLst>
  <dgm:cxnLst>
    <dgm:cxn modelId="{E0D6D64B-4880-4B3C-A154-336313F93F67}" srcId="{32071F53-22D1-42CE-A8C9-DFBEF0C45A94}" destId="{C0B1DDE7-7419-4B5B-B496-B5F8B8547278}" srcOrd="2" destOrd="0" parTransId="{6A778D21-C581-433B-94E1-32830B2E808D}" sibTransId="{AAAB6987-D822-4D20-A1B6-7BD1D6E67B02}"/>
    <dgm:cxn modelId="{309BF2CF-FC84-47DB-B102-71D16ADAB50F}" type="presOf" srcId="{E083C2C4-CF81-4AE2-9AE2-0F8F3A918674}" destId="{84F5A4C9-E57A-4468-A9BA-8DAF05222320}" srcOrd="0" destOrd="2" presId="urn:microsoft.com/office/officeart/2005/8/layout/chevron2"/>
    <dgm:cxn modelId="{6D29B2A3-B0A4-4517-81D5-FD0B7FBDF82A}" srcId="{89541E4B-DAA6-4D21-85FE-A4B6ADCC2CDD}" destId="{E6390ABE-4853-4E84-9077-3DF14B691CE4}" srcOrd="1" destOrd="0" parTransId="{3E261893-DE38-4FE1-8016-C489EAB06F62}" sibTransId="{13EB6BFD-02CA-4CB3-BD5B-76E0FE9A80C1}"/>
    <dgm:cxn modelId="{EEE23E8A-C903-4B03-BAAE-2FEB98AA1B88}" srcId="{F0388A10-1A27-44F4-885D-9CA8CD9B135B}" destId="{89541E4B-DAA6-4D21-85FE-A4B6ADCC2CDD}" srcOrd="1" destOrd="0" parTransId="{C318B114-D8AC-43EF-A429-680742449ED8}" sibTransId="{89D85FD3-0E0C-48DB-BB5C-D71EE64A08A9}"/>
    <dgm:cxn modelId="{A183FEF4-838C-44A4-9658-8F7BE2D3736B}" srcId="{89541E4B-DAA6-4D21-85FE-A4B6ADCC2CDD}" destId="{A60CE047-D2B7-4DD6-BC1E-1D0ECCAAD9B6}" srcOrd="2" destOrd="0" parTransId="{CD198A66-24EA-45B9-A4FA-377A98FC8F92}" sibTransId="{EF166BC1-EF46-4751-B4F8-ABFF6D545940}"/>
    <dgm:cxn modelId="{467F5710-F581-426A-8502-D16C437E677E}" srcId="{89541E4B-DAA6-4D21-85FE-A4B6ADCC2CDD}" destId="{5AAA5422-F236-4099-9E87-86BE8552EB43}" srcOrd="0" destOrd="0" parTransId="{DF8B468E-CC05-40B5-A633-870228557F88}" sibTransId="{7253B60A-EDC1-40D6-AFC4-6FBB5DFB4ACB}"/>
    <dgm:cxn modelId="{F0776843-A41C-476E-A955-2077DFF0A429}" type="presOf" srcId="{46E7A45A-0809-4177-A6CB-1E019F11C939}" destId="{E1869D4D-6A69-4C55-BAB1-F2D44419DD35}" srcOrd="0" destOrd="0" presId="urn:microsoft.com/office/officeart/2005/8/layout/chevron2"/>
    <dgm:cxn modelId="{66CE6952-BD86-4965-AE75-41BDCA8267A3}" srcId="{46E7A45A-0809-4177-A6CB-1E019F11C939}" destId="{2B8A9C4C-0A57-44E5-97DD-FF94F19FCAD6}" srcOrd="0" destOrd="0" parTransId="{AA937861-308B-4EA6-A1A4-97FF687A923C}" sibTransId="{68F820E4-C24B-4388-8A5D-42AF58ACA02B}"/>
    <dgm:cxn modelId="{7490AEC4-E05F-4992-B914-5CF7EA582F6F}" srcId="{46E7A45A-0809-4177-A6CB-1E019F11C939}" destId="{E083C2C4-CF81-4AE2-9AE2-0F8F3A918674}" srcOrd="2" destOrd="0" parTransId="{3C52DD22-4E5C-4667-A26C-0774F947A394}" sibTransId="{AFB0A169-0968-4212-A364-1CC65DE9CB75}"/>
    <dgm:cxn modelId="{9AF8740E-A833-4E52-A552-211A747D6042}" srcId="{46E7A45A-0809-4177-A6CB-1E019F11C939}" destId="{85EC0E69-6FA6-4EF1-A2AB-D7440F497952}" srcOrd="1" destOrd="0" parTransId="{A450C444-27C0-4306-999D-46F6C9FBC787}" sibTransId="{5506EAB5-2E61-4818-8F30-11C8C9E43218}"/>
    <dgm:cxn modelId="{5595E62B-2B0B-4395-8EE5-CD23863552E4}" type="presOf" srcId="{5AAA5422-F236-4099-9E87-86BE8552EB43}" destId="{CC492B2F-78AA-460A-B698-A23803208561}" srcOrd="0" destOrd="0" presId="urn:microsoft.com/office/officeart/2005/8/layout/chevron2"/>
    <dgm:cxn modelId="{2C01D087-F574-4F11-8F80-2D7623142E91}" srcId="{32071F53-22D1-42CE-A8C9-DFBEF0C45A94}" destId="{8533F85B-FC67-41F1-995F-7FEFD4507080}" srcOrd="0" destOrd="0" parTransId="{200CB705-78CF-4B36-A744-139B5FC9B308}" sibTransId="{15867C89-0E0C-4ADA-838C-905E045FA17A}"/>
    <dgm:cxn modelId="{F9927670-C987-477E-951B-7A4494AA16CA}" srcId="{F0388A10-1A27-44F4-885D-9CA8CD9B135B}" destId="{32071F53-22D1-42CE-A8C9-DFBEF0C45A94}" srcOrd="0" destOrd="0" parTransId="{68462087-22A2-4411-94E8-7DCB579ED431}" sibTransId="{148BC97A-7A9C-4465-BB9B-79B26D063B6A}"/>
    <dgm:cxn modelId="{E022E293-E30A-4BAD-AB75-D24C5AF1A555}" type="presOf" srcId="{8533F85B-FC67-41F1-995F-7FEFD4507080}" destId="{CE2A7DB9-3AFF-4D87-800C-F7711744024E}" srcOrd="0" destOrd="0" presId="urn:microsoft.com/office/officeart/2005/8/layout/chevron2"/>
    <dgm:cxn modelId="{6815A7C4-B21F-4056-A040-EF5C5535C5CD}" type="presOf" srcId="{F0388A10-1A27-44F4-885D-9CA8CD9B135B}" destId="{1017D99A-A530-467A-8523-AEEB1E122D26}" srcOrd="0" destOrd="0" presId="urn:microsoft.com/office/officeart/2005/8/layout/chevron2"/>
    <dgm:cxn modelId="{8718C7A4-E9BE-4A31-9055-97AD08A39C14}" type="presOf" srcId="{D11C063D-5C8A-4619-AC57-8DD23A108BAD}" destId="{CE2A7DB9-3AFF-4D87-800C-F7711744024E}" srcOrd="0" destOrd="1" presId="urn:microsoft.com/office/officeart/2005/8/layout/chevron2"/>
    <dgm:cxn modelId="{F156F351-8C24-448A-83A8-3B6536375573}" srcId="{32071F53-22D1-42CE-A8C9-DFBEF0C45A94}" destId="{D11C063D-5C8A-4619-AC57-8DD23A108BAD}" srcOrd="1" destOrd="0" parTransId="{18131B9E-8BD0-4D32-BF2F-0AA920C707E7}" sibTransId="{15F815FC-5F85-4718-8506-1C9B0E6E5076}"/>
    <dgm:cxn modelId="{72FEF954-6A30-452F-A793-B0EC51C2E52F}" type="presOf" srcId="{E6390ABE-4853-4E84-9077-3DF14B691CE4}" destId="{CC492B2F-78AA-460A-B698-A23803208561}" srcOrd="0" destOrd="1" presId="urn:microsoft.com/office/officeart/2005/8/layout/chevron2"/>
    <dgm:cxn modelId="{42EF987F-CC0B-4A65-B34D-89210B5F6AB6}" type="presOf" srcId="{89541E4B-DAA6-4D21-85FE-A4B6ADCC2CDD}" destId="{4E961B34-294C-478D-93AE-698A96BF3281}" srcOrd="0" destOrd="0" presId="urn:microsoft.com/office/officeart/2005/8/layout/chevron2"/>
    <dgm:cxn modelId="{E236A56F-2921-48B2-B778-DAF13E10A5A1}" type="presOf" srcId="{2B8A9C4C-0A57-44E5-97DD-FF94F19FCAD6}" destId="{84F5A4C9-E57A-4468-A9BA-8DAF05222320}" srcOrd="0" destOrd="0" presId="urn:microsoft.com/office/officeart/2005/8/layout/chevron2"/>
    <dgm:cxn modelId="{9C9D1F4C-671C-46B9-8DB5-5D5DD2439747}" type="presOf" srcId="{32071F53-22D1-42CE-A8C9-DFBEF0C45A94}" destId="{E358CC3F-9D4C-4692-A330-29646392C976}" srcOrd="0" destOrd="0" presId="urn:microsoft.com/office/officeart/2005/8/layout/chevron2"/>
    <dgm:cxn modelId="{83BF2158-B20A-4CFF-87F5-1E000CE05B52}" type="presOf" srcId="{85EC0E69-6FA6-4EF1-A2AB-D7440F497952}" destId="{84F5A4C9-E57A-4468-A9BA-8DAF05222320}" srcOrd="0" destOrd="1" presId="urn:microsoft.com/office/officeart/2005/8/layout/chevron2"/>
    <dgm:cxn modelId="{A432A493-92CF-40C2-8868-C3D8A5999070}" srcId="{F0388A10-1A27-44F4-885D-9CA8CD9B135B}" destId="{46E7A45A-0809-4177-A6CB-1E019F11C939}" srcOrd="2" destOrd="0" parTransId="{39D222A5-5A11-4699-936F-5E1F2DEB3B33}" sibTransId="{8C3187AC-2DB4-4AFA-8DBA-9237BFBD6CCA}"/>
    <dgm:cxn modelId="{3AF83C94-F5DB-4B10-A79A-75BC8B5116DF}" type="presOf" srcId="{A60CE047-D2B7-4DD6-BC1E-1D0ECCAAD9B6}" destId="{CC492B2F-78AA-460A-B698-A23803208561}" srcOrd="0" destOrd="2" presId="urn:microsoft.com/office/officeart/2005/8/layout/chevron2"/>
    <dgm:cxn modelId="{96003AC4-7A31-438D-B38A-25A9197B77D4}" type="presOf" srcId="{C0B1DDE7-7419-4B5B-B496-B5F8B8547278}" destId="{CE2A7DB9-3AFF-4D87-800C-F7711744024E}" srcOrd="0" destOrd="2" presId="urn:microsoft.com/office/officeart/2005/8/layout/chevron2"/>
    <dgm:cxn modelId="{DCEE12D4-24C5-4746-B3E7-6483ED9753A7}" type="presParOf" srcId="{1017D99A-A530-467A-8523-AEEB1E122D26}" destId="{FE351208-FFFD-454D-BEFB-26A7A0920C58}" srcOrd="0" destOrd="0" presId="urn:microsoft.com/office/officeart/2005/8/layout/chevron2"/>
    <dgm:cxn modelId="{B4B14A43-919E-4522-B436-0D73F94588D3}" type="presParOf" srcId="{FE351208-FFFD-454D-BEFB-26A7A0920C58}" destId="{E358CC3F-9D4C-4692-A330-29646392C976}" srcOrd="0" destOrd="0" presId="urn:microsoft.com/office/officeart/2005/8/layout/chevron2"/>
    <dgm:cxn modelId="{79D45359-9F59-49F8-A141-5B2A9E54896F}" type="presParOf" srcId="{FE351208-FFFD-454D-BEFB-26A7A0920C58}" destId="{CE2A7DB9-3AFF-4D87-800C-F7711744024E}" srcOrd="1" destOrd="0" presId="urn:microsoft.com/office/officeart/2005/8/layout/chevron2"/>
    <dgm:cxn modelId="{1A333CD0-B018-4AC8-B701-D01F3F38E2CE}" type="presParOf" srcId="{1017D99A-A530-467A-8523-AEEB1E122D26}" destId="{AC4F11D7-53A4-4BDB-9003-E31F15926990}" srcOrd="1" destOrd="0" presId="urn:microsoft.com/office/officeart/2005/8/layout/chevron2"/>
    <dgm:cxn modelId="{2EED02D4-9582-4082-A7F8-CFC03BD64E78}" type="presParOf" srcId="{1017D99A-A530-467A-8523-AEEB1E122D26}" destId="{3F3975BD-4B9B-4DAD-BEE1-8781E66E20A8}" srcOrd="2" destOrd="0" presId="urn:microsoft.com/office/officeart/2005/8/layout/chevron2"/>
    <dgm:cxn modelId="{105BEEAC-BAAB-4EE0-B0E9-16D54E4D696E}" type="presParOf" srcId="{3F3975BD-4B9B-4DAD-BEE1-8781E66E20A8}" destId="{4E961B34-294C-478D-93AE-698A96BF3281}" srcOrd="0" destOrd="0" presId="urn:microsoft.com/office/officeart/2005/8/layout/chevron2"/>
    <dgm:cxn modelId="{58C8551B-A98C-4FDE-90D8-352DD08E3659}" type="presParOf" srcId="{3F3975BD-4B9B-4DAD-BEE1-8781E66E20A8}" destId="{CC492B2F-78AA-460A-B698-A23803208561}" srcOrd="1" destOrd="0" presId="urn:microsoft.com/office/officeart/2005/8/layout/chevron2"/>
    <dgm:cxn modelId="{8A3086AA-197C-47F6-B595-6B432949A7DC}" type="presParOf" srcId="{1017D99A-A530-467A-8523-AEEB1E122D26}" destId="{67A51303-202D-4A5F-9FAD-3211D172B013}" srcOrd="3" destOrd="0" presId="urn:microsoft.com/office/officeart/2005/8/layout/chevron2"/>
    <dgm:cxn modelId="{7058AB0C-EE2C-4A85-98A2-2825FECA29FC}" type="presParOf" srcId="{1017D99A-A530-467A-8523-AEEB1E122D26}" destId="{41D0EC9D-FC23-4112-98AD-403577AD476A}" srcOrd="4" destOrd="0" presId="urn:microsoft.com/office/officeart/2005/8/layout/chevron2"/>
    <dgm:cxn modelId="{B8F90CEB-0487-4AB5-8A69-5BCF9FAA8E7B}" type="presParOf" srcId="{41D0EC9D-FC23-4112-98AD-403577AD476A}" destId="{E1869D4D-6A69-4C55-BAB1-F2D44419DD35}" srcOrd="0" destOrd="0" presId="urn:microsoft.com/office/officeart/2005/8/layout/chevron2"/>
    <dgm:cxn modelId="{9B3EE6E8-F74C-442A-B323-1C18EAE4DF2F}" type="presParOf" srcId="{41D0EC9D-FC23-4112-98AD-403577AD476A}" destId="{84F5A4C9-E57A-4468-A9BA-8DAF05222320}" srcOrd="1" destOrd="0" presId="urn:microsoft.com/office/officeart/2005/8/layout/chevron2"/>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C4E662D-8366-4BA2-8B12-E1351A0896DC}" type="doc">
      <dgm:prSet loTypeId="urn:microsoft.com/office/officeart/2005/8/layout/chevron2" loCatId="list" qsTypeId="urn:microsoft.com/office/officeart/2005/8/quickstyle/simple1" qsCatId="simple" csTypeId="urn:microsoft.com/office/officeart/2005/8/colors/accent1_2" csCatId="accent1" phldr="1"/>
      <dgm:spPr/>
      <dgm:t>
        <a:bodyPr/>
        <a:lstStyle/>
        <a:p>
          <a:endParaRPr lang="en-US"/>
        </a:p>
      </dgm:t>
    </dgm:pt>
    <dgm:pt modelId="{633CA6EF-ECFB-4E2E-869E-6C38A7CB1069}">
      <dgm:prSet phldrT="[Text]"/>
      <dgm:spPr/>
      <dgm:t>
        <a:bodyPr/>
        <a:lstStyle/>
        <a:p>
          <a:r>
            <a:rPr lang="en-US" dirty="0" smtClean="0"/>
            <a:t>1964-1967</a:t>
          </a:r>
          <a:endParaRPr lang="en-US" dirty="0"/>
        </a:p>
      </dgm:t>
    </dgm:pt>
    <dgm:pt modelId="{9A939BB7-1C70-4B13-B017-726DDAAA3452}" type="parTrans" cxnId="{8CB159BD-919A-4FB6-91CD-A9F9CA055B41}">
      <dgm:prSet/>
      <dgm:spPr/>
      <dgm:t>
        <a:bodyPr/>
        <a:lstStyle/>
        <a:p>
          <a:endParaRPr lang="en-US"/>
        </a:p>
      </dgm:t>
    </dgm:pt>
    <dgm:pt modelId="{12CDAE6B-6B2A-4A91-A4F4-913637B9D394}" type="sibTrans" cxnId="{8CB159BD-919A-4FB6-91CD-A9F9CA055B41}">
      <dgm:prSet/>
      <dgm:spPr/>
      <dgm:t>
        <a:bodyPr/>
        <a:lstStyle/>
        <a:p>
          <a:endParaRPr lang="en-US"/>
        </a:p>
      </dgm:t>
    </dgm:pt>
    <dgm:pt modelId="{D49218DB-DD81-4806-AF41-571B867FB7AA}">
      <dgm:prSet phldrT="[Text]"/>
      <dgm:spPr/>
      <dgm:t>
        <a:bodyPr/>
        <a:lstStyle/>
        <a:p>
          <a:r>
            <a:rPr lang="en-US" dirty="0" smtClean="0"/>
            <a:t>Compact Disc (CD) created</a:t>
          </a:r>
          <a:endParaRPr lang="en-US" dirty="0"/>
        </a:p>
      </dgm:t>
    </dgm:pt>
    <dgm:pt modelId="{E73F19BA-1AC7-47FA-A877-D42B2E815AC1}" type="parTrans" cxnId="{6285F0A5-6048-45B4-A978-A66D5450B5CC}">
      <dgm:prSet/>
      <dgm:spPr/>
      <dgm:t>
        <a:bodyPr/>
        <a:lstStyle/>
        <a:p>
          <a:endParaRPr lang="en-US"/>
        </a:p>
      </dgm:t>
    </dgm:pt>
    <dgm:pt modelId="{A6967ABC-043D-4548-B2D3-D8D8564BF6B9}" type="sibTrans" cxnId="{6285F0A5-6048-45B4-A978-A66D5450B5CC}">
      <dgm:prSet/>
      <dgm:spPr/>
      <dgm:t>
        <a:bodyPr/>
        <a:lstStyle/>
        <a:p>
          <a:endParaRPr lang="en-US"/>
        </a:p>
      </dgm:t>
    </dgm:pt>
    <dgm:pt modelId="{664D9D1E-5C7F-4C90-BBEC-19ECB51607AE}">
      <dgm:prSet phldrT="[Text]"/>
      <dgm:spPr/>
      <dgm:t>
        <a:bodyPr/>
        <a:lstStyle/>
        <a:p>
          <a:r>
            <a:rPr lang="en-US" dirty="0" smtClean="0"/>
            <a:t>UNIX computer operating system</a:t>
          </a:r>
          <a:endParaRPr lang="en-US" dirty="0"/>
        </a:p>
      </dgm:t>
    </dgm:pt>
    <dgm:pt modelId="{78F37306-3DFB-4527-9334-D61EB7BBD063}" type="parTrans" cxnId="{651B08FA-632A-400E-AB40-20C300251071}">
      <dgm:prSet/>
      <dgm:spPr/>
      <dgm:t>
        <a:bodyPr/>
        <a:lstStyle/>
        <a:p>
          <a:endParaRPr lang="en-US"/>
        </a:p>
      </dgm:t>
    </dgm:pt>
    <dgm:pt modelId="{921E66D8-3A0C-4155-9CE0-708C9628E84D}" type="sibTrans" cxnId="{651B08FA-632A-400E-AB40-20C300251071}">
      <dgm:prSet/>
      <dgm:spPr/>
      <dgm:t>
        <a:bodyPr/>
        <a:lstStyle/>
        <a:p>
          <a:endParaRPr lang="en-US"/>
        </a:p>
      </dgm:t>
    </dgm:pt>
    <dgm:pt modelId="{E56BDA77-856A-4DFE-8B4B-555737EC0D45}">
      <dgm:prSet phldrT="[Text]"/>
      <dgm:spPr/>
      <dgm:t>
        <a:bodyPr/>
        <a:lstStyle/>
        <a:p>
          <a:r>
            <a:rPr lang="en-US" dirty="0" smtClean="0"/>
            <a:t>1968-1970</a:t>
          </a:r>
          <a:endParaRPr lang="en-US" dirty="0"/>
        </a:p>
      </dgm:t>
    </dgm:pt>
    <dgm:pt modelId="{08367152-DBCC-4007-9E95-EF836826DC7D}" type="parTrans" cxnId="{C26217EA-1DFA-4DE9-88D1-58C3771172B8}">
      <dgm:prSet/>
      <dgm:spPr/>
      <dgm:t>
        <a:bodyPr/>
        <a:lstStyle/>
        <a:p>
          <a:endParaRPr lang="en-US"/>
        </a:p>
      </dgm:t>
    </dgm:pt>
    <dgm:pt modelId="{1D4129ED-9E3A-4470-A0B4-5F0FA951DC50}" type="sibTrans" cxnId="{C26217EA-1DFA-4DE9-88D1-58C3771172B8}">
      <dgm:prSet/>
      <dgm:spPr/>
      <dgm:t>
        <a:bodyPr/>
        <a:lstStyle/>
        <a:p>
          <a:endParaRPr lang="en-US"/>
        </a:p>
      </dgm:t>
    </dgm:pt>
    <dgm:pt modelId="{F945DCAD-8EE7-4813-9608-FB007E9A6E31}">
      <dgm:prSet phldrT="[Text]"/>
      <dgm:spPr/>
      <dgm:t>
        <a:bodyPr/>
        <a:lstStyle/>
        <a:p>
          <a:r>
            <a:rPr lang="en-US" dirty="0" smtClean="0"/>
            <a:t>RAM computer memory</a:t>
          </a:r>
          <a:endParaRPr lang="en-US" dirty="0"/>
        </a:p>
      </dgm:t>
    </dgm:pt>
    <dgm:pt modelId="{C2BCA8BF-F02C-4B86-A754-5D3BA2909425}" type="parTrans" cxnId="{7A4CEA8F-187B-4CB2-ABC2-58D6EF17FC49}">
      <dgm:prSet/>
      <dgm:spPr/>
      <dgm:t>
        <a:bodyPr/>
        <a:lstStyle/>
        <a:p>
          <a:endParaRPr lang="en-US"/>
        </a:p>
      </dgm:t>
    </dgm:pt>
    <dgm:pt modelId="{F9A6B519-47CB-47D3-BDDB-B2F99D7B3735}" type="sibTrans" cxnId="{7A4CEA8F-187B-4CB2-ABC2-58D6EF17FC49}">
      <dgm:prSet/>
      <dgm:spPr/>
      <dgm:t>
        <a:bodyPr/>
        <a:lstStyle/>
        <a:p>
          <a:endParaRPr lang="en-US"/>
        </a:p>
      </dgm:t>
    </dgm:pt>
    <dgm:pt modelId="{C14CFF6F-09DC-4AC9-8AB7-813783099D52}">
      <dgm:prSet phldrT="[Text]"/>
      <dgm:spPr/>
      <dgm:t>
        <a:bodyPr/>
        <a:lstStyle/>
        <a:p>
          <a:r>
            <a:rPr lang="en-US" dirty="0" err="1" smtClean="0"/>
            <a:t>ARPAnet</a:t>
          </a:r>
          <a:r>
            <a:rPr lang="en-US" dirty="0" smtClean="0"/>
            <a:t> (first internet)</a:t>
          </a:r>
          <a:endParaRPr lang="en-US" dirty="0"/>
        </a:p>
      </dgm:t>
    </dgm:pt>
    <dgm:pt modelId="{2FB139E7-D308-45A8-9D8B-0DC1647E3C8D}" type="parTrans" cxnId="{162BF52C-1D7F-40C1-BC4E-46C3CFA79270}">
      <dgm:prSet/>
      <dgm:spPr/>
      <dgm:t>
        <a:bodyPr/>
        <a:lstStyle/>
        <a:p>
          <a:endParaRPr lang="en-US"/>
        </a:p>
      </dgm:t>
    </dgm:pt>
    <dgm:pt modelId="{B31E349E-3141-41CE-B594-C7A7F8C3F8BB}" type="sibTrans" cxnId="{162BF52C-1D7F-40C1-BC4E-46C3CFA79270}">
      <dgm:prSet/>
      <dgm:spPr/>
      <dgm:t>
        <a:bodyPr/>
        <a:lstStyle/>
        <a:p>
          <a:endParaRPr lang="en-US"/>
        </a:p>
      </dgm:t>
    </dgm:pt>
    <dgm:pt modelId="{2E3D62EE-48E3-42D3-9A49-418E5315F71E}">
      <dgm:prSet phldrT="[Text]"/>
      <dgm:spPr/>
      <dgm:t>
        <a:bodyPr/>
        <a:lstStyle/>
        <a:p>
          <a:r>
            <a:rPr lang="en-US" dirty="0" smtClean="0"/>
            <a:t>Computer mouse invented</a:t>
          </a:r>
          <a:endParaRPr lang="en-US" dirty="0"/>
        </a:p>
      </dgm:t>
    </dgm:pt>
    <dgm:pt modelId="{68EF0132-8E55-4557-8CFB-E918F2972573}" type="parTrans" cxnId="{5AAC8FDA-373B-48C2-BB29-5FFDFFC1E967}">
      <dgm:prSet/>
      <dgm:spPr/>
      <dgm:t>
        <a:bodyPr/>
        <a:lstStyle/>
        <a:p>
          <a:endParaRPr lang="en-US"/>
        </a:p>
      </dgm:t>
    </dgm:pt>
    <dgm:pt modelId="{F409E3F8-DA25-4EE8-8FC9-26437FEAA9FA}" type="sibTrans" cxnId="{5AAC8FDA-373B-48C2-BB29-5FFDFFC1E967}">
      <dgm:prSet/>
      <dgm:spPr/>
      <dgm:t>
        <a:bodyPr/>
        <a:lstStyle/>
        <a:p>
          <a:endParaRPr lang="en-US"/>
        </a:p>
      </dgm:t>
    </dgm:pt>
    <dgm:pt modelId="{3A04444C-7C3A-488F-B1EC-9E0EFF130501}">
      <dgm:prSet phldrT="[Text]"/>
      <dgm:spPr/>
      <dgm:t>
        <a:bodyPr/>
        <a:lstStyle/>
        <a:p>
          <a:r>
            <a:rPr lang="en-US" dirty="0" smtClean="0"/>
            <a:t>Handheld calculator</a:t>
          </a:r>
          <a:endParaRPr lang="en-US" dirty="0"/>
        </a:p>
      </dgm:t>
    </dgm:pt>
    <dgm:pt modelId="{8C3C0B02-99F5-40D0-BC64-57F699BE45B7}" type="parTrans" cxnId="{038BA976-E9FF-4740-8E87-CF49C2A48205}">
      <dgm:prSet/>
      <dgm:spPr/>
      <dgm:t>
        <a:bodyPr/>
        <a:lstStyle/>
        <a:p>
          <a:endParaRPr lang="en-US"/>
        </a:p>
      </dgm:t>
    </dgm:pt>
    <dgm:pt modelId="{E1289489-CF66-4078-99F1-E88183737714}" type="sibTrans" cxnId="{038BA976-E9FF-4740-8E87-CF49C2A48205}">
      <dgm:prSet/>
      <dgm:spPr/>
      <dgm:t>
        <a:bodyPr/>
        <a:lstStyle/>
        <a:p>
          <a:endParaRPr lang="en-US"/>
        </a:p>
      </dgm:t>
    </dgm:pt>
    <dgm:pt modelId="{0370D053-E865-4A52-97E5-84145831EAA2}">
      <dgm:prSet phldrT="[Text]"/>
      <dgm:spPr/>
      <dgm:t>
        <a:bodyPr/>
        <a:lstStyle/>
        <a:p>
          <a:r>
            <a:rPr lang="en-US" dirty="0" smtClean="0"/>
            <a:t>1970-1979</a:t>
          </a:r>
          <a:endParaRPr lang="en-US" dirty="0"/>
        </a:p>
      </dgm:t>
    </dgm:pt>
    <dgm:pt modelId="{98A12A1C-DDDC-4A2B-82B5-BD0350C9DA6F}" type="sibTrans" cxnId="{8CF9E338-717B-4B54-AC17-3F43635EFCBA}">
      <dgm:prSet/>
      <dgm:spPr/>
      <dgm:t>
        <a:bodyPr/>
        <a:lstStyle/>
        <a:p>
          <a:endParaRPr lang="en-US"/>
        </a:p>
      </dgm:t>
    </dgm:pt>
    <dgm:pt modelId="{34D4844B-1A3A-4DDD-81F8-D6FD1357408C}" type="parTrans" cxnId="{8CF9E338-717B-4B54-AC17-3F43635EFCBA}">
      <dgm:prSet/>
      <dgm:spPr/>
      <dgm:t>
        <a:bodyPr/>
        <a:lstStyle/>
        <a:p>
          <a:endParaRPr lang="en-US"/>
        </a:p>
      </dgm:t>
    </dgm:pt>
    <dgm:pt modelId="{D8799A67-2B15-4071-8DFF-F323849DC254}">
      <dgm:prSet phldrT="[Text]"/>
      <dgm:spPr/>
      <dgm:t>
        <a:bodyPr/>
        <a:lstStyle/>
        <a:p>
          <a:r>
            <a:rPr lang="en-US" dirty="0" smtClean="0"/>
            <a:t>LCD display</a:t>
          </a:r>
          <a:endParaRPr lang="en-US" dirty="0"/>
        </a:p>
      </dgm:t>
    </dgm:pt>
    <dgm:pt modelId="{95765F62-21B4-455B-9395-FE1DA76188F0}" type="sibTrans" cxnId="{31C8D4D8-201F-4EFF-88A1-D71CCF5A7038}">
      <dgm:prSet/>
      <dgm:spPr/>
      <dgm:t>
        <a:bodyPr/>
        <a:lstStyle/>
        <a:p>
          <a:endParaRPr lang="en-US"/>
        </a:p>
      </dgm:t>
    </dgm:pt>
    <dgm:pt modelId="{A08609AC-CC42-4219-B106-D5B614301E8F}" type="parTrans" cxnId="{31C8D4D8-201F-4EFF-88A1-D71CCF5A7038}">
      <dgm:prSet/>
      <dgm:spPr/>
      <dgm:t>
        <a:bodyPr/>
        <a:lstStyle/>
        <a:p>
          <a:endParaRPr lang="en-US"/>
        </a:p>
      </dgm:t>
    </dgm:pt>
    <dgm:pt modelId="{10FB7E15-B7D3-44D7-B666-F7C91351F442}">
      <dgm:prSet phldrT="[Text]"/>
      <dgm:spPr/>
      <dgm:t>
        <a:bodyPr/>
        <a:lstStyle/>
        <a:p>
          <a:r>
            <a:rPr lang="en-US" dirty="0" smtClean="0"/>
            <a:t>Email </a:t>
          </a:r>
          <a:endParaRPr lang="en-US" dirty="0"/>
        </a:p>
      </dgm:t>
    </dgm:pt>
    <dgm:pt modelId="{686842FB-CDEE-4B9D-BD38-72946550D366}" type="sibTrans" cxnId="{27AD9560-24DD-4440-95A4-0EC76C750389}">
      <dgm:prSet/>
      <dgm:spPr/>
      <dgm:t>
        <a:bodyPr/>
        <a:lstStyle/>
        <a:p>
          <a:endParaRPr lang="en-US"/>
        </a:p>
      </dgm:t>
    </dgm:pt>
    <dgm:pt modelId="{05C2868B-3C50-4ADC-A3F3-7E75B616CB11}" type="parTrans" cxnId="{27AD9560-24DD-4440-95A4-0EC76C750389}">
      <dgm:prSet/>
      <dgm:spPr/>
      <dgm:t>
        <a:bodyPr/>
        <a:lstStyle/>
        <a:p>
          <a:endParaRPr lang="en-US"/>
        </a:p>
      </dgm:t>
    </dgm:pt>
    <dgm:pt modelId="{F07FD64E-1A87-4CEF-85BC-735CD20A9438}">
      <dgm:prSet phldrT="[Text]"/>
      <dgm:spPr/>
      <dgm:t>
        <a:bodyPr/>
        <a:lstStyle/>
        <a:p>
          <a:r>
            <a:rPr lang="en-US" dirty="0" smtClean="0"/>
            <a:t>Computer printer, Atari 2600, Apple II, </a:t>
          </a:r>
          <a:r>
            <a:rPr lang="en-US" dirty="0" err="1" smtClean="0"/>
            <a:t>Intellivision</a:t>
          </a:r>
          <a:r>
            <a:rPr lang="en-US" dirty="0" smtClean="0"/>
            <a:t> </a:t>
          </a:r>
          <a:endParaRPr lang="en-US" dirty="0"/>
        </a:p>
      </dgm:t>
    </dgm:pt>
    <dgm:pt modelId="{DABE1CC7-E199-45EC-AD41-9D1736D59667}" type="sibTrans" cxnId="{8EBB974D-6FDE-41E0-88CF-89459DC5C053}">
      <dgm:prSet/>
      <dgm:spPr/>
      <dgm:t>
        <a:bodyPr/>
        <a:lstStyle/>
        <a:p>
          <a:endParaRPr lang="en-US"/>
        </a:p>
      </dgm:t>
    </dgm:pt>
    <dgm:pt modelId="{14D2D659-2EF6-4743-A6F9-375A531EE355}" type="parTrans" cxnId="{8EBB974D-6FDE-41E0-88CF-89459DC5C053}">
      <dgm:prSet/>
      <dgm:spPr/>
      <dgm:t>
        <a:bodyPr/>
        <a:lstStyle/>
        <a:p>
          <a:endParaRPr lang="en-US"/>
        </a:p>
      </dgm:t>
    </dgm:pt>
    <dgm:pt modelId="{78A5CBB1-EFB4-4FA9-814A-D63C02A76551}" type="pres">
      <dgm:prSet presAssocID="{EC4E662D-8366-4BA2-8B12-E1351A0896DC}" presName="linearFlow" presStyleCnt="0">
        <dgm:presLayoutVars>
          <dgm:dir/>
          <dgm:animLvl val="lvl"/>
          <dgm:resizeHandles val="exact"/>
        </dgm:presLayoutVars>
      </dgm:prSet>
      <dgm:spPr/>
      <dgm:t>
        <a:bodyPr/>
        <a:lstStyle/>
        <a:p>
          <a:endParaRPr lang="en-US"/>
        </a:p>
      </dgm:t>
    </dgm:pt>
    <dgm:pt modelId="{D912FAB3-43F1-43C6-BD75-D5E48D994E76}" type="pres">
      <dgm:prSet presAssocID="{633CA6EF-ECFB-4E2E-869E-6C38A7CB1069}" presName="composite" presStyleCnt="0"/>
      <dgm:spPr/>
    </dgm:pt>
    <dgm:pt modelId="{A3AB369C-2952-41D1-B247-3CF37467CEB3}" type="pres">
      <dgm:prSet presAssocID="{633CA6EF-ECFB-4E2E-869E-6C38A7CB1069}" presName="parentText" presStyleLbl="alignNode1" presStyleIdx="0" presStyleCnt="3">
        <dgm:presLayoutVars>
          <dgm:chMax val="1"/>
          <dgm:bulletEnabled val="1"/>
        </dgm:presLayoutVars>
      </dgm:prSet>
      <dgm:spPr/>
      <dgm:t>
        <a:bodyPr/>
        <a:lstStyle/>
        <a:p>
          <a:endParaRPr lang="en-US"/>
        </a:p>
      </dgm:t>
    </dgm:pt>
    <dgm:pt modelId="{B0F0A2C9-9F5B-4E17-84E8-452A784ABC8C}" type="pres">
      <dgm:prSet presAssocID="{633CA6EF-ECFB-4E2E-869E-6C38A7CB1069}" presName="descendantText" presStyleLbl="alignAcc1" presStyleIdx="0" presStyleCnt="3">
        <dgm:presLayoutVars>
          <dgm:bulletEnabled val="1"/>
        </dgm:presLayoutVars>
      </dgm:prSet>
      <dgm:spPr/>
      <dgm:t>
        <a:bodyPr/>
        <a:lstStyle/>
        <a:p>
          <a:endParaRPr lang="en-US"/>
        </a:p>
      </dgm:t>
    </dgm:pt>
    <dgm:pt modelId="{9430AA9E-B3DE-4668-9E70-9E87655C0B2E}" type="pres">
      <dgm:prSet presAssocID="{12CDAE6B-6B2A-4A91-A4F4-913637B9D394}" presName="sp" presStyleCnt="0"/>
      <dgm:spPr/>
    </dgm:pt>
    <dgm:pt modelId="{56ADF03A-A656-4208-867F-1C3BF28EDB38}" type="pres">
      <dgm:prSet presAssocID="{E56BDA77-856A-4DFE-8B4B-555737EC0D45}" presName="composite" presStyleCnt="0"/>
      <dgm:spPr/>
    </dgm:pt>
    <dgm:pt modelId="{059D5A42-BCAC-4C61-B26C-DC2261E1F3A2}" type="pres">
      <dgm:prSet presAssocID="{E56BDA77-856A-4DFE-8B4B-555737EC0D45}" presName="parentText" presStyleLbl="alignNode1" presStyleIdx="1" presStyleCnt="3">
        <dgm:presLayoutVars>
          <dgm:chMax val="1"/>
          <dgm:bulletEnabled val="1"/>
        </dgm:presLayoutVars>
      </dgm:prSet>
      <dgm:spPr/>
      <dgm:t>
        <a:bodyPr/>
        <a:lstStyle/>
        <a:p>
          <a:endParaRPr lang="en-US"/>
        </a:p>
      </dgm:t>
    </dgm:pt>
    <dgm:pt modelId="{D2004FFB-DC3A-41A2-B6A6-0F8221136F1D}" type="pres">
      <dgm:prSet presAssocID="{E56BDA77-856A-4DFE-8B4B-555737EC0D45}" presName="descendantText" presStyleLbl="alignAcc1" presStyleIdx="1" presStyleCnt="3">
        <dgm:presLayoutVars>
          <dgm:bulletEnabled val="1"/>
        </dgm:presLayoutVars>
      </dgm:prSet>
      <dgm:spPr/>
      <dgm:t>
        <a:bodyPr/>
        <a:lstStyle/>
        <a:p>
          <a:endParaRPr lang="en-US"/>
        </a:p>
      </dgm:t>
    </dgm:pt>
    <dgm:pt modelId="{58A1B440-F128-42C8-9976-33CFA762761A}" type="pres">
      <dgm:prSet presAssocID="{1D4129ED-9E3A-4470-A0B4-5F0FA951DC50}" presName="sp" presStyleCnt="0"/>
      <dgm:spPr/>
    </dgm:pt>
    <dgm:pt modelId="{04264DC0-1E35-4915-82B7-7832A6965A0F}" type="pres">
      <dgm:prSet presAssocID="{0370D053-E865-4A52-97E5-84145831EAA2}" presName="composite" presStyleCnt="0"/>
      <dgm:spPr/>
    </dgm:pt>
    <dgm:pt modelId="{0B60D368-912B-4648-87D6-6B60DB51E971}" type="pres">
      <dgm:prSet presAssocID="{0370D053-E865-4A52-97E5-84145831EAA2}" presName="parentText" presStyleLbl="alignNode1" presStyleIdx="2" presStyleCnt="3">
        <dgm:presLayoutVars>
          <dgm:chMax val="1"/>
          <dgm:bulletEnabled val="1"/>
        </dgm:presLayoutVars>
      </dgm:prSet>
      <dgm:spPr/>
      <dgm:t>
        <a:bodyPr/>
        <a:lstStyle/>
        <a:p>
          <a:endParaRPr lang="en-US"/>
        </a:p>
      </dgm:t>
    </dgm:pt>
    <dgm:pt modelId="{B8F8B3BC-59FE-408A-B6DB-4C71435934C5}" type="pres">
      <dgm:prSet presAssocID="{0370D053-E865-4A52-97E5-84145831EAA2}" presName="descendantText" presStyleLbl="alignAcc1" presStyleIdx="2" presStyleCnt="3">
        <dgm:presLayoutVars>
          <dgm:bulletEnabled val="1"/>
        </dgm:presLayoutVars>
      </dgm:prSet>
      <dgm:spPr/>
      <dgm:t>
        <a:bodyPr/>
        <a:lstStyle/>
        <a:p>
          <a:endParaRPr lang="en-US"/>
        </a:p>
      </dgm:t>
    </dgm:pt>
  </dgm:ptLst>
  <dgm:cxnLst>
    <dgm:cxn modelId="{5582FD98-8AC7-4293-AFCA-483C896C9AC2}" type="presOf" srcId="{D8799A67-2B15-4071-8DFF-F323849DC254}" destId="{B8F8B3BC-59FE-408A-B6DB-4C71435934C5}" srcOrd="0" destOrd="2" presId="urn:microsoft.com/office/officeart/2005/8/layout/chevron2"/>
    <dgm:cxn modelId="{B42EF4C7-54FC-48F4-8823-D1C81F4D48A1}" type="presOf" srcId="{633CA6EF-ECFB-4E2E-869E-6C38A7CB1069}" destId="{A3AB369C-2952-41D1-B247-3CF37467CEB3}" srcOrd="0" destOrd="0" presId="urn:microsoft.com/office/officeart/2005/8/layout/chevron2"/>
    <dgm:cxn modelId="{27AD9560-24DD-4440-95A4-0EC76C750389}" srcId="{0370D053-E865-4A52-97E5-84145831EAA2}" destId="{10FB7E15-B7D3-44D7-B666-F7C91351F442}" srcOrd="1" destOrd="0" parTransId="{05C2868B-3C50-4ADC-A3F3-7E75B616CB11}" sibTransId="{686842FB-CDEE-4B9D-BD38-72946550D366}"/>
    <dgm:cxn modelId="{651B08FA-632A-400E-AB40-20C300251071}" srcId="{633CA6EF-ECFB-4E2E-869E-6C38A7CB1069}" destId="{664D9D1E-5C7F-4C90-BBEC-19ECB51607AE}" srcOrd="1" destOrd="0" parTransId="{78F37306-3DFB-4527-9334-D61EB7BBD063}" sibTransId="{921E66D8-3A0C-4155-9CE0-708C9628E84D}"/>
    <dgm:cxn modelId="{84BA2689-D0DC-4453-A60F-B351ED1D8899}" type="presOf" srcId="{E56BDA77-856A-4DFE-8B4B-555737EC0D45}" destId="{059D5A42-BCAC-4C61-B26C-DC2261E1F3A2}" srcOrd="0" destOrd="0" presId="urn:microsoft.com/office/officeart/2005/8/layout/chevron2"/>
    <dgm:cxn modelId="{5B8107EC-4F31-4535-9991-9666E686B865}" type="presOf" srcId="{F07FD64E-1A87-4CEF-85BC-735CD20A9438}" destId="{B8F8B3BC-59FE-408A-B6DB-4C71435934C5}" srcOrd="0" destOrd="0" presId="urn:microsoft.com/office/officeart/2005/8/layout/chevron2"/>
    <dgm:cxn modelId="{038BA976-E9FF-4740-8E87-CF49C2A48205}" srcId="{E56BDA77-856A-4DFE-8B4B-555737EC0D45}" destId="{3A04444C-7C3A-488F-B1EC-9E0EFF130501}" srcOrd="2" destOrd="0" parTransId="{8C3C0B02-99F5-40D0-BC64-57F699BE45B7}" sibTransId="{E1289489-CF66-4078-99F1-E88183737714}"/>
    <dgm:cxn modelId="{1336485C-9921-48EB-BBEA-1AF63A85DC15}" type="presOf" srcId="{3A04444C-7C3A-488F-B1EC-9E0EFF130501}" destId="{D2004FFB-DC3A-41A2-B6A6-0F8221136F1D}" srcOrd="0" destOrd="2" presId="urn:microsoft.com/office/officeart/2005/8/layout/chevron2"/>
    <dgm:cxn modelId="{2F0237BE-D4F6-4E57-8144-C90D260C5BC2}" type="presOf" srcId="{2E3D62EE-48E3-42D3-9A49-418E5315F71E}" destId="{B0F0A2C9-9F5B-4E17-84E8-452A784ABC8C}" srcOrd="0" destOrd="2" presId="urn:microsoft.com/office/officeart/2005/8/layout/chevron2"/>
    <dgm:cxn modelId="{F49B3A2A-654E-4E93-8F72-0F5AE43F23C7}" type="presOf" srcId="{664D9D1E-5C7F-4C90-BBEC-19ECB51607AE}" destId="{B0F0A2C9-9F5B-4E17-84E8-452A784ABC8C}" srcOrd="0" destOrd="1" presId="urn:microsoft.com/office/officeart/2005/8/layout/chevron2"/>
    <dgm:cxn modelId="{B32835E9-FCE7-4F6C-A838-0F3B9821CD24}" type="presOf" srcId="{C14CFF6F-09DC-4AC9-8AB7-813783099D52}" destId="{D2004FFB-DC3A-41A2-B6A6-0F8221136F1D}" srcOrd="0" destOrd="1" presId="urn:microsoft.com/office/officeart/2005/8/layout/chevron2"/>
    <dgm:cxn modelId="{C26217EA-1DFA-4DE9-88D1-58C3771172B8}" srcId="{EC4E662D-8366-4BA2-8B12-E1351A0896DC}" destId="{E56BDA77-856A-4DFE-8B4B-555737EC0D45}" srcOrd="1" destOrd="0" parTransId="{08367152-DBCC-4007-9E95-EF836826DC7D}" sibTransId="{1D4129ED-9E3A-4470-A0B4-5F0FA951DC50}"/>
    <dgm:cxn modelId="{B953D731-B9CF-4819-9FB2-8DBC57EBD422}" type="presOf" srcId="{0370D053-E865-4A52-97E5-84145831EAA2}" destId="{0B60D368-912B-4648-87D6-6B60DB51E971}" srcOrd="0" destOrd="0" presId="urn:microsoft.com/office/officeart/2005/8/layout/chevron2"/>
    <dgm:cxn modelId="{162BF52C-1D7F-40C1-BC4E-46C3CFA79270}" srcId="{E56BDA77-856A-4DFE-8B4B-555737EC0D45}" destId="{C14CFF6F-09DC-4AC9-8AB7-813783099D52}" srcOrd="1" destOrd="0" parTransId="{2FB139E7-D308-45A8-9D8B-0DC1647E3C8D}" sibTransId="{B31E349E-3141-41CE-B594-C7A7F8C3F8BB}"/>
    <dgm:cxn modelId="{31C8D4D8-201F-4EFF-88A1-D71CCF5A7038}" srcId="{0370D053-E865-4A52-97E5-84145831EAA2}" destId="{D8799A67-2B15-4071-8DFF-F323849DC254}" srcOrd="2" destOrd="0" parTransId="{A08609AC-CC42-4219-B106-D5B614301E8F}" sibTransId="{95765F62-21B4-455B-9395-FE1DA76188F0}"/>
    <dgm:cxn modelId="{5AAC8FDA-373B-48C2-BB29-5FFDFFC1E967}" srcId="{633CA6EF-ECFB-4E2E-869E-6C38A7CB1069}" destId="{2E3D62EE-48E3-42D3-9A49-418E5315F71E}" srcOrd="2" destOrd="0" parTransId="{68EF0132-8E55-4557-8CFB-E918F2972573}" sibTransId="{F409E3F8-DA25-4EE8-8FC9-26437FEAA9FA}"/>
    <dgm:cxn modelId="{8CB159BD-919A-4FB6-91CD-A9F9CA055B41}" srcId="{EC4E662D-8366-4BA2-8B12-E1351A0896DC}" destId="{633CA6EF-ECFB-4E2E-869E-6C38A7CB1069}" srcOrd="0" destOrd="0" parTransId="{9A939BB7-1C70-4B13-B017-726DDAAA3452}" sibTransId="{12CDAE6B-6B2A-4A91-A4F4-913637B9D394}"/>
    <dgm:cxn modelId="{04F02249-AE52-4C21-8184-766444AF03E9}" type="presOf" srcId="{10FB7E15-B7D3-44D7-B666-F7C91351F442}" destId="{B8F8B3BC-59FE-408A-B6DB-4C71435934C5}" srcOrd="0" destOrd="1" presId="urn:microsoft.com/office/officeart/2005/8/layout/chevron2"/>
    <dgm:cxn modelId="{C1B84096-3B0C-407B-B307-96D466A02D55}" type="presOf" srcId="{F945DCAD-8EE7-4813-9608-FB007E9A6E31}" destId="{D2004FFB-DC3A-41A2-B6A6-0F8221136F1D}" srcOrd="0" destOrd="0" presId="urn:microsoft.com/office/officeart/2005/8/layout/chevron2"/>
    <dgm:cxn modelId="{8EBB974D-6FDE-41E0-88CF-89459DC5C053}" srcId="{0370D053-E865-4A52-97E5-84145831EAA2}" destId="{F07FD64E-1A87-4CEF-85BC-735CD20A9438}" srcOrd="0" destOrd="0" parTransId="{14D2D659-2EF6-4743-A6F9-375A531EE355}" sibTransId="{DABE1CC7-E199-45EC-AD41-9D1736D59667}"/>
    <dgm:cxn modelId="{B83B693C-A977-4425-851A-9B13B7011E69}" type="presOf" srcId="{D49218DB-DD81-4806-AF41-571B867FB7AA}" destId="{B0F0A2C9-9F5B-4E17-84E8-452A784ABC8C}" srcOrd="0" destOrd="0" presId="urn:microsoft.com/office/officeart/2005/8/layout/chevron2"/>
    <dgm:cxn modelId="{7A4CEA8F-187B-4CB2-ABC2-58D6EF17FC49}" srcId="{E56BDA77-856A-4DFE-8B4B-555737EC0D45}" destId="{F945DCAD-8EE7-4813-9608-FB007E9A6E31}" srcOrd="0" destOrd="0" parTransId="{C2BCA8BF-F02C-4B86-A754-5D3BA2909425}" sibTransId="{F9A6B519-47CB-47D3-BDDB-B2F99D7B3735}"/>
    <dgm:cxn modelId="{6285F0A5-6048-45B4-A978-A66D5450B5CC}" srcId="{633CA6EF-ECFB-4E2E-869E-6C38A7CB1069}" destId="{D49218DB-DD81-4806-AF41-571B867FB7AA}" srcOrd="0" destOrd="0" parTransId="{E73F19BA-1AC7-47FA-A877-D42B2E815AC1}" sibTransId="{A6967ABC-043D-4548-B2D3-D8D8564BF6B9}"/>
    <dgm:cxn modelId="{8CF9E338-717B-4B54-AC17-3F43635EFCBA}" srcId="{EC4E662D-8366-4BA2-8B12-E1351A0896DC}" destId="{0370D053-E865-4A52-97E5-84145831EAA2}" srcOrd="2" destOrd="0" parTransId="{34D4844B-1A3A-4DDD-81F8-D6FD1357408C}" sibTransId="{98A12A1C-DDDC-4A2B-82B5-BD0350C9DA6F}"/>
    <dgm:cxn modelId="{32B5E32A-660E-4E44-A2C0-C4C4DC6AE87E}" type="presOf" srcId="{EC4E662D-8366-4BA2-8B12-E1351A0896DC}" destId="{78A5CBB1-EFB4-4FA9-814A-D63C02A76551}" srcOrd="0" destOrd="0" presId="urn:microsoft.com/office/officeart/2005/8/layout/chevron2"/>
    <dgm:cxn modelId="{710A00E3-0A50-440B-AD28-4DD4ECFC4398}" type="presParOf" srcId="{78A5CBB1-EFB4-4FA9-814A-D63C02A76551}" destId="{D912FAB3-43F1-43C6-BD75-D5E48D994E76}" srcOrd="0" destOrd="0" presId="urn:microsoft.com/office/officeart/2005/8/layout/chevron2"/>
    <dgm:cxn modelId="{EB417CAB-0764-40EC-AC37-054F9A939EF6}" type="presParOf" srcId="{D912FAB3-43F1-43C6-BD75-D5E48D994E76}" destId="{A3AB369C-2952-41D1-B247-3CF37467CEB3}" srcOrd="0" destOrd="0" presId="urn:microsoft.com/office/officeart/2005/8/layout/chevron2"/>
    <dgm:cxn modelId="{C940E39C-AE32-490E-B3EE-F516864E2875}" type="presParOf" srcId="{D912FAB3-43F1-43C6-BD75-D5E48D994E76}" destId="{B0F0A2C9-9F5B-4E17-84E8-452A784ABC8C}" srcOrd="1" destOrd="0" presId="urn:microsoft.com/office/officeart/2005/8/layout/chevron2"/>
    <dgm:cxn modelId="{E13F398F-BC26-483E-93CC-1C614594EFF9}" type="presParOf" srcId="{78A5CBB1-EFB4-4FA9-814A-D63C02A76551}" destId="{9430AA9E-B3DE-4668-9E70-9E87655C0B2E}" srcOrd="1" destOrd="0" presId="urn:microsoft.com/office/officeart/2005/8/layout/chevron2"/>
    <dgm:cxn modelId="{6DC7F003-5242-4454-8F48-18DF6716F4AD}" type="presParOf" srcId="{78A5CBB1-EFB4-4FA9-814A-D63C02A76551}" destId="{56ADF03A-A656-4208-867F-1C3BF28EDB38}" srcOrd="2" destOrd="0" presId="urn:microsoft.com/office/officeart/2005/8/layout/chevron2"/>
    <dgm:cxn modelId="{D2690AC5-495F-4F78-91DC-C0B10CFD4E86}" type="presParOf" srcId="{56ADF03A-A656-4208-867F-1C3BF28EDB38}" destId="{059D5A42-BCAC-4C61-B26C-DC2261E1F3A2}" srcOrd="0" destOrd="0" presId="urn:microsoft.com/office/officeart/2005/8/layout/chevron2"/>
    <dgm:cxn modelId="{B7AE5C30-E818-45B8-A0FE-038525DB89DF}" type="presParOf" srcId="{56ADF03A-A656-4208-867F-1C3BF28EDB38}" destId="{D2004FFB-DC3A-41A2-B6A6-0F8221136F1D}" srcOrd="1" destOrd="0" presId="urn:microsoft.com/office/officeart/2005/8/layout/chevron2"/>
    <dgm:cxn modelId="{DD136796-F09A-4896-B4A4-EDAB76956A0B}" type="presParOf" srcId="{78A5CBB1-EFB4-4FA9-814A-D63C02A76551}" destId="{58A1B440-F128-42C8-9976-33CFA762761A}" srcOrd="3" destOrd="0" presId="urn:microsoft.com/office/officeart/2005/8/layout/chevron2"/>
    <dgm:cxn modelId="{01BB41FD-C566-45BE-8464-CF9C15EE0A5A}" type="presParOf" srcId="{78A5CBB1-EFB4-4FA9-814A-D63C02A76551}" destId="{04264DC0-1E35-4915-82B7-7832A6965A0F}" srcOrd="4" destOrd="0" presId="urn:microsoft.com/office/officeart/2005/8/layout/chevron2"/>
    <dgm:cxn modelId="{11FA4E04-0BA3-44DB-9C09-CC7E6FDD28B5}" type="presParOf" srcId="{04264DC0-1E35-4915-82B7-7832A6965A0F}" destId="{0B60D368-912B-4648-87D6-6B60DB51E971}" srcOrd="0" destOrd="0" presId="urn:microsoft.com/office/officeart/2005/8/layout/chevron2"/>
    <dgm:cxn modelId="{813B91AC-0C3E-41D9-975B-3D1C93D96A66}" type="presParOf" srcId="{04264DC0-1E35-4915-82B7-7832A6965A0F}" destId="{B8F8B3BC-59FE-408A-B6DB-4C71435934C5}" srcOrd="1" destOrd="0" presId="urn:microsoft.com/office/officeart/2005/8/layout/chevron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614A6BD-58CE-4F86-A981-780732BD475A}" type="doc">
      <dgm:prSet loTypeId="urn:microsoft.com/office/officeart/2005/8/layout/chevron2" loCatId="list" qsTypeId="urn:microsoft.com/office/officeart/2005/8/quickstyle/simple1" qsCatId="simple" csTypeId="urn:microsoft.com/office/officeart/2005/8/colors/accent1_2" csCatId="accent1" phldr="1"/>
      <dgm:spPr/>
      <dgm:t>
        <a:bodyPr/>
        <a:lstStyle/>
        <a:p>
          <a:endParaRPr lang="en-US"/>
        </a:p>
      </dgm:t>
    </dgm:pt>
    <dgm:pt modelId="{FD155484-A7B2-4289-81DA-87756C647F6E}">
      <dgm:prSet phldrT="[Text]"/>
      <dgm:spPr/>
      <dgm:t>
        <a:bodyPr/>
        <a:lstStyle/>
        <a:p>
          <a:r>
            <a:rPr lang="en-US" dirty="0" smtClean="0"/>
            <a:t>1980-1985</a:t>
          </a:r>
          <a:endParaRPr lang="en-US" dirty="0"/>
        </a:p>
      </dgm:t>
    </dgm:pt>
    <dgm:pt modelId="{D3C98E8C-17D3-4017-9C96-AADAD69AFB16}" type="parTrans" cxnId="{42085EDE-F5A0-4EE0-A185-862F751FE145}">
      <dgm:prSet/>
      <dgm:spPr/>
      <dgm:t>
        <a:bodyPr/>
        <a:lstStyle/>
        <a:p>
          <a:endParaRPr lang="en-US"/>
        </a:p>
      </dgm:t>
    </dgm:pt>
    <dgm:pt modelId="{79038289-8697-4420-A870-D4F77B1E5C11}" type="sibTrans" cxnId="{42085EDE-F5A0-4EE0-A185-862F751FE145}">
      <dgm:prSet/>
      <dgm:spPr/>
      <dgm:t>
        <a:bodyPr/>
        <a:lstStyle/>
        <a:p>
          <a:endParaRPr lang="en-US"/>
        </a:p>
      </dgm:t>
    </dgm:pt>
    <dgm:pt modelId="{6759A8D2-8A7A-438E-9A3E-508084B216CA}">
      <dgm:prSet phldrT="[Text]"/>
      <dgm:spPr/>
      <dgm:t>
        <a:bodyPr/>
        <a:lstStyle/>
        <a:p>
          <a:r>
            <a:rPr lang="en-US" dirty="0" smtClean="0"/>
            <a:t>Apple Macintosh, IBM PC</a:t>
          </a:r>
          <a:endParaRPr lang="en-US" dirty="0"/>
        </a:p>
      </dgm:t>
    </dgm:pt>
    <dgm:pt modelId="{63460872-B773-4229-B4E6-39652AA1F15C}" type="parTrans" cxnId="{E5064F3B-92F5-49AB-AA74-2E491B2CFD8C}">
      <dgm:prSet/>
      <dgm:spPr/>
      <dgm:t>
        <a:bodyPr/>
        <a:lstStyle/>
        <a:p>
          <a:endParaRPr lang="en-US"/>
        </a:p>
      </dgm:t>
    </dgm:pt>
    <dgm:pt modelId="{E4CAC7BE-5CBE-488B-A1FF-FC24C8D9E0A4}" type="sibTrans" cxnId="{E5064F3B-92F5-49AB-AA74-2E491B2CFD8C}">
      <dgm:prSet/>
      <dgm:spPr/>
      <dgm:t>
        <a:bodyPr/>
        <a:lstStyle/>
        <a:p>
          <a:endParaRPr lang="en-US"/>
        </a:p>
      </dgm:t>
    </dgm:pt>
    <dgm:pt modelId="{FC4B6719-3C95-4DD9-A55D-0B858A32B6C0}">
      <dgm:prSet phldrT="[Text]"/>
      <dgm:spPr/>
      <dgm:t>
        <a:bodyPr/>
        <a:lstStyle/>
        <a:p>
          <a:r>
            <a:rPr lang="en-US" dirty="0" smtClean="0"/>
            <a:t>Nintendo, Commodore 64,  </a:t>
          </a:r>
          <a:endParaRPr lang="en-US" dirty="0"/>
        </a:p>
      </dgm:t>
    </dgm:pt>
    <dgm:pt modelId="{917B6A70-E275-4756-A08A-99A5A42BB96F}" type="parTrans" cxnId="{9228257F-9879-43B7-A40C-2DC1E1AC12F7}">
      <dgm:prSet/>
      <dgm:spPr/>
      <dgm:t>
        <a:bodyPr/>
        <a:lstStyle/>
        <a:p>
          <a:endParaRPr lang="en-US"/>
        </a:p>
      </dgm:t>
    </dgm:pt>
    <dgm:pt modelId="{0FD6E33A-7302-434A-BE8E-8DD0F8B64FCE}" type="sibTrans" cxnId="{9228257F-9879-43B7-A40C-2DC1E1AC12F7}">
      <dgm:prSet/>
      <dgm:spPr/>
      <dgm:t>
        <a:bodyPr/>
        <a:lstStyle/>
        <a:p>
          <a:endParaRPr lang="en-US"/>
        </a:p>
      </dgm:t>
    </dgm:pt>
    <dgm:pt modelId="{B03A241E-B351-47D3-B632-E3887E05FCF5}">
      <dgm:prSet phldrT="[Text]"/>
      <dgm:spPr/>
      <dgm:t>
        <a:bodyPr/>
        <a:lstStyle/>
        <a:p>
          <a:r>
            <a:rPr lang="en-US" dirty="0" smtClean="0"/>
            <a:t>1986-1990</a:t>
          </a:r>
          <a:endParaRPr lang="en-US" dirty="0"/>
        </a:p>
      </dgm:t>
    </dgm:pt>
    <dgm:pt modelId="{A68D7D73-28A1-451D-8A01-0D4AC453CBF0}" type="parTrans" cxnId="{D369CCE6-F113-48F8-9491-EDCCF4338AC6}">
      <dgm:prSet/>
      <dgm:spPr/>
      <dgm:t>
        <a:bodyPr/>
        <a:lstStyle/>
        <a:p>
          <a:endParaRPr lang="en-US"/>
        </a:p>
      </dgm:t>
    </dgm:pt>
    <dgm:pt modelId="{E488C531-E57F-4B14-BF12-69E4F80C44B2}" type="sibTrans" cxnId="{D369CCE6-F113-48F8-9491-EDCCF4338AC6}">
      <dgm:prSet/>
      <dgm:spPr/>
      <dgm:t>
        <a:bodyPr/>
        <a:lstStyle/>
        <a:p>
          <a:endParaRPr lang="en-US"/>
        </a:p>
      </dgm:t>
    </dgm:pt>
    <dgm:pt modelId="{6CEB066F-225F-4C3C-BAE6-C1DCF45144AE}">
      <dgm:prSet phldrT="[Text]"/>
      <dgm:spPr/>
      <dgm:t>
        <a:bodyPr/>
        <a:lstStyle/>
        <a:p>
          <a:r>
            <a:rPr lang="en-US" dirty="0" smtClean="0"/>
            <a:t>Disposable Camera, Gameboy, Digital cell phone</a:t>
          </a:r>
          <a:endParaRPr lang="en-US" dirty="0"/>
        </a:p>
      </dgm:t>
    </dgm:pt>
    <dgm:pt modelId="{DA4C00B3-5714-4C11-849B-688E765AAE0B}" type="parTrans" cxnId="{3F9662F7-547B-4B6D-A7DA-A889B4A8123C}">
      <dgm:prSet/>
      <dgm:spPr/>
      <dgm:t>
        <a:bodyPr/>
        <a:lstStyle/>
        <a:p>
          <a:endParaRPr lang="en-US"/>
        </a:p>
      </dgm:t>
    </dgm:pt>
    <dgm:pt modelId="{66F04328-E02A-41A9-8B80-02EDEC91CD05}" type="sibTrans" cxnId="{3F9662F7-547B-4B6D-A7DA-A889B4A8123C}">
      <dgm:prSet/>
      <dgm:spPr/>
      <dgm:t>
        <a:bodyPr/>
        <a:lstStyle/>
        <a:p>
          <a:endParaRPr lang="en-US"/>
        </a:p>
      </dgm:t>
    </dgm:pt>
    <dgm:pt modelId="{9478CB65-F8F3-4FAE-8F98-95A1ECA217D4}">
      <dgm:prSet phldrT="[Text]"/>
      <dgm:spPr/>
      <dgm:t>
        <a:bodyPr/>
        <a:lstStyle/>
        <a:p>
          <a:r>
            <a:rPr lang="en-US" dirty="0" smtClean="0"/>
            <a:t>Electric pocket calculator, </a:t>
          </a:r>
          <a:r>
            <a:rPr lang="en-US" dirty="0" err="1" smtClean="0"/>
            <a:t>Boombox</a:t>
          </a:r>
          <a:endParaRPr lang="en-US" dirty="0"/>
        </a:p>
      </dgm:t>
    </dgm:pt>
    <dgm:pt modelId="{EC9CA5F7-FCCA-4A16-BC3C-6888E99A94E7}" type="parTrans" cxnId="{7BE73A10-0939-4EA8-91EA-B0468A5B557E}">
      <dgm:prSet/>
      <dgm:spPr/>
      <dgm:t>
        <a:bodyPr/>
        <a:lstStyle/>
        <a:p>
          <a:endParaRPr lang="en-US"/>
        </a:p>
      </dgm:t>
    </dgm:pt>
    <dgm:pt modelId="{DD540015-61C9-4478-818B-C68DA398A55D}" type="sibTrans" cxnId="{7BE73A10-0939-4EA8-91EA-B0468A5B557E}">
      <dgm:prSet/>
      <dgm:spPr/>
      <dgm:t>
        <a:bodyPr/>
        <a:lstStyle/>
        <a:p>
          <a:endParaRPr lang="en-US"/>
        </a:p>
      </dgm:t>
    </dgm:pt>
    <dgm:pt modelId="{C1C6221B-BC29-473C-97D7-5DE5BFC98B7F}">
      <dgm:prSet phldrT="[Text]"/>
      <dgm:spPr/>
      <dgm:t>
        <a:bodyPr/>
        <a:lstStyle/>
        <a:p>
          <a:r>
            <a:rPr lang="en-US" dirty="0" smtClean="0"/>
            <a:t>1990-2000</a:t>
          </a:r>
          <a:endParaRPr lang="en-US" dirty="0"/>
        </a:p>
      </dgm:t>
    </dgm:pt>
    <dgm:pt modelId="{B729DDC6-6315-40D2-8271-649F639D6C23}" type="parTrans" cxnId="{9A9563AE-44D5-4E36-BDC1-1FA118480064}">
      <dgm:prSet/>
      <dgm:spPr/>
      <dgm:t>
        <a:bodyPr/>
        <a:lstStyle/>
        <a:p>
          <a:endParaRPr lang="en-US"/>
        </a:p>
      </dgm:t>
    </dgm:pt>
    <dgm:pt modelId="{F3166F2E-DEFC-492F-A84F-F59EC1A94EEA}" type="sibTrans" cxnId="{9A9563AE-44D5-4E36-BDC1-1FA118480064}">
      <dgm:prSet/>
      <dgm:spPr/>
      <dgm:t>
        <a:bodyPr/>
        <a:lstStyle/>
        <a:p>
          <a:endParaRPr lang="en-US"/>
        </a:p>
      </dgm:t>
    </dgm:pt>
    <dgm:pt modelId="{A3476A78-F154-41E8-A0FD-230AA03BA159}">
      <dgm:prSet phldrT="[Text]"/>
      <dgm:spPr/>
      <dgm:t>
        <a:bodyPr/>
        <a:lstStyle/>
        <a:p>
          <a:r>
            <a:rPr lang="en-US" dirty="0" smtClean="0"/>
            <a:t>World wide web (internet), Google search engine</a:t>
          </a:r>
          <a:endParaRPr lang="en-US" dirty="0"/>
        </a:p>
      </dgm:t>
    </dgm:pt>
    <dgm:pt modelId="{21160D98-0B8E-4DE2-83E0-B27F5871392E}" type="parTrans" cxnId="{255F24F8-D4C9-44DF-93C9-591DD79D3EB5}">
      <dgm:prSet/>
      <dgm:spPr/>
      <dgm:t>
        <a:bodyPr/>
        <a:lstStyle/>
        <a:p>
          <a:endParaRPr lang="en-US"/>
        </a:p>
      </dgm:t>
    </dgm:pt>
    <dgm:pt modelId="{C99BA532-AFBC-48FA-BE7A-7ED6AAC1142C}" type="sibTrans" cxnId="{255F24F8-D4C9-44DF-93C9-591DD79D3EB5}">
      <dgm:prSet/>
      <dgm:spPr/>
      <dgm:t>
        <a:bodyPr/>
        <a:lstStyle/>
        <a:p>
          <a:endParaRPr lang="en-US"/>
        </a:p>
      </dgm:t>
    </dgm:pt>
    <dgm:pt modelId="{B85263D0-FD07-4375-A471-7BA40D49557B}">
      <dgm:prSet phldrT="[Text]"/>
      <dgm:spPr/>
      <dgm:t>
        <a:bodyPr/>
        <a:lstStyle/>
        <a:p>
          <a:r>
            <a:rPr lang="en-US" dirty="0" smtClean="0"/>
            <a:t>Java, Linux, Windows 95/98</a:t>
          </a:r>
          <a:endParaRPr lang="en-US" dirty="0"/>
        </a:p>
      </dgm:t>
    </dgm:pt>
    <dgm:pt modelId="{6DC63627-1262-445E-A08E-C6D02D7019D1}" type="parTrans" cxnId="{31CCFC42-1262-4508-810B-B479A105B0D8}">
      <dgm:prSet/>
      <dgm:spPr/>
      <dgm:t>
        <a:bodyPr/>
        <a:lstStyle/>
        <a:p>
          <a:endParaRPr lang="en-US"/>
        </a:p>
      </dgm:t>
    </dgm:pt>
    <dgm:pt modelId="{80A1E7EF-9F38-4C88-95A0-98306E8FF254}" type="sibTrans" cxnId="{31CCFC42-1262-4508-810B-B479A105B0D8}">
      <dgm:prSet/>
      <dgm:spPr/>
      <dgm:t>
        <a:bodyPr/>
        <a:lstStyle/>
        <a:p>
          <a:endParaRPr lang="en-US"/>
        </a:p>
      </dgm:t>
    </dgm:pt>
    <dgm:pt modelId="{B4BE37AF-F57F-4692-91E2-CA7B4EAD9A0C}">
      <dgm:prSet phldrT="[Text]"/>
      <dgm:spPr/>
      <dgm:t>
        <a:bodyPr/>
        <a:lstStyle/>
        <a:p>
          <a:r>
            <a:rPr lang="en-US" dirty="0" smtClean="0"/>
            <a:t>MS-DOS, Windows operating system</a:t>
          </a:r>
          <a:endParaRPr lang="en-US" dirty="0"/>
        </a:p>
      </dgm:t>
    </dgm:pt>
    <dgm:pt modelId="{74E4B1DF-7054-440D-87C4-AFF36185019D}" type="parTrans" cxnId="{CAF8A2EA-1A77-485F-86F2-9E0F7345F426}">
      <dgm:prSet/>
      <dgm:spPr/>
      <dgm:t>
        <a:bodyPr/>
        <a:lstStyle/>
        <a:p>
          <a:endParaRPr lang="en-US"/>
        </a:p>
      </dgm:t>
    </dgm:pt>
    <dgm:pt modelId="{C5F2D5B6-C669-448C-98A2-446CFC026E7E}" type="sibTrans" cxnId="{CAF8A2EA-1A77-485F-86F2-9E0F7345F426}">
      <dgm:prSet/>
      <dgm:spPr/>
      <dgm:t>
        <a:bodyPr/>
        <a:lstStyle/>
        <a:p>
          <a:endParaRPr lang="en-US"/>
        </a:p>
      </dgm:t>
    </dgm:pt>
    <dgm:pt modelId="{626EC973-2D1E-49E0-876C-1F20A23745CD}">
      <dgm:prSet phldrT="[Text]"/>
      <dgm:spPr/>
      <dgm:t>
        <a:bodyPr/>
        <a:lstStyle/>
        <a:p>
          <a:r>
            <a:rPr lang="en-US" dirty="0" smtClean="0"/>
            <a:t>High Definition displays</a:t>
          </a:r>
          <a:endParaRPr lang="en-US" dirty="0"/>
        </a:p>
      </dgm:t>
    </dgm:pt>
    <dgm:pt modelId="{F478C9F4-1581-46D0-9F94-5724D7337AC7}" type="parTrans" cxnId="{CC4BE768-6A05-4773-8527-E98617D1D9B8}">
      <dgm:prSet/>
      <dgm:spPr/>
      <dgm:t>
        <a:bodyPr/>
        <a:lstStyle/>
        <a:p>
          <a:endParaRPr lang="en-US"/>
        </a:p>
      </dgm:t>
    </dgm:pt>
    <dgm:pt modelId="{DA88D174-AB86-4C69-8FAB-83C818086DE2}" type="sibTrans" cxnId="{CC4BE768-6A05-4773-8527-E98617D1D9B8}">
      <dgm:prSet/>
      <dgm:spPr/>
      <dgm:t>
        <a:bodyPr/>
        <a:lstStyle/>
        <a:p>
          <a:endParaRPr lang="en-US"/>
        </a:p>
      </dgm:t>
    </dgm:pt>
    <dgm:pt modelId="{691E72A5-B290-4033-9567-FF358E7718EE}">
      <dgm:prSet phldrT="[Text]"/>
      <dgm:spPr/>
      <dgm:t>
        <a:bodyPr/>
        <a:lstStyle/>
        <a:p>
          <a:r>
            <a:rPr lang="en-US" dirty="0" smtClean="0"/>
            <a:t>Hotmail.com (internet email), IM (AIM)</a:t>
          </a:r>
          <a:endParaRPr lang="en-US" dirty="0"/>
        </a:p>
      </dgm:t>
    </dgm:pt>
    <dgm:pt modelId="{8ADC23AE-FD55-4B98-BD9A-BA7E2CC48F15}" type="parTrans" cxnId="{A313F6CD-0B1B-4DA3-A7C7-5161F2DA57A9}">
      <dgm:prSet/>
      <dgm:spPr/>
      <dgm:t>
        <a:bodyPr/>
        <a:lstStyle/>
        <a:p>
          <a:endParaRPr lang="en-US"/>
        </a:p>
      </dgm:t>
    </dgm:pt>
    <dgm:pt modelId="{26347425-41AE-4436-9071-B130A0149BAA}" type="sibTrans" cxnId="{A313F6CD-0B1B-4DA3-A7C7-5161F2DA57A9}">
      <dgm:prSet/>
      <dgm:spPr/>
      <dgm:t>
        <a:bodyPr/>
        <a:lstStyle/>
        <a:p>
          <a:endParaRPr lang="en-US"/>
        </a:p>
      </dgm:t>
    </dgm:pt>
    <dgm:pt modelId="{84941BC0-ECF9-42C9-8692-BF687D08C543}" type="pres">
      <dgm:prSet presAssocID="{3614A6BD-58CE-4F86-A981-780732BD475A}" presName="linearFlow" presStyleCnt="0">
        <dgm:presLayoutVars>
          <dgm:dir/>
          <dgm:animLvl val="lvl"/>
          <dgm:resizeHandles val="exact"/>
        </dgm:presLayoutVars>
      </dgm:prSet>
      <dgm:spPr/>
      <dgm:t>
        <a:bodyPr/>
        <a:lstStyle/>
        <a:p>
          <a:endParaRPr lang="en-US"/>
        </a:p>
      </dgm:t>
    </dgm:pt>
    <dgm:pt modelId="{911F4F83-9D61-423C-ABE2-9694E9115D90}" type="pres">
      <dgm:prSet presAssocID="{FD155484-A7B2-4289-81DA-87756C647F6E}" presName="composite" presStyleCnt="0"/>
      <dgm:spPr/>
    </dgm:pt>
    <dgm:pt modelId="{6B152876-E2A4-4E40-B22F-29958DB45FD3}" type="pres">
      <dgm:prSet presAssocID="{FD155484-A7B2-4289-81DA-87756C647F6E}" presName="parentText" presStyleLbl="alignNode1" presStyleIdx="0" presStyleCnt="3">
        <dgm:presLayoutVars>
          <dgm:chMax val="1"/>
          <dgm:bulletEnabled val="1"/>
        </dgm:presLayoutVars>
      </dgm:prSet>
      <dgm:spPr/>
      <dgm:t>
        <a:bodyPr/>
        <a:lstStyle/>
        <a:p>
          <a:endParaRPr lang="en-US"/>
        </a:p>
      </dgm:t>
    </dgm:pt>
    <dgm:pt modelId="{ADCE0BF6-FA89-4C07-9DFA-CA0FA9827F3A}" type="pres">
      <dgm:prSet presAssocID="{FD155484-A7B2-4289-81DA-87756C647F6E}" presName="descendantText" presStyleLbl="alignAcc1" presStyleIdx="0" presStyleCnt="3">
        <dgm:presLayoutVars>
          <dgm:bulletEnabled val="1"/>
        </dgm:presLayoutVars>
      </dgm:prSet>
      <dgm:spPr/>
      <dgm:t>
        <a:bodyPr/>
        <a:lstStyle/>
        <a:p>
          <a:endParaRPr lang="en-US"/>
        </a:p>
      </dgm:t>
    </dgm:pt>
    <dgm:pt modelId="{0BE03E9B-06D5-413E-A172-5BE66DC11107}" type="pres">
      <dgm:prSet presAssocID="{79038289-8697-4420-A870-D4F77B1E5C11}" presName="sp" presStyleCnt="0"/>
      <dgm:spPr/>
    </dgm:pt>
    <dgm:pt modelId="{6CEB59C4-11B6-4E30-8065-647A0BAAFD58}" type="pres">
      <dgm:prSet presAssocID="{B03A241E-B351-47D3-B632-E3887E05FCF5}" presName="composite" presStyleCnt="0"/>
      <dgm:spPr/>
    </dgm:pt>
    <dgm:pt modelId="{A2A3CD42-94FD-4EBA-8B85-13E45759F7AC}" type="pres">
      <dgm:prSet presAssocID="{B03A241E-B351-47D3-B632-E3887E05FCF5}" presName="parentText" presStyleLbl="alignNode1" presStyleIdx="1" presStyleCnt="3">
        <dgm:presLayoutVars>
          <dgm:chMax val="1"/>
          <dgm:bulletEnabled val="1"/>
        </dgm:presLayoutVars>
      </dgm:prSet>
      <dgm:spPr/>
      <dgm:t>
        <a:bodyPr/>
        <a:lstStyle/>
        <a:p>
          <a:endParaRPr lang="en-US"/>
        </a:p>
      </dgm:t>
    </dgm:pt>
    <dgm:pt modelId="{01CE8DC7-9B8B-48F6-ABF3-2510D14F6F1D}" type="pres">
      <dgm:prSet presAssocID="{B03A241E-B351-47D3-B632-E3887E05FCF5}" presName="descendantText" presStyleLbl="alignAcc1" presStyleIdx="1" presStyleCnt="3">
        <dgm:presLayoutVars>
          <dgm:bulletEnabled val="1"/>
        </dgm:presLayoutVars>
      </dgm:prSet>
      <dgm:spPr/>
      <dgm:t>
        <a:bodyPr/>
        <a:lstStyle/>
        <a:p>
          <a:endParaRPr lang="en-US"/>
        </a:p>
      </dgm:t>
    </dgm:pt>
    <dgm:pt modelId="{4F7DBE8C-59F8-483A-9A7E-B08C8A25E15C}" type="pres">
      <dgm:prSet presAssocID="{E488C531-E57F-4B14-BF12-69E4F80C44B2}" presName="sp" presStyleCnt="0"/>
      <dgm:spPr/>
    </dgm:pt>
    <dgm:pt modelId="{AB9E4147-40DF-4E7B-8A44-558068DB82BC}" type="pres">
      <dgm:prSet presAssocID="{C1C6221B-BC29-473C-97D7-5DE5BFC98B7F}" presName="composite" presStyleCnt="0"/>
      <dgm:spPr/>
    </dgm:pt>
    <dgm:pt modelId="{146D5A47-0D4D-410A-921A-7DF3D1F738B0}" type="pres">
      <dgm:prSet presAssocID="{C1C6221B-BC29-473C-97D7-5DE5BFC98B7F}" presName="parentText" presStyleLbl="alignNode1" presStyleIdx="2" presStyleCnt="3">
        <dgm:presLayoutVars>
          <dgm:chMax val="1"/>
          <dgm:bulletEnabled val="1"/>
        </dgm:presLayoutVars>
      </dgm:prSet>
      <dgm:spPr/>
      <dgm:t>
        <a:bodyPr/>
        <a:lstStyle/>
        <a:p>
          <a:endParaRPr lang="en-US"/>
        </a:p>
      </dgm:t>
    </dgm:pt>
    <dgm:pt modelId="{F2A6A41E-67E3-46E3-A4AB-82DB144884F8}" type="pres">
      <dgm:prSet presAssocID="{C1C6221B-BC29-473C-97D7-5DE5BFC98B7F}" presName="descendantText" presStyleLbl="alignAcc1" presStyleIdx="2" presStyleCnt="3">
        <dgm:presLayoutVars>
          <dgm:bulletEnabled val="1"/>
        </dgm:presLayoutVars>
      </dgm:prSet>
      <dgm:spPr/>
      <dgm:t>
        <a:bodyPr/>
        <a:lstStyle/>
        <a:p>
          <a:endParaRPr lang="en-US"/>
        </a:p>
      </dgm:t>
    </dgm:pt>
  </dgm:ptLst>
  <dgm:cxnLst>
    <dgm:cxn modelId="{131B2BB4-88A4-475D-A605-7FC28A6E2090}" type="presOf" srcId="{C1C6221B-BC29-473C-97D7-5DE5BFC98B7F}" destId="{146D5A47-0D4D-410A-921A-7DF3D1F738B0}" srcOrd="0" destOrd="0" presId="urn:microsoft.com/office/officeart/2005/8/layout/chevron2"/>
    <dgm:cxn modelId="{E5064F3B-92F5-49AB-AA74-2E491B2CFD8C}" srcId="{FD155484-A7B2-4289-81DA-87756C647F6E}" destId="{6759A8D2-8A7A-438E-9A3E-508084B216CA}" srcOrd="0" destOrd="0" parTransId="{63460872-B773-4229-B4E6-39652AA1F15C}" sibTransId="{E4CAC7BE-5CBE-488B-A1FF-FC24C8D9E0A4}"/>
    <dgm:cxn modelId="{20C3ADBC-39ED-45D1-987A-00E8E166A0C8}" type="presOf" srcId="{6CEB066F-225F-4C3C-BAE6-C1DCF45144AE}" destId="{01CE8DC7-9B8B-48F6-ABF3-2510D14F6F1D}" srcOrd="0" destOrd="0" presId="urn:microsoft.com/office/officeart/2005/8/layout/chevron2"/>
    <dgm:cxn modelId="{C768205C-D865-45F6-9EA0-96E96EBAFE54}" type="presOf" srcId="{626EC973-2D1E-49E0-876C-1F20A23745CD}" destId="{01CE8DC7-9B8B-48F6-ABF3-2510D14F6F1D}" srcOrd="0" destOrd="2" presId="urn:microsoft.com/office/officeart/2005/8/layout/chevron2"/>
    <dgm:cxn modelId="{9228257F-9879-43B7-A40C-2DC1E1AC12F7}" srcId="{FD155484-A7B2-4289-81DA-87756C647F6E}" destId="{FC4B6719-3C95-4DD9-A55D-0B858A32B6C0}" srcOrd="1" destOrd="0" parTransId="{917B6A70-E275-4756-A08A-99A5A42BB96F}" sibTransId="{0FD6E33A-7302-434A-BE8E-8DD0F8B64FCE}"/>
    <dgm:cxn modelId="{53A08B5F-88FB-4CAD-AF9A-A1105865735C}" type="presOf" srcId="{6759A8D2-8A7A-438E-9A3E-508084B216CA}" destId="{ADCE0BF6-FA89-4C07-9DFA-CA0FA9827F3A}" srcOrd="0" destOrd="0" presId="urn:microsoft.com/office/officeart/2005/8/layout/chevron2"/>
    <dgm:cxn modelId="{A313F6CD-0B1B-4DA3-A7C7-5161F2DA57A9}" srcId="{C1C6221B-BC29-473C-97D7-5DE5BFC98B7F}" destId="{691E72A5-B290-4033-9567-FF358E7718EE}" srcOrd="2" destOrd="0" parTransId="{8ADC23AE-FD55-4B98-BD9A-BA7E2CC48F15}" sibTransId="{26347425-41AE-4436-9071-B130A0149BAA}"/>
    <dgm:cxn modelId="{5483EB41-D133-40A4-9B0A-B1E3BB8D797C}" type="presOf" srcId="{9478CB65-F8F3-4FAE-8F98-95A1ECA217D4}" destId="{01CE8DC7-9B8B-48F6-ABF3-2510D14F6F1D}" srcOrd="0" destOrd="1" presId="urn:microsoft.com/office/officeart/2005/8/layout/chevron2"/>
    <dgm:cxn modelId="{1D05340F-31C5-49C0-B9C5-8D54AFE8CD48}" type="presOf" srcId="{3614A6BD-58CE-4F86-A981-780732BD475A}" destId="{84941BC0-ECF9-42C9-8692-BF687D08C543}" srcOrd="0" destOrd="0" presId="urn:microsoft.com/office/officeart/2005/8/layout/chevron2"/>
    <dgm:cxn modelId="{31CCFC42-1262-4508-810B-B479A105B0D8}" srcId="{C1C6221B-BC29-473C-97D7-5DE5BFC98B7F}" destId="{B85263D0-FD07-4375-A471-7BA40D49557B}" srcOrd="1" destOrd="0" parTransId="{6DC63627-1262-445E-A08E-C6D02D7019D1}" sibTransId="{80A1E7EF-9F38-4C88-95A0-98306E8FF254}"/>
    <dgm:cxn modelId="{CC4BE768-6A05-4773-8527-E98617D1D9B8}" srcId="{B03A241E-B351-47D3-B632-E3887E05FCF5}" destId="{626EC973-2D1E-49E0-876C-1F20A23745CD}" srcOrd="2" destOrd="0" parTransId="{F478C9F4-1581-46D0-9F94-5724D7337AC7}" sibTransId="{DA88D174-AB86-4C69-8FAB-83C818086DE2}"/>
    <dgm:cxn modelId="{1E503A21-B28D-467B-93C6-4AA8559FA677}" type="presOf" srcId="{B85263D0-FD07-4375-A471-7BA40D49557B}" destId="{F2A6A41E-67E3-46E3-A4AB-82DB144884F8}" srcOrd="0" destOrd="1" presId="urn:microsoft.com/office/officeart/2005/8/layout/chevron2"/>
    <dgm:cxn modelId="{CAF8A2EA-1A77-485F-86F2-9E0F7345F426}" srcId="{FD155484-A7B2-4289-81DA-87756C647F6E}" destId="{B4BE37AF-F57F-4692-91E2-CA7B4EAD9A0C}" srcOrd="2" destOrd="0" parTransId="{74E4B1DF-7054-440D-87C4-AFF36185019D}" sibTransId="{C5F2D5B6-C669-448C-98A2-446CFC026E7E}"/>
    <dgm:cxn modelId="{42085EDE-F5A0-4EE0-A185-862F751FE145}" srcId="{3614A6BD-58CE-4F86-A981-780732BD475A}" destId="{FD155484-A7B2-4289-81DA-87756C647F6E}" srcOrd="0" destOrd="0" parTransId="{D3C98E8C-17D3-4017-9C96-AADAD69AFB16}" sibTransId="{79038289-8697-4420-A870-D4F77B1E5C11}"/>
    <dgm:cxn modelId="{7BE73A10-0939-4EA8-91EA-B0468A5B557E}" srcId="{B03A241E-B351-47D3-B632-E3887E05FCF5}" destId="{9478CB65-F8F3-4FAE-8F98-95A1ECA217D4}" srcOrd="1" destOrd="0" parTransId="{EC9CA5F7-FCCA-4A16-BC3C-6888E99A94E7}" sibTransId="{DD540015-61C9-4478-818B-C68DA398A55D}"/>
    <dgm:cxn modelId="{3F9662F7-547B-4B6D-A7DA-A889B4A8123C}" srcId="{B03A241E-B351-47D3-B632-E3887E05FCF5}" destId="{6CEB066F-225F-4C3C-BAE6-C1DCF45144AE}" srcOrd="0" destOrd="0" parTransId="{DA4C00B3-5714-4C11-849B-688E765AAE0B}" sibTransId="{66F04328-E02A-41A9-8B80-02EDEC91CD05}"/>
    <dgm:cxn modelId="{B65322A0-0B8D-4106-B4D8-C5C1F08F8F6B}" type="presOf" srcId="{B4BE37AF-F57F-4692-91E2-CA7B4EAD9A0C}" destId="{ADCE0BF6-FA89-4C07-9DFA-CA0FA9827F3A}" srcOrd="0" destOrd="2" presId="urn:microsoft.com/office/officeart/2005/8/layout/chevron2"/>
    <dgm:cxn modelId="{36728774-3F75-4FC3-AC4C-1BD436A046F0}" type="presOf" srcId="{FC4B6719-3C95-4DD9-A55D-0B858A32B6C0}" destId="{ADCE0BF6-FA89-4C07-9DFA-CA0FA9827F3A}" srcOrd="0" destOrd="1" presId="urn:microsoft.com/office/officeart/2005/8/layout/chevron2"/>
    <dgm:cxn modelId="{DD26E89B-63B6-4F82-9B49-D0C7F0CCCAC3}" type="presOf" srcId="{B03A241E-B351-47D3-B632-E3887E05FCF5}" destId="{A2A3CD42-94FD-4EBA-8B85-13E45759F7AC}" srcOrd="0" destOrd="0" presId="urn:microsoft.com/office/officeart/2005/8/layout/chevron2"/>
    <dgm:cxn modelId="{255F24F8-D4C9-44DF-93C9-591DD79D3EB5}" srcId="{C1C6221B-BC29-473C-97D7-5DE5BFC98B7F}" destId="{A3476A78-F154-41E8-A0FD-230AA03BA159}" srcOrd="0" destOrd="0" parTransId="{21160D98-0B8E-4DE2-83E0-B27F5871392E}" sibTransId="{C99BA532-AFBC-48FA-BE7A-7ED6AAC1142C}"/>
    <dgm:cxn modelId="{2B079AFB-5545-4EFF-B6F2-C1CA1EBC195B}" type="presOf" srcId="{A3476A78-F154-41E8-A0FD-230AA03BA159}" destId="{F2A6A41E-67E3-46E3-A4AB-82DB144884F8}" srcOrd="0" destOrd="0" presId="urn:microsoft.com/office/officeart/2005/8/layout/chevron2"/>
    <dgm:cxn modelId="{D369CCE6-F113-48F8-9491-EDCCF4338AC6}" srcId="{3614A6BD-58CE-4F86-A981-780732BD475A}" destId="{B03A241E-B351-47D3-B632-E3887E05FCF5}" srcOrd="1" destOrd="0" parTransId="{A68D7D73-28A1-451D-8A01-0D4AC453CBF0}" sibTransId="{E488C531-E57F-4B14-BF12-69E4F80C44B2}"/>
    <dgm:cxn modelId="{C70848A7-BFE2-4968-B634-CFA28CE765C2}" type="presOf" srcId="{691E72A5-B290-4033-9567-FF358E7718EE}" destId="{F2A6A41E-67E3-46E3-A4AB-82DB144884F8}" srcOrd="0" destOrd="2" presId="urn:microsoft.com/office/officeart/2005/8/layout/chevron2"/>
    <dgm:cxn modelId="{E2DE05D9-D79E-4677-B1C9-B0987DCB2223}" type="presOf" srcId="{FD155484-A7B2-4289-81DA-87756C647F6E}" destId="{6B152876-E2A4-4E40-B22F-29958DB45FD3}" srcOrd="0" destOrd="0" presId="urn:microsoft.com/office/officeart/2005/8/layout/chevron2"/>
    <dgm:cxn modelId="{9A9563AE-44D5-4E36-BDC1-1FA118480064}" srcId="{3614A6BD-58CE-4F86-A981-780732BD475A}" destId="{C1C6221B-BC29-473C-97D7-5DE5BFC98B7F}" srcOrd="2" destOrd="0" parTransId="{B729DDC6-6315-40D2-8271-649F639D6C23}" sibTransId="{F3166F2E-DEFC-492F-A84F-F59EC1A94EEA}"/>
    <dgm:cxn modelId="{79561CB9-39F0-49CD-A15F-A4282B3932A9}" type="presParOf" srcId="{84941BC0-ECF9-42C9-8692-BF687D08C543}" destId="{911F4F83-9D61-423C-ABE2-9694E9115D90}" srcOrd="0" destOrd="0" presId="urn:microsoft.com/office/officeart/2005/8/layout/chevron2"/>
    <dgm:cxn modelId="{AA58E96A-F185-4D93-9BBA-6BB8350FA122}" type="presParOf" srcId="{911F4F83-9D61-423C-ABE2-9694E9115D90}" destId="{6B152876-E2A4-4E40-B22F-29958DB45FD3}" srcOrd="0" destOrd="0" presId="urn:microsoft.com/office/officeart/2005/8/layout/chevron2"/>
    <dgm:cxn modelId="{542A4802-517D-4EC6-8E05-F7C9C25DE0DE}" type="presParOf" srcId="{911F4F83-9D61-423C-ABE2-9694E9115D90}" destId="{ADCE0BF6-FA89-4C07-9DFA-CA0FA9827F3A}" srcOrd="1" destOrd="0" presId="urn:microsoft.com/office/officeart/2005/8/layout/chevron2"/>
    <dgm:cxn modelId="{F0AB5B99-597E-48BF-95C3-BCB7E70678F8}" type="presParOf" srcId="{84941BC0-ECF9-42C9-8692-BF687D08C543}" destId="{0BE03E9B-06D5-413E-A172-5BE66DC11107}" srcOrd="1" destOrd="0" presId="urn:microsoft.com/office/officeart/2005/8/layout/chevron2"/>
    <dgm:cxn modelId="{9084005A-5906-4A4B-BEBB-2047FF23E97E}" type="presParOf" srcId="{84941BC0-ECF9-42C9-8692-BF687D08C543}" destId="{6CEB59C4-11B6-4E30-8065-647A0BAAFD58}" srcOrd="2" destOrd="0" presId="urn:microsoft.com/office/officeart/2005/8/layout/chevron2"/>
    <dgm:cxn modelId="{908EE107-4378-4664-AAD0-08875057301B}" type="presParOf" srcId="{6CEB59C4-11B6-4E30-8065-647A0BAAFD58}" destId="{A2A3CD42-94FD-4EBA-8B85-13E45759F7AC}" srcOrd="0" destOrd="0" presId="urn:microsoft.com/office/officeart/2005/8/layout/chevron2"/>
    <dgm:cxn modelId="{7E2E6F96-6AD7-42E0-B3F5-39561B852A05}" type="presParOf" srcId="{6CEB59C4-11B6-4E30-8065-647A0BAAFD58}" destId="{01CE8DC7-9B8B-48F6-ABF3-2510D14F6F1D}" srcOrd="1" destOrd="0" presId="urn:microsoft.com/office/officeart/2005/8/layout/chevron2"/>
    <dgm:cxn modelId="{6378960B-426E-4DFA-9408-DBE64A0020B9}" type="presParOf" srcId="{84941BC0-ECF9-42C9-8692-BF687D08C543}" destId="{4F7DBE8C-59F8-483A-9A7E-B08C8A25E15C}" srcOrd="3" destOrd="0" presId="urn:microsoft.com/office/officeart/2005/8/layout/chevron2"/>
    <dgm:cxn modelId="{273E53C7-8BE4-47BF-A372-A3EE1286E6A9}" type="presParOf" srcId="{84941BC0-ECF9-42C9-8692-BF687D08C543}" destId="{AB9E4147-40DF-4E7B-8A44-558068DB82BC}" srcOrd="4" destOrd="0" presId="urn:microsoft.com/office/officeart/2005/8/layout/chevron2"/>
    <dgm:cxn modelId="{114C5EE8-36A7-4590-809E-2A55B3E70C19}" type="presParOf" srcId="{AB9E4147-40DF-4E7B-8A44-558068DB82BC}" destId="{146D5A47-0D4D-410A-921A-7DF3D1F738B0}" srcOrd="0" destOrd="0" presId="urn:microsoft.com/office/officeart/2005/8/layout/chevron2"/>
    <dgm:cxn modelId="{D6F5019A-982A-4AF6-940D-BD0842FD4A71}" type="presParOf" srcId="{AB9E4147-40DF-4E7B-8A44-558068DB82BC}" destId="{F2A6A41E-67E3-46E3-A4AB-82DB144884F8}" srcOrd="1" destOrd="0" presId="urn:microsoft.com/office/officeart/2005/8/layout/chevron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A24B23B-F738-4BE5-843C-0ED75BA3EC63}" type="doc">
      <dgm:prSet loTypeId="urn:microsoft.com/office/officeart/2005/8/layout/chevron2" loCatId="list" qsTypeId="urn:microsoft.com/office/officeart/2005/8/quickstyle/simple1" qsCatId="simple" csTypeId="urn:microsoft.com/office/officeart/2005/8/colors/accent1_2" csCatId="accent1" phldr="1"/>
      <dgm:spPr/>
      <dgm:t>
        <a:bodyPr/>
        <a:lstStyle/>
        <a:p>
          <a:endParaRPr lang="en-US"/>
        </a:p>
      </dgm:t>
    </dgm:pt>
    <dgm:pt modelId="{11BB5964-AC5F-47CD-A2EE-A70DA7F2CEF5}">
      <dgm:prSet phldrT="[Text]"/>
      <dgm:spPr/>
      <dgm:t>
        <a:bodyPr/>
        <a:lstStyle/>
        <a:p>
          <a:r>
            <a:rPr lang="en-US" dirty="0" smtClean="0"/>
            <a:t>2000-2005</a:t>
          </a:r>
          <a:endParaRPr lang="en-US" dirty="0"/>
        </a:p>
      </dgm:t>
    </dgm:pt>
    <dgm:pt modelId="{CBC108C0-C488-49F9-9BBF-49351578AABB}" type="parTrans" cxnId="{12B644AF-7E69-4801-A3E6-E86BD78B155E}">
      <dgm:prSet/>
      <dgm:spPr/>
      <dgm:t>
        <a:bodyPr/>
        <a:lstStyle/>
        <a:p>
          <a:endParaRPr lang="en-US"/>
        </a:p>
      </dgm:t>
    </dgm:pt>
    <dgm:pt modelId="{0C06E84F-BA80-40B2-BFD0-F0D3386B573E}" type="sibTrans" cxnId="{12B644AF-7E69-4801-A3E6-E86BD78B155E}">
      <dgm:prSet/>
      <dgm:spPr/>
      <dgm:t>
        <a:bodyPr/>
        <a:lstStyle/>
        <a:p>
          <a:endParaRPr lang="en-US"/>
        </a:p>
      </dgm:t>
    </dgm:pt>
    <dgm:pt modelId="{36D58E11-59B0-456A-B487-62E83DE61965}">
      <dgm:prSet phldrT="[Text]"/>
      <dgm:spPr/>
      <dgm:t>
        <a:bodyPr/>
        <a:lstStyle/>
        <a:p>
          <a:r>
            <a:rPr lang="en-US" dirty="0" smtClean="0"/>
            <a:t>Apple iPod and iTunes, E-readers, DVR/TiVo, Xbox</a:t>
          </a:r>
          <a:endParaRPr lang="en-US" dirty="0"/>
        </a:p>
      </dgm:t>
    </dgm:pt>
    <dgm:pt modelId="{4B90FC28-836E-4F4D-8D75-1E7EEC9AB680}" type="parTrans" cxnId="{BE831C57-C110-4BC9-8980-2E2964EB3B88}">
      <dgm:prSet/>
      <dgm:spPr/>
      <dgm:t>
        <a:bodyPr/>
        <a:lstStyle/>
        <a:p>
          <a:endParaRPr lang="en-US"/>
        </a:p>
      </dgm:t>
    </dgm:pt>
    <dgm:pt modelId="{865990AA-545D-4B65-B8B7-6AEC992CEF90}" type="sibTrans" cxnId="{BE831C57-C110-4BC9-8980-2E2964EB3B88}">
      <dgm:prSet/>
      <dgm:spPr/>
      <dgm:t>
        <a:bodyPr/>
        <a:lstStyle/>
        <a:p>
          <a:endParaRPr lang="en-US"/>
        </a:p>
      </dgm:t>
    </dgm:pt>
    <dgm:pt modelId="{108E69A1-F706-482C-8229-26157699DEB5}">
      <dgm:prSet phldrT="[Text]"/>
      <dgm:spPr/>
      <dgm:t>
        <a:bodyPr/>
        <a:lstStyle/>
        <a:p>
          <a:r>
            <a:rPr lang="en-US" dirty="0" smtClean="0"/>
            <a:t>Mobile broadband, USB flash drives</a:t>
          </a:r>
          <a:endParaRPr lang="en-US" dirty="0"/>
        </a:p>
      </dgm:t>
    </dgm:pt>
    <dgm:pt modelId="{92F588C5-B8E3-460D-AAC2-C884202BEDE9}" type="parTrans" cxnId="{CFD61258-3C47-4B71-B17B-FA4C56D07F9A}">
      <dgm:prSet/>
      <dgm:spPr/>
      <dgm:t>
        <a:bodyPr/>
        <a:lstStyle/>
        <a:p>
          <a:endParaRPr lang="en-US"/>
        </a:p>
      </dgm:t>
    </dgm:pt>
    <dgm:pt modelId="{F5E64FAD-6C8A-4A7D-ABD2-C54EE8867572}" type="sibTrans" cxnId="{CFD61258-3C47-4B71-B17B-FA4C56D07F9A}">
      <dgm:prSet/>
      <dgm:spPr/>
      <dgm:t>
        <a:bodyPr/>
        <a:lstStyle/>
        <a:p>
          <a:endParaRPr lang="en-US"/>
        </a:p>
      </dgm:t>
    </dgm:pt>
    <dgm:pt modelId="{53E0DE93-04A3-46DE-851D-A8F4FCB1E61C}">
      <dgm:prSet phldrT="[Text]"/>
      <dgm:spPr/>
      <dgm:t>
        <a:bodyPr/>
        <a:lstStyle/>
        <a:p>
          <a:r>
            <a:rPr lang="en-US" dirty="0" smtClean="0"/>
            <a:t>2006-2010</a:t>
          </a:r>
          <a:endParaRPr lang="en-US" dirty="0"/>
        </a:p>
      </dgm:t>
    </dgm:pt>
    <dgm:pt modelId="{FBA47B1E-7E2F-4F20-A111-0D9BA38309D3}" type="parTrans" cxnId="{F951353C-4D99-4731-8CE5-5A39A94235B5}">
      <dgm:prSet/>
      <dgm:spPr/>
      <dgm:t>
        <a:bodyPr/>
        <a:lstStyle/>
        <a:p>
          <a:endParaRPr lang="en-US"/>
        </a:p>
      </dgm:t>
    </dgm:pt>
    <dgm:pt modelId="{4728A77E-920D-409E-AB7D-D751DF449B7E}" type="sibTrans" cxnId="{F951353C-4D99-4731-8CE5-5A39A94235B5}">
      <dgm:prSet/>
      <dgm:spPr/>
      <dgm:t>
        <a:bodyPr/>
        <a:lstStyle/>
        <a:p>
          <a:endParaRPr lang="en-US"/>
        </a:p>
      </dgm:t>
    </dgm:pt>
    <dgm:pt modelId="{BFFB5B54-AE5A-4BD0-AECE-1BEFDCDC4745}">
      <dgm:prSet phldrT="[Text]"/>
      <dgm:spPr/>
      <dgm:t>
        <a:bodyPr/>
        <a:lstStyle/>
        <a:p>
          <a:r>
            <a:rPr lang="en-US" dirty="0" smtClean="0"/>
            <a:t>iPhone, Wii, Amazon Kindle</a:t>
          </a:r>
          <a:endParaRPr lang="en-US" dirty="0"/>
        </a:p>
      </dgm:t>
    </dgm:pt>
    <dgm:pt modelId="{08301A07-FA81-4F44-AEC1-6118D7001641}" type="parTrans" cxnId="{17C3B051-18C9-41C5-BC37-1102C5875DDF}">
      <dgm:prSet/>
      <dgm:spPr/>
      <dgm:t>
        <a:bodyPr/>
        <a:lstStyle/>
        <a:p>
          <a:endParaRPr lang="en-US"/>
        </a:p>
      </dgm:t>
    </dgm:pt>
    <dgm:pt modelId="{68261D64-3F10-440B-A3D8-5B58004343B5}" type="sibTrans" cxnId="{17C3B051-18C9-41C5-BC37-1102C5875DDF}">
      <dgm:prSet/>
      <dgm:spPr/>
      <dgm:t>
        <a:bodyPr/>
        <a:lstStyle/>
        <a:p>
          <a:endParaRPr lang="en-US"/>
        </a:p>
      </dgm:t>
    </dgm:pt>
    <dgm:pt modelId="{CB3D8878-E3C4-499C-83D0-E09D6699C57B}">
      <dgm:prSet phldrT="[Text]"/>
      <dgm:spPr/>
      <dgm:t>
        <a:bodyPr/>
        <a:lstStyle/>
        <a:p>
          <a:r>
            <a:rPr lang="en-US" dirty="0" smtClean="0"/>
            <a:t>Portable GPS systems</a:t>
          </a:r>
          <a:endParaRPr lang="en-US" dirty="0"/>
        </a:p>
      </dgm:t>
    </dgm:pt>
    <dgm:pt modelId="{682830E4-69FB-4ACE-9A85-10F10FE3F5AA}" type="parTrans" cxnId="{E02F8789-0064-4322-A3F8-91F805642A4B}">
      <dgm:prSet/>
      <dgm:spPr/>
      <dgm:t>
        <a:bodyPr/>
        <a:lstStyle/>
        <a:p>
          <a:endParaRPr lang="en-US"/>
        </a:p>
      </dgm:t>
    </dgm:pt>
    <dgm:pt modelId="{2026FD80-4A1C-45FF-B6BB-687E75B699F1}" type="sibTrans" cxnId="{E02F8789-0064-4322-A3F8-91F805642A4B}">
      <dgm:prSet/>
      <dgm:spPr/>
      <dgm:t>
        <a:bodyPr/>
        <a:lstStyle/>
        <a:p>
          <a:endParaRPr lang="en-US"/>
        </a:p>
      </dgm:t>
    </dgm:pt>
    <dgm:pt modelId="{D04E89DB-F493-46A5-A73E-547C22DD3D86}">
      <dgm:prSet phldrT="[Text]"/>
      <dgm:spPr/>
      <dgm:t>
        <a:bodyPr/>
        <a:lstStyle/>
        <a:p>
          <a:r>
            <a:rPr lang="en-US" dirty="0" smtClean="0"/>
            <a:t>2011-present</a:t>
          </a:r>
          <a:endParaRPr lang="en-US" dirty="0"/>
        </a:p>
      </dgm:t>
    </dgm:pt>
    <dgm:pt modelId="{6F760A05-E310-4DC6-8702-D523F3ED9131}" type="parTrans" cxnId="{BF7D5848-369B-4A49-8127-D8F82FB5EA25}">
      <dgm:prSet/>
      <dgm:spPr/>
      <dgm:t>
        <a:bodyPr/>
        <a:lstStyle/>
        <a:p>
          <a:endParaRPr lang="en-US"/>
        </a:p>
      </dgm:t>
    </dgm:pt>
    <dgm:pt modelId="{6B1D2DA2-E3D7-4460-91B1-D9171309276B}" type="sibTrans" cxnId="{BF7D5848-369B-4A49-8127-D8F82FB5EA25}">
      <dgm:prSet/>
      <dgm:spPr/>
      <dgm:t>
        <a:bodyPr/>
        <a:lstStyle/>
        <a:p>
          <a:endParaRPr lang="en-US"/>
        </a:p>
      </dgm:t>
    </dgm:pt>
    <dgm:pt modelId="{0F250329-9B27-46F9-8B75-C58913960228}">
      <dgm:prSet phldrT="[Text]"/>
      <dgm:spPr/>
      <dgm:t>
        <a:bodyPr/>
        <a:lstStyle/>
        <a:p>
          <a:r>
            <a:rPr lang="en-US" dirty="0" smtClean="0"/>
            <a:t>Handheld printer, Kickstarter, </a:t>
          </a:r>
          <a:endParaRPr lang="en-US" dirty="0"/>
        </a:p>
      </dgm:t>
    </dgm:pt>
    <dgm:pt modelId="{E5AA3E52-A7BB-4D3B-956E-867013E3F778}" type="parTrans" cxnId="{496842EB-2D65-470E-86B3-67623EFBFBD4}">
      <dgm:prSet/>
      <dgm:spPr/>
      <dgm:t>
        <a:bodyPr/>
        <a:lstStyle/>
        <a:p>
          <a:endParaRPr lang="en-US"/>
        </a:p>
      </dgm:t>
    </dgm:pt>
    <dgm:pt modelId="{9604731B-5BD0-42DE-9211-AC1CF7DB1F01}" type="sibTrans" cxnId="{496842EB-2D65-470E-86B3-67623EFBFBD4}">
      <dgm:prSet/>
      <dgm:spPr/>
      <dgm:t>
        <a:bodyPr/>
        <a:lstStyle/>
        <a:p>
          <a:endParaRPr lang="en-US"/>
        </a:p>
      </dgm:t>
    </dgm:pt>
    <dgm:pt modelId="{AF97F4FA-0988-4C9F-8F4F-EAE1E41A38F4}">
      <dgm:prSet phldrT="[Text]"/>
      <dgm:spPr/>
      <dgm:t>
        <a:bodyPr/>
        <a:lstStyle/>
        <a:p>
          <a:r>
            <a:rPr lang="en-US" dirty="0" smtClean="0"/>
            <a:t>Flipboard, </a:t>
          </a:r>
          <a:r>
            <a:rPr lang="en-US" dirty="0" err="1" smtClean="0"/>
            <a:t>Looxie</a:t>
          </a:r>
          <a:r>
            <a:rPr lang="en-US" dirty="0" smtClean="0"/>
            <a:t>, Apple pay/Square</a:t>
          </a:r>
          <a:endParaRPr lang="en-US" dirty="0"/>
        </a:p>
      </dgm:t>
    </dgm:pt>
    <dgm:pt modelId="{3339E654-4129-4712-9FE1-277752B205B4}" type="parTrans" cxnId="{15CCA61D-97A1-4302-99CF-D6542AA8D29F}">
      <dgm:prSet/>
      <dgm:spPr/>
      <dgm:t>
        <a:bodyPr/>
        <a:lstStyle/>
        <a:p>
          <a:endParaRPr lang="en-US"/>
        </a:p>
      </dgm:t>
    </dgm:pt>
    <dgm:pt modelId="{02DDDECA-4CC6-4836-81B6-78854278ED8F}" type="sibTrans" cxnId="{15CCA61D-97A1-4302-99CF-D6542AA8D29F}">
      <dgm:prSet/>
      <dgm:spPr/>
      <dgm:t>
        <a:bodyPr/>
        <a:lstStyle/>
        <a:p>
          <a:endParaRPr lang="en-US"/>
        </a:p>
      </dgm:t>
    </dgm:pt>
    <dgm:pt modelId="{EC42EB1D-185F-4167-A297-E581B7CE5F55}">
      <dgm:prSet phldrT="[Text]"/>
      <dgm:spPr/>
      <dgm:t>
        <a:bodyPr/>
        <a:lstStyle/>
        <a:p>
          <a:r>
            <a:rPr lang="en-US" dirty="0" smtClean="0"/>
            <a:t>YouTube, Skype &amp; Facebook </a:t>
          </a:r>
          <a:endParaRPr lang="en-US" dirty="0"/>
        </a:p>
      </dgm:t>
    </dgm:pt>
    <dgm:pt modelId="{52834200-B9C4-448C-BC41-C8072C2C6ACD}" type="parTrans" cxnId="{5794B2A8-98A5-4A3C-97B9-2F438890F95B}">
      <dgm:prSet/>
      <dgm:spPr/>
      <dgm:t>
        <a:bodyPr/>
        <a:lstStyle/>
        <a:p>
          <a:endParaRPr lang="en-US"/>
        </a:p>
      </dgm:t>
    </dgm:pt>
    <dgm:pt modelId="{130F89D1-5BB4-4DBA-9363-9C1EC0FD2BBE}" type="sibTrans" cxnId="{5794B2A8-98A5-4A3C-97B9-2F438890F95B}">
      <dgm:prSet/>
      <dgm:spPr/>
      <dgm:t>
        <a:bodyPr/>
        <a:lstStyle/>
        <a:p>
          <a:endParaRPr lang="en-US"/>
        </a:p>
      </dgm:t>
    </dgm:pt>
    <dgm:pt modelId="{BCE71130-3698-4461-B5C3-607906712CE3}">
      <dgm:prSet phldrT="[Text]"/>
      <dgm:spPr/>
      <dgm:t>
        <a:bodyPr/>
        <a:lstStyle/>
        <a:p>
          <a:r>
            <a:rPr lang="en-US" dirty="0" smtClean="0"/>
            <a:t>Twitter, Google Chrome, iPad</a:t>
          </a:r>
          <a:endParaRPr lang="en-US" dirty="0"/>
        </a:p>
      </dgm:t>
    </dgm:pt>
    <dgm:pt modelId="{570D3B03-8048-4566-BAEB-5388182D9652}" type="parTrans" cxnId="{71E7F090-6987-45AB-9180-79D6CAEF63E3}">
      <dgm:prSet/>
      <dgm:spPr/>
      <dgm:t>
        <a:bodyPr/>
        <a:lstStyle/>
        <a:p>
          <a:endParaRPr lang="en-US"/>
        </a:p>
      </dgm:t>
    </dgm:pt>
    <dgm:pt modelId="{7A61885F-8CF7-4A9F-82A4-F6B30EFB7573}" type="sibTrans" cxnId="{71E7F090-6987-45AB-9180-79D6CAEF63E3}">
      <dgm:prSet/>
      <dgm:spPr/>
      <dgm:t>
        <a:bodyPr/>
        <a:lstStyle/>
        <a:p>
          <a:endParaRPr lang="en-US"/>
        </a:p>
      </dgm:t>
    </dgm:pt>
    <dgm:pt modelId="{E90807DC-2F59-4CA5-AB96-A35ABBAA797B}">
      <dgm:prSet phldrT="[Text]"/>
      <dgm:spPr/>
      <dgm:t>
        <a:bodyPr/>
        <a:lstStyle/>
        <a:p>
          <a:r>
            <a:rPr lang="en-US" dirty="0" smtClean="0"/>
            <a:t>Google driverless car, Google Glass </a:t>
          </a:r>
          <a:endParaRPr lang="en-US" dirty="0"/>
        </a:p>
      </dgm:t>
    </dgm:pt>
    <dgm:pt modelId="{E312CC8C-9B5F-41C9-AC69-96168C32797D}" type="parTrans" cxnId="{72B71F64-8B26-4F7A-AA61-B799FC210F90}">
      <dgm:prSet/>
      <dgm:spPr/>
      <dgm:t>
        <a:bodyPr/>
        <a:lstStyle/>
        <a:p>
          <a:endParaRPr lang="en-US"/>
        </a:p>
      </dgm:t>
    </dgm:pt>
    <dgm:pt modelId="{A4262C17-22E4-457E-ADAA-2AEBC184139A}" type="sibTrans" cxnId="{72B71F64-8B26-4F7A-AA61-B799FC210F90}">
      <dgm:prSet/>
      <dgm:spPr/>
      <dgm:t>
        <a:bodyPr/>
        <a:lstStyle/>
        <a:p>
          <a:endParaRPr lang="en-US"/>
        </a:p>
      </dgm:t>
    </dgm:pt>
    <dgm:pt modelId="{417A70C7-1C4C-43A2-AEF5-CBAA7EAA1578}" type="pres">
      <dgm:prSet presAssocID="{CA24B23B-F738-4BE5-843C-0ED75BA3EC63}" presName="linearFlow" presStyleCnt="0">
        <dgm:presLayoutVars>
          <dgm:dir/>
          <dgm:animLvl val="lvl"/>
          <dgm:resizeHandles val="exact"/>
        </dgm:presLayoutVars>
      </dgm:prSet>
      <dgm:spPr/>
      <dgm:t>
        <a:bodyPr/>
        <a:lstStyle/>
        <a:p>
          <a:endParaRPr lang="en-US"/>
        </a:p>
      </dgm:t>
    </dgm:pt>
    <dgm:pt modelId="{00643C8A-5139-4EEB-A26D-B2C50EB09288}" type="pres">
      <dgm:prSet presAssocID="{11BB5964-AC5F-47CD-A2EE-A70DA7F2CEF5}" presName="composite" presStyleCnt="0"/>
      <dgm:spPr/>
    </dgm:pt>
    <dgm:pt modelId="{E12BC89C-2C48-44A4-AAEB-AA017922DA07}" type="pres">
      <dgm:prSet presAssocID="{11BB5964-AC5F-47CD-A2EE-A70DA7F2CEF5}" presName="parentText" presStyleLbl="alignNode1" presStyleIdx="0" presStyleCnt="3">
        <dgm:presLayoutVars>
          <dgm:chMax val="1"/>
          <dgm:bulletEnabled val="1"/>
        </dgm:presLayoutVars>
      </dgm:prSet>
      <dgm:spPr/>
      <dgm:t>
        <a:bodyPr/>
        <a:lstStyle/>
        <a:p>
          <a:endParaRPr lang="en-US"/>
        </a:p>
      </dgm:t>
    </dgm:pt>
    <dgm:pt modelId="{1BCD9377-DBC4-4090-8CA7-86AF84E60028}" type="pres">
      <dgm:prSet presAssocID="{11BB5964-AC5F-47CD-A2EE-A70DA7F2CEF5}" presName="descendantText" presStyleLbl="alignAcc1" presStyleIdx="0" presStyleCnt="3">
        <dgm:presLayoutVars>
          <dgm:bulletEnabled val="1"/>
        </dgm:presLayoutVars>
      </dgm:prSet>
      <dgm:spPr/>
      <dgm:t>
        <a:bodyPr/>
        <a:lstStyle/>
        <a:p>
          <a:endParaRPr lang="en-US"/>
        </a:p>
      </dgm:t>
    </dgm:pt>
    <dgm:pt modelId="{248DF2FF-64C4-4E9E-BC2A-4ADCBB8550CF}" type="pres">
      <dgm:prSet presAssocID="{0C06E84F-BA80-40B2-BFD0-F0D3386B573E}" presName="sp" presStyleCnt="0"/>
      <dgm:spPr/>
    </dgm:pt>
    <dgm:pt modelId="{7FE3E9E5-917E-49F6-87B0-0ED14780E55F}" type="pres">
      <dgm:prSet presAssocID="{53E0DE93-04A3-46DE-851D-A8F4FCB1E61C}" presName="composite" presStyleCnt="0"/>
      <dgm:spPr/>
    </dgm:pt>
    <dgm:pt modelId="{F420839E-0DEC-4651-A6DC-E145740B2854}" type="pres">
      <dgm:prSet presAssocID="{53E0DE93-04A3-46DE-851D-A8F4FCB1E61C}" presName="parentText" presStyleLbl="alignNode1" presStyleIdx="1" presStyleCnt="3">
        <dgm:presLayoutVars>
          <dgm:chMax val="1"/>
          <dgm:bulletEnabled val="1"/>
        </dgm:presLayoutVars>
      </dgm:prSet>
      <dgm:spPr/>
      <dgm:t>
        <a:bodyPr/>
        <a:lstStyle/>
        <a:p>
          <a:endParaRPr lang="en-US"/>
        </a:p>
      </dgm:t>
    </dgm:pt>
    <dgm:pt modelId="{D998CE61-F7F9-41B3-9535-7DC680B35AC8}" type="pres">
      <dgm:prSet presAssocID="{53E0DE93-04A3-46DE-851D-A8F4FCB1E61C}" presName="descendantText" presStyleLbl="alignAcc1" presStyleIdx="1" presStyleCnt="3">
        <dgm:presLayoutVars>
          <dgm:bulletEnabled val="1"/>
        </dgm:presLayoutVars>
      </dgm:prSet>
      <dgm:spPr/>
      <dgm:t>
        <a:bodyPr/>
        <a:lstStyle/>
        <a:p>
          <a:endParaRPr lang="en-US"/>
        </a:p>
      </dgm:t>
    </dgm:pt>
    <dgm:pt modelId="{797524A1-B4B0-42DA-9B9B-16B577AAE8D2}" type="pres">
      <dgm:prSet presAssocID="{4728A77E-920D-409E-AB7D-D751DF449B7E}" presName="sp" presStyleCnt="0"/>
      <dgm:spPr/>
    </dgm:pt>
    <dgm:pt modelId="{7065FF91-FF08-40D1-8C8B-F6659E592243}" type="pres">
      <dgm:prSet presAssocID="{D04E89DB-F493-46A5-A73E-547C22DD3D86}" presName="composite" presStyleCnt="0"/>
      <dgm:spPr/>
    </dgm:pt>
    <dgm:pt modelId="{9BEEA575-A8C8-45D3-94DD-D24BB41066B7}" type="pres">
      <dgm:prSet presAssocID="{D04E89DB-F493-46A5-A73E-547C22DD3D86}" presName="parentText" presStyleLbl="alignNode1" presStyleIdx="2" presStyleCnt="3">
        <dgm:presLayoutVars>
          <dgm:chMax val="1"/>
          <dgm:bulletEnabled val="1"/>
        </dgm:presLayoutVars>
      </dgm:prSet>
      <dgm:spPr/>
      <dgm:t>
        <a:bodyPr/>
        <a:lstStyle/>
        <a:p>
          <a:endParaRPr lang="en-US"/>
        </a:p>
      </dgm:t>
    </dgm:pt>
    <dgm:pt modelId="{7080D5A1-99FD-43CC-BDD3-9AC525E65F72}" type="pres">
      <dgm:prSet presAssocID="{D04E89DB-F493-46A5-A73E-547C22DD3D86}" presName="descendantText" presStyleLbl="alignAcc1" presStyleIdx="2" presStyleCnt="3">
        <dgm:presLayoutVars>
          <dgm:bulletEnabled val="1"/>
        </dgm:presLayoutVars>
      </dgm:prSet>
      <dgm:spPr/>
      <dgm:t>
        <a:bodyPr/>
        <a:lstStyle/>
        <a:p>
          <a:endParaRPr lang="en-US"/>
        </a:p>
      </dgm:t>
    </dgm:pt>
  </dgm:ptLst>
  <dgm:cxnLst>
    <dgm:cxn modelId="{15CCA61D-97A1-4302-99CF-D6542AA8D29F}" srcId="{D04E89DB-F493-46A5-A73E-547C22DD3D86}" destId="{AF97F4FA-0988-4C9F-8F4F-EAE1E41A38F4}" srcOrd="1" destOrd="0" parTransId="{3339E654-4129-4712-9FE1-277752B205B4}" sibTransId="{02DDDECA-4CC6-4836-81B6-78854278ED8F}"/>
    <dgm:cxn modelId="{1FA97773-12B4-4F98-B08F-26E4F92384C0}" type="presOf" srcId="{BCE71130-3698-4461-B5C3-607906712CE3}" destId="{D998CE61-F7F9-41B3-9535-7DC680B35AC8}" srcOrd="0" destOrd="2" presId="urn:microsoft.com/office/officeart/2005/8/layout/chevron2"/>
    <dgm:cxn modelId="{B02C5472-812C-4B13-9D3E-FA568F8941D9}" type="presOf" srcId="{EC42EB1D-185F-4167-A297-E581B7CE5F55}" destId="{1BCD9377-DBC4-4090-8CA7-86AF84E60028}" srcOrd="0" destOrd="2" presId="urn:microsoft.com/office/officeart/2005/8/layout/chevron2"/>
    <dgm:cxn modelId="{0ACAF417-E85C-4228-98E9-1E89DD05ACEB}" type="presOf" srcId="{CB3D8878-E3C4-499C-83D0-E09D6699C57B}" destId="{D998CE61-F7F9-41B3-9535-7DC680B35AC8}" srcOrd="0" destOrd="1" presId="urn:microsoft.com/office/officeart/2005/8/layout/chevron2"/>
    <dgm:cxn modelId="{76C90648-1291-4E81-B296-D58EA40A4D44}" type="presOf" srcId="{53E0DE93-04A3-46DE-851D-A8F4FCB1E61C}" destId="{F420839E-0DEC-4651-A6DC-E145740B2854}" srcOrd="0" destOrd="0" presId="urn:microsoft.com/office/officeart/2005/8/layout/chevron2"/>
    <dgm:cxn modelId="{172E3647-9698-4C85-8EA7-328EFB927E11}" type="presOf" srcId="{108E69A1-F706-482C-8229-26157699DEB5}" destId="{1BCD9377-DBC4-4090-8CA7-86AF84E60028}" srcOrd="0" destOrd="1" presId="urn:microsoft.com/office/officeart/2005/8/layout/chevron2"/>
    <dgm:cxn modelId="{F951353C-4D99-4731-8CE5-5A39A94235B5}" srcId="{CA24B23B-F738-4BE5-843C-0ED75BA3EC63}" destId="{53E0DE93-04A3-46DE-851D-A8F4FCB1E61C}" srcOrd="1" destOrd="0" parTransId="{FBA47B1E-7E2F-4F20-A111-0D9BA38309D3}" sibTransId="{4728A77E-920D-409E-AB7D-D751DF449B7E}"/>
    <dgm:cxn modelId="{0A95B295-F675-41D4-8901-2DF4D303284D}" type="presOf" srcId="{11BB5964-AC5F-47CD-A2EE-A70DA7F2CEF5}" destId="{E12BC89C-2C48-44A4-AAEB-AA017922DA07}" srcOrd="0" destOrd="0" presId="urn:microsoft.com/office/officeart/2005/8/layout/chevron2"/>
    <dgm:cxn modelId="{5794B2A8-98A5-4A3C-97B9-2F438890F95B}" srcId="{11BB5964-AC5F-47CD-A2EE-A70DA7F2CEF5}" destId="{EC42EB1D-185F-4167-A297-E581B7CE5F55}" srcOrd="2" destOrd="0" parTransId="{52834200-B9C4-448C-BC41-C8072C2C6ACD}" sibTransId="{130F89D1-5BB4-4DBA-9363-9C1EC0FD2BBE}"/>
    <dgm:cxn modelId="{936BE5E5-42AD-4B30-97B5-54E33ACABD72}" type="presOf" srcId="{36D58E11-59B0-456A-B487-62E83DE61965}" destId="{1BCD9377-DBC4-4090-8CA7-86AF84E60028}" srcOrd="0" destOrd="0" presId="urn:microsoft.com/office/officeart/2005/8/layout/chevron2"/>
    <dgm:cxn modelId="{12B644AF-7E69-4801-A3E6-E86BD78B155E}" srcId="{CA24B23B-F738-4BE5-843C-0ED75BA3EC63}" destId="{11BB5964-AC5F-47CD-A2EE-A70DA7F2CEF5}" srcOrd="0" destOrd="0" parTransId="{CBC108C0-C488-49F9-9BBF-49351578AABB}" sibTransId="{0C06E84F-BA80-40B2-BFD0-F0D3386B573E}"/>
    <dgm:cxn modelId="{496842EB-2D65-470E-86B3-67623EFBFBD4}" srcId="{D04E89DB-F493-46A5-A73E-547C22DD3D86}" destId="{0F250329-9B27-46F9-8B75-C58913960228}" srcOrd="0" destOrd="0" parTransId="{E5AA3E52-A7BB-4D3B-956E-867013E3F778}" sibTransId="{9604731B-5BD0-42DE-9211-AC1CF7DB1F01}"/>
    <dgm:cxn modelId="{BE831C57-C110-4BC9-8980-2E2964EB3B88}" srcId="{11BB5964-AC5F-47CD-A2EE-A70DA7F2CEF5}" destId="{36D58E11-59B0-456A-B487-62E83DE61965}" srcOrd="0" destOrd="0" parTransId="{4B90FC28-836E-4F4D-8D75-1E7EEC9AB680}" sibTransId="{865990AA-545D-4B65-B8B7-6AEC992CEF90}"/>
    <dgm:cxn modelId="{17C3B051-18C9-41C5-BC37-1102C5875DDF}" srcId="{53E0DE93-04A3-46DE-851D-A8F4FCB1E61C}" destId="{BFFB5B54-AE5A-4BD0-AECE-1BEFDCDC4745}" srcOrd="0" destOrd="0" parTransId="{08301A07-FA81-4F44-AEC1-6118D7001641}" sibTransId="{68261D64-3F10-440B-A3D8-5B58004343B5}"/>
    <dgm:cxn modelId="{CFD61258-3C47-4B71-B17B-FA4C56D07F9A}" srcId="{11BB5964-AC5F-47CD-A2EE-A70DA7F2CEF5}" destId="{108E69A1-F706-482C-8229-26157699DEB5}" srcOrd="1" destOrd="0" parTransId="{92F588C5-B8E3-460D-AAC2-C884202BEDE9}" sibTransId="{F5E64FAD-6C8A-4A7D-ABD2-C54EE8867572}"/>
    <dgm:cxn modelId="{E02F8789-0064-4322-A3F8-91F805642A4B}" srcId="{53E0DE93-04A3-46DE-851D-A8F4FCB1E61C}" destId="{CB3D8878-E3C4-499C-83D0-E09D6699C57B}" srcOrd="1" destOrd="0" parTransId="{682830E4-69FB-4ACE-9A85-10F10FE3F5AA}" sibTransId="{2026FD80-4A1C-45FF-B6BB-687E75B699F1}"/>
    <dgm:cxn modelId="{1963002E-8045-44F2-BFB1-4256435D499C}" type="presOf" srcId="{D04E89DB-F493-46A5-A73E-547C22DD3D86}" destId="{9BEEA575-A8C8-45D3-94DD-D24BB41066B7}" srcOrd="0" destOrd="0" presId="urn:microsoft.com/office/officeart/2005/8/layout/chevron2"/>
    <dgm:cxn modelId="{71E7F090-6987-45AB-9180-79D6CAEF63E3}" srcId="{53E0DE93-04A3-46DE-851D-A8F4FCB1E61C}" destId="{BCE71130-3698-4461-B5C3-607906712CE3}" srcOrd="2" destOrd="0" parTransId="{570D3B03-8048-4566-BAEB-5388182D9652}" sibTransId="{7A61885F-8CF7-4A9F-82A4-F6B30EFB7573}"/>
    <dgm:cxn modelId="{9617B4A3-4198-4008-995F-3C3CCEC3FD0E}" type="presOf" srcId="{E90807DC-2F59-4CA5-AB96-A35ABBAA797B}" destId="{7080D5A1-99FD-43CC-BDD3-9AC525E65F72}" srcOrd="0" destOrd="2" presId="urn:microsoft.com/office/officeart/2005/8/layout/chevron2"/>
    <dgm:cxn modelId="{BF7D5848-369B-4A49-8127-D8F82FB5EA25}" srcId="{CA24B23B-F738-4BE5-843C-0ED75BA3EC63}" destId="{D04E89DB-F493-46A5-A73E-547C22DD3D86}" srcOrd="2" destOrd="0" parTransId="{6F760A05-E310-4DC6-8702-D523F3ED9131}" sibTransId="{6B1D2DA2-E3D7-4460-91B1-D9171309276B}"/>
    <dgm:cxn modelId="{23F5EAE4-78BE-4F69-8281-BDB321FCEA50}" type="presOf" srcId="{BFFB5B54-AE5A-4BD0-AECE-1BEFDCDC4745}" destId="{D998CE61-F7F9-41B3-9535-7DC680B35AC8}" srcOrd="0" destOrd="0" presId="urn:microsoft.com/office/officeart/2005/8/layout/chevron2"/>
    <dgm:cxn modelId="{72B71F64-8B26-4F7A-AA61-B799FC210F90}" srcId="{D04E89DB-F493-46A5-A73E-547C22DD3D86}" destId="{E90807DC-2F59-4CA5-AB96-A35ABBAA797B}" srcOrd="2" destOrd="0" parTransId="{E312CC8C-9B5F-41C9-AC69-96168C32797D}" sibTransId="{A4262C17-22E4-457E-ADAA-2AEBC184139A}"/>
    <dgm:cxn modelId="{5019EADF-58CA-4CF0-8A08-2F88E32A8DE7}" type="presOf" srcId="{CA24B23B-F738-4BE5-843C-0ED75BA3EC63}" destId="{417A70C7-1C4C-43A2-AEF5-CBAA7EAA1578}" srcOrd="0" destOrd="0" presId="urn:microsoft.com/office/officeart/2005/8/layout/chevron2"/>
    <dgm:cxn modelId="{EB1AF697-944D-42D7-83DA-349A8AF13ADA}" type="presOf" srcId="{0F250329-9B27-46F9-8B75-C58913960228}" destId="{7080D5A1-99FD-43CC-BDD3-9AC525E65F72}" srcOrd="0" destOrd="0" presId="urn:microsoft.com/office/officeart/2005/8/layout/chevron2"/>
    <dgm:cxn modelId="{24CF6A88-4087-48DE-8085-BAD6A7B3509A}" type="presOf" srcId="{AF97F4FA-0988-4C9F-8F4F-EAE1E41A38F4}" destId="{7080D5A1-99FD-43CC-BDD3-9AC525E65F72}" srcOrd="0" destOrd="1" presId="urn:microsoft.com/office/officeart/2005/8/layout/chevron2"/>
    <dgm:cxn modelId="{A20CDA1B-41A7-402D-82B1-2B58F8B96A60}" type="presParOf" srcId="{417A70C7-1C4C-43A2-AEF5-CBAA7EAA1578}" destId="{00643C8A-5139-4EEB-A26D-B2C50EB09288}" srcOrd="0" destOrd="0" presId="urn:microsoft.com/office/officeart/2005/8/layout/chevron2"/>
    <dgm:cxn modelId="{FF3024A0-4A33-4AEB-BF15-41D9CAF3B47C}" type="presParOf" srcId="{00643C8A-5139-4EEB-A26D-B2C50EB09288}" destId="{E12BC89C-2C48-44A4-AAEB-AA017922DA07}" srcOrd="0" destOrd="0" presId="urn:microsoft.com/office/officeart/2005/8/layout/chevron2"/>
    <dgm:cxn modelId="{E052EDD1-B630-42DA-9BC3-B4A36C6C95E8}" type="presParOf" srcId="{00643C8A-5139-4EEB-A26D-B2C50EB09288}" destId="{1BCD9377-DBC4-4090-8CA7-86AF84E60028}" srcOrd="1" destOrd="0" presId="urn:microsoft.com/office/officeart/2005/8/layout/chevron2"/>
    <dgm:cxn modelId="{7382BE14-66F6-4FD9-AD97-486E5C59B42E}" type="presParOf" srcId="{417A70C7-1C4C-43A2-AEF5-CBAA7EAA1578}" destId="{248DF2FF-64C4-4E9E-BC2A-4ADCBB8550CF}" srcOrd="1" destOrd="0" presId="urn:microsoft.com/office/officeart/2005/8/layout/chevron2"/>
    <dgm:cxn modelId="{5BD261D0-BC40-4ED7-A14A-FA76BC166AD7}" type="presParOf" srcId="{417A70C7-1C4C-43A2-AEF5-CBAA7EAA1578}" destId="{7FE3E9E5-917E-49F6-87B0-0ED14780E55F}" srcOrd="2" destOrd="0" presId="urn:microsoft.com/office/officeart/2005/8/layout/chevron2"/>
    <dgm:cxn modelId="{DBA785F3-D8DB-4F96-8E65-15E654D451A1}" type="presParOf" srcId="{7FE3E9E5-917E-49F6-87B0-0ED14780E55F}" destId="{F420839E-0DEC-4651-A6DC-E145740B2854}" srcOrd="0" destOrd="0" presId="urn:microsoft.com/office/officeart/2005/8/layout/chevron2"/>
    <dgm:cxn modelId="{0D1484AD-61AA-4FAE-8D0F-E020BFBDA21A}" type="presParOf" srcId="{7FE3E9E5-917E-49F6-87B0-0ED14780E55F}" destId="{D998CE61-F7F9-41B3-9535-7DC680B35AC8}" srcOrd="1" destOrd="0" presId="urn:microsoft.com/office/officeart/2005/8/layout/chevron2"/>
    <dgm:cxn modelId="{BF0A9251-A4F7-4AC9-98FE-B058278E8684}" type="presParOf" srcId="{417A70C7-1C4C-43A2-AEF5-CBAA7EAA1578}" destId="{797524A1-B4B0-42DA-9B9B-16B577AAE8D2}" srcOrd="3" destOrd="0" presId="urn:microsoft.com/office/officeart/2005/8/layout/chevron2"/>
    <dgm:cxn modelId="{3F337260-1050-4B8C-83A4-8A6000A91CC8}" type="presParOf" srcId="{417A70C7-1C4C-43A2-AEF5-CBAA7EAA1578}" destId="{7065FF91-FF08-40D1-8C8B-F6659E592243}" srcOrd="4" destOrd="0" presId="urn:microsoft.com/office/officeart/2005/8/layout/chevron2"/>
    <dgm:cxn modelId="{6D7759B8-E1F3-4EEB-8B01-D10710A97CD3}" type="presParOf" srcId="{7065FF91-FF08-40D1-8C8B-F6659E592243}" destId="{9BEEA575-A8C8-45D3-94DD-D24BB41066B7}" srcOrd="0" destOrd="0" presId="urn:microsoft.com/office/officeart/2005/8/layout/chevron2"/>
    <dgm:cxn modelId="{D3AD88B8-7D55-4E30-AE55-0A9013C4BBD6}" type="presParOf" srcId="{7065FF91-FF08-40D1-8C8B-F6659E592243}" destId="{7080D5A1-99FD-43CC-BDD3-9AC525E65F72}" srcOrd="1" destOrd="0" presId="urn:microsoft.com/office/officeart/2005/8/layout/chevron2"/>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358CC3F-9D4C-4692-A330-29646392C976}">
      <dsp:nvSpPr>
        <dsp:cNvPr id="0" name=""/>
        <dsp:cNvSpPr/>
      </dsp:nvSpPr>
      <dsp:spPr>
        <a:xfrm rot="5400000">
          <a:off x="-222646" y="223826"/>
          <a:ext cx="1484312" cy="1039018"/>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US" sz="1800" kern="1200" dirty="0" smtClean="0"/>
            <a:t>1946-1955</a:t>
          </a:r>
          <a:endParaRPr lang="en-US" sz="1800" kern="1200" dirty="0"/>
        </a:p>
      </dsp:txBody>
      <dsp:txXfrm rot="-5400000">
        <a:off x="1" y="520688"/>
        <a:ext cx="1039018" cy="445294"/>
      </dsp:txXfrm>
    </dsp:sp>
    <dsp:sp modelId="{CE2A7DB9-3AFF-4D87-800C-F7711744024E}">
      <dsp:nvSpPr>
        <dsp:cNvPr id="0" name=""/>
        <dsp:cNvSpPr/>
      </dsp:nvSpPr>
      <dsp:spPr>
        <a:xfrm rot="5400000">
          <a:off x="3085107" y="-2044909"/>
          <a:ext cx="964803" cy="5056981"/>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en-US" sz="1800" kern="1200" dirty="0" smtClean="0"/>
            <a:t>ENIAC – First computer 30’x60’</a:t>
          </a:r>
          <a:endParaRPr lang="en-US" sz="1800" kern="1200" dirty="0"/>
        </a:p>
        <a:p>
          <a:pPr marL="171450" lvl="1" indent="-171450" algn="l" defTabSz="800100">
            <a:lnSpc>
              <a:spcPct val="90000"/>
            </a:lnSpc>
            <a:spcBef>
              <a:spcPct val="0"/>
            </a:spcBef>
            <a:spcAft>
              <a:spcPct val="15000"/>
            </a:spcAft>
            <a:buChar char="••"/>
          </a:pPr>
          <a:r>
            <a:rPr lang="en-US" sz="1800" kern="1200" dirty="0" smtClean="0"/>
            <a:t>Univac – First commercial computer</a:t>
          </a:r>
          <a:endParaRPr lang="en-US" sz="1800" kern="1200" dirty="0"/>
        </a:p>
        <a:p>
          <a:pPr marL="171450" lvl="1" indent="-171450" algn="l" defTabSz="800100">
            <a:lnSpc>
              <a:spcPct val="90000"/>
            </a:lnSpc>
            <a:spcBef>
              <a:spcPct val="0"/>
            </a:spcBef>
            <a:spcAft>
              <a:spcPct val="15000"/>
            </a:spcAft>
            <a:buChar char="••"/>
          </a:pPr>
          <a:r>
            <a:rPr lang="en-US" sz="1800" kern="1200" dirty="0" smtClean="0"/>
            <a:t>First home microwave (by Tappan)</a:t>
          </a:r>
          <a:endParaRPr lang="en-US" sz="1800" kern="1200" dirty="0"/>
        </a:p>
      </dsp:txBody>
      <dsp:txXfrm rot="-5400000">
        <a:off x="1039018" y="48278"/>
        <a:ext cx="5009883" cy="870607"/>
      </dsp:txXfrm>
    </dsp:sp>
    <dsp:sp modelId="{4E961B34-294C-478D-93AE-698A96BF3281}">
      <dsp:nvSpPr>
        <dsp:cNvPr id="0" name=""/>
        <dsp:cNvSpPr/>
      </dsp:nvSpPr>
      <dsp:spPr>
        <a:xfrm rot="5400000">
          <a:off x="-222646" y="1512490"/>
          <a:ext cx="1484312" cy="1039018"/>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US" sz="1800" kern="1200" dirty="0" smtClean="0"/>
            <a:t>1956-1960</a:t>
          </a:r>
          <a:endParaRPr lang="en-US" sz="1800" kern="1200" dirty="0"/>
        </a:p>
      </dsp:txBody>
      <dsp:txXfrm rot="-5400000">
        <a:off x="1" y="1809352"/>
        <a:ext cx="1039018" cy="445294"/>
      </dsp:txXfrm>
    </dsp:sp>
    <dsp:sp modelId="{CC492B2F-78AA-460A-B698-A23803208561}">
      <dsp:nvSpPr>
        <dsp:cNvPr id="0" name=""/>
        <dsp:cNvSpPr/>
      </dsp:nvSpPr>
      <dsp:spPr>
        <a:xfrm rot="5400000">
          <a:off x="3085107" y="-756245"/>
          <a:ext cx="964803" cy="5056981"/>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en-US" sz="1800" kern="1200" dirty="0" smtClean="0"/>
            <a:t>First computer hard disk used</a:t>
          </a:r>
          <a:endParaRPr lang="en-US" sz="1800" kern="1200" dirty="0"/>
        </a:p>
        <a:p>
          <a:pPr marL="171450" lvl="1" indent="-171450" algn="l" defTabSz="800100">
            <a:lnSpc>
              <a:spcPct val="90000"/>
            </a:lnSpc>
            <a:spcBef>
              <a:spcPct val="0"/>
            </a:spcBef>
            <a:spcAft>
              <a:spcPct val="15000"/>
            </a:spcAft>
            <a:buChar char="••"/>
          </a:pPr>
          <a:r>
            <a:rPr lang="en-US" sz="1800" kern="1200" dirty="0" smtClean="0"/>
            <a:t>First commercial videotape recorder</a:t>
          </a:r>
          <a:endParaRPr lang="en-US" sz="1800" kern="1200" dirty="0"/>
        </a:p>
        <a:p>
          <a:pPr marL="171450" lvl="1" indent="-171450" algn="l" defTabSz="800100">
            <a:lnSpc>
              <a:spcPct val="90000"/>
            </a:lnSpc>
            <a:spcBef>
              <a:spcPct val="0"/>
            </a:spcBef>
            <a:spcAft>
              <a:spcPct val="15000"/>
            </a:spcAft>
            <a:buChar char="••"/>
          </a:pPr>
          <a:r>
            <a:rPr lang="en-US" sz="1800" kern="1200" dirty="0" smtClean="0"/>
            <a:t>Modem invented</a:t>
          </a:r>
          <a:endParaRPr lang="en-US" sz="1800" kern="1200" dirty="0"/>
        </a:p>
      </dsp:txBody>
      <dsp:txXfrm rot="-5400000">
        <a:off x="1039018" y="1336942"/>
        <a:ext cx="5009883" cy="870607"/>
      </dsp:txXfrm>
    </dsp:sp>
    <dsp:sp modelId="{E1869D4D-6A69-4C55-BAB1-F2D44419DD35}">
      <dsp:nvSpPr>
        <dsp:cNvPr id="0" name=""/>
        <dsp:cNvSpPr/>
      </dsp:nvSpPr>
      <dsp:spPr>
        <a:xfrm rot="5400000">
          <a:off x="-222646" y="2801154"/>
          <a:ext cx="1484312" cy="1039018"/>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US" sz="1800" kern="1200" dirty="0" smtClean="0"/>
            <a:t>1961-1963</a:t>
          </a:r>
          <a:endParaRPr lang="en-US" sz="1800" kern="1200" dirty="0"/>
        </a:p>
      </dsp:txBody>
      <dsp:txXfrm rot="-5400000">
        <a:off x="1" y="3098016"/>
        <a:ext cx="1039018" cy="445294"/>
      </dsp:txXfrm>
    </dsp:sp>
    <dsp:sp modelId="{84F5A4C9-E57A-4468-A9BA-8DAF05222320}">
      <dsp:nvSpPr>
        <dsp:cNvPr id="0" name=""/>
        <dsp:cNvSpPr/>
      </dsp:nvSpPr>
      <dsp:spPr>
        <a:xfrm rot="5400000">
          <a:off x="3085107" y="532418"/>
          <a:ext cx="964803" cy="5056981"/>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en-US" sz="1800" kern="1200" dirty="0" smtClean="0"/>
            <a:t>First audio cassette tape</a:t>
          </a:r>
          <a:endParaRPr lang="en-US" sz="1800" kern="1200" dirty="0"/>
        </a:p>
        <a:p>
          <a:pPr marL="171450" lvl="1" indent="-171450" algn="l" defTabSz="800100">
            <a:lnSpc>
              <a:spcPct val="90000"/>
            </a:lnSpc>
            <a:spcBef>
              <a:spcPct val="0"/>
            </a:spcBef>
            <a:spcAft>
              <a:spcPct val="15000"/>
            </a:spcAft>
            <a:buChar char="••"/>
          </a:pPr>
          <a:r>
            <a:rPr lang="en-US" sz="1800" kern="1200" dirty="0" smtClean="0"/>
            <a:t>First computer game “Space war”</a:t>
          </a:r>
          <a:endParaRPr lang="en-US" sz="1800" kern="1200" dirty="0"/>
        </a:p>
        <a:p>
          <a:pPr marL="171450" lvl="1" indent="-171450" algn="l" defTabSz="800100">
            <a:lnSpc>
              <a:spcPct val="90000"/>
            </a:lnSpc>
            <a:spcBef>
              <a:spcPct val="0"/>
            </a:spcBef>
            <a:spcAft>
              <a:spcPct val="15000"/>
            </a:spcAft>
            <a:buChar char="••"/>
          </a:pPr>
          <a:r>
            <a:rPr lang="en-US" sz="1800" kern="1200" dirty="0" smtClean="0"/>
            <a:t>Scientific Data Systems founded</a:t>
          </a:r>
          <a:endParaRPr lang="en-US" sz="1800" kern="1200" dirty="0"/>
        </a:p>
      </dsp:txBody>
      <dsp:txXfrm rot="-5400000">
        <a:off x="1039018" y="2625605"/>
        <a:ext cx="5009883" cy="87060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AB369C-2952-41D1-B247-3CF37467CEB3}">
      <dsp:nvSpPr>
        <dsp:cNvPr id="0" name=""/>
        <dsp:cNvSpPr/>
      </dsp:nvSpPr>
      <dsp:spPr>
        <a:xfrm rot="5400000">
          <a:off x="-222646" y="223826"/>
          <a:ext cx="1484312" cy="1039018"/>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US" sz="1800" kern="1200" dirty="0" smtClean="0"/>
            <a:t>1964-1967</a:t>
          </a:r>
          <a:endParaRPr lang="en-US" sz="1800" kern="1200" dirty="0"/>
        </a:p>
      </dsp:txBody>
      <dsp:txXfrm rot="-5400000">
        <a:off x="1" y="520688"/>
        <a:ext cx="1039018" cy="445294"/>
      </dsp:txXfrm>
    </dsp:sp>
    <dsp:sp modelId="{B0F0A2C9-9F5B-4E17-84E8-452A784ABC8C}">
      <dsp:nvSpPr>
        <dsp:cNvPr id="0" name=""/>
        <dsp:cNvSpPr/>
      </dsp:nvSpPr>
      <dsp:spPr>
        <a:xfrm rot="5400000">
          <a:off x="3085107" y="-2044909"/>
          <a:ext cx="964803" cy="5056981"/>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en-US" sz="1800" kern="1200" dirty="0" smtClean="0"/>
            <a:t>Compact Disc (CD) created</a:t>
          </a:r>
          <a:endParaRPr lang="en-US" sz="1800" kern="1200" dirty="0"/>
        </a:p>
        <a:p>
          <a:pPr marL="171450" lvl="1" indent="-171450" algn="l" defTabSz="800100">
            <a:lnSpc>
              <a:spcPct val="90000"/>
            </a:lnSpc>
            <a:spcBef>
              <a:spcPct val="0"/>
            </a:spcBef>
            <a:spcAft>
              <a:spcPct val="15000"/>
            </a:spcAft>
            <a:buChar char="••"/>
          </a:pPr>
          <a:r>
            <a:rPr lang="en-US" sz="1800" kern="1200" dirty="0" smtClean="0"/>
            <a:t>UNIX computer operating system</a:t>
          </a:r>
          <a:endParaRPr lang="en-US" sz="1800" kern="1200" dirty="0"/>
        </a:p>
        <a:p>
          <a:pPr marL="171450" lvl="1" indent="-171450" algn="l" defTabSz="800100">
            <a:lnSpc>
              <a:spcPct val="90000"/>
            </a:lnSpc>
            <a:spcBef>
              <a:spcPct val="0"/>
            </a:spcBef>
            <a:spcAft>
              <a:spcPct val="15000"/>
            </a:spcAft>
            <a:buChar char="••"/>
          </a:pPr>
          <a:r>
            <a:rPr lang="en-US" sz="1800" kern="1200" dirty="0" smtClean="0"/>
            <a:t>Computer mouse invented</a:t>
          </a:r>
          <a:endParaRPr lang="en-US" sz="1800" kern="1200" dirty="0"/>
        </a:p>
      </dsp:txBody>
      <dsp:txXfrm rot="-5400000">
        <a:off x="1039018" y="48278"/>
        <a:ext cx="5009883" cy="870607"/>
      </dsp:txXfrm>
    </dsp:sp>
    <dsp:sp modelId="{059D5A42-BCAC-4C61-B26C-DC2261E1F3A2}">
      <dsp:nvSpPr>
        <dsp:cNvPr id="0" name=""/>
        <dsp:cNvSpPr/>
      </dsp:nvSpPr>
      <dsp:spPr>
        <a:xfrm rot="5400000">
          <a:off x="-222646" y="1512490"/>
          <a:ext cx="1484312" cy="1039018"/>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US" sz="1800" kern="1200" dirty="0" smtClean="0"/>
            <a:t>1968-1970</a:t>
          </a:r>
          <a:endParaRPr lang="en-US" sz="1800" kern="1200" dirty="0"/>
        </a:p>
      </dsp:txBody>
      <dsp:txXfrm rot="-5400000">
        <a:off x="1" y="1809352"/>
        <a:ext cx="1039018" cy="445294"/>
      </dsp:txXfrm>
    </dsp:sp>
    <dsp:sp modelId="{D2004FFB-DC3A-41A2-B6A6-0F8221136F1D}">
      <dsp:nvSpPr>
        <dsp:cNvPr id="0" name=""/>
        <dsp:cNvSpPr/>
      </dsp:nvSpPr>
      <dsp:spPr>
        <a:xfrm rot="5400000">
          <a:off x="3085107" y="-756245"/>
          <a:ext cx="964803" cy="5056981"/>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en-US" sz="1800" kern="1200" dirty="0" smtClean="0"/>
            <a:t>RAM computer memory</a:t>
          </a:r>
          <a:endParaRPr lang="en-US" sz="1800" kern="1200" dirty="0"/>
        </a:p>
        <a:p>
          <a:pPr marL="171450" lvl="1" indent="-171450" algn="l" defTabSz="800100">
            <a:lnSpc>
              <a:spcPct val="90000"/>
            </a:lnSpc>
            <a:spcBef>
              <a:spcPct val="0"/>
            </a:spcBef>
            <a:spcAft>
              <a:spcPct val="15000"/>
            </a:spcAft>
            <a:buChar char="••"/>
          </a:pPr>
          <a:r>
            <a:rPr lang="en-US" sz="1800" kern="1200" dirty="0" err="1" smtClean="0"/>
            <a:t>ARPAnet</a:t>
          </a:r>
          <a:r>
            <a:rPr lang="en-US" sz="1800" kern="1200" dirty="0" smtClean="0"/>
            <a:t> (first internet)</a:t>
          </a:r>
          <a:endParaRPr lang="en-US" sz="1800" kern="1200" dirty="0"/>
        </a:p>
        <a:p>
          <a:pPr marL="171450" lvl="1" indent="-171450" algn="l" defTabSz="800100">
            <a:lnSpc>
              <a:spcPct val="90000"/>
            </a:lnSpc>
            <a:spcBef>
              <a:spcPct val="0"/>
            </a:spcBef>
            <a:spcAft>
              <a:spcPct val="15000"/>
            </a:spcAft>
            <a:buChar char="••"/>
          </a:pPr>
          <a:r>
            <a:rPr lang="en-US" sz="1800" kern="1200" dirty="0" smtClean="0"/>
            <a:t>Handheld calculator</a:t>
          </a:r>
          <a:endParaRPr lang="en-US" sz="1800" kern="1200" dirty="0"/>
        </a:p>
      </dsp:txBody>
      <dsp:txXfrm rot="-5400000">
        <a:off x="1039018" y="1336942"/>
        <a:ext cx="5009883" cy="870607"/>
      </dsp:txXfrm>
    </dsp:sp>
    <dsp:sp modelId="{0B60D368-912B-4648-87D6-6B60DB51E971}">
      <dsp:nvSpPr>
        <dsp:cNvPr id="0" name=""/>
        <dsp:cNvSpPr/>
      </dsp:nvSpPr>
      <dsp:spPr>
        <a:xfrm rot="5400000">
          <a:off x="-222646" y="2801154"/>
          <a:ext cx="1484312" cy="1039018"/>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US" sz="1800" kern="1200" dirty="0" smtClean="0"/>
            <a:t>1970-1979</a:t>
          </a:r>
          <a:endParaRPr lang="en-US" sz="1800" kern="1200" dirty="0"/>
        </a:p>
      </dsp:txBody>
      <dsp:txXfrm rot="-5400000">
        <a:off x="1" y="3098016"/>
        <a:ext cx="1039018" cy="445294"/>
      </dsp:txXfrm>
    </dsp:sp>
    <dsp:sp modelId="{B8F8B3BC-59FE-408A-B6DB-4C71435934C5}">
      <dsp:nvSpPr>
        <dsp:cNvPr id="0" name=""/>
        <dsp:cNvSpPr/>
      </dsp:nvSpPr>
      <dsp:spPr>
        <a:xfrm rot="5400000">
          <a:off x="3085107" y="532418"/>
          <a:ext cx="964803" cy="5056981"/>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en-US" sz="1800" kern="1200" dirty="0" smtClean="0"/>
            <a:t>Computer printer, Atari 2600, Apple II, </a:t>
          </a:r>
          <a:r>
            <a:rPr lang="en-US" sz="1800" kern="1200" dirty="0" err="1" smtClean="0"/>
            <a:t>Intellivision</a:t>
          </a:r>
          <a:r>
            <a:rPr lang="en-US" sz="1800" kern="1200" dirty="0" smtClean="0"/>
            <a:t> </a:t>
          </a:r>
          <a:endParaRPr lang="en-US" sz="1800" kern="1200" dirty="0"/>
        </a:p>
        <a:p>
          <a:pPr marL="171450" lvl="1" indent="-171450" algn="l" defTabSz="800100">
            <a:lnSpc>
              <a:spcPct val="90000"/>
            </a:lnSpc>
            <a:spcBef>
              <a:spcPct val="0"/>
            </a:spcBef>
            <a:spcAft>
              <a:spcPct val="15000"/>
            </a:spcAft>
            <a:buChar char="••"/>
          </a:pPr>
          <a:r>
            <a:rPr lang="en-US" sz="1800" kern="1200" dirty="0" smtClean="0"/>
            <a:t>Email </a:t>
          </a:r>
          <a:endParaRPr lang="en-US" sz="1800" kern="1200" dirty="0"/>
        </a:p>
        <a:p>
          <a:pPr marL="171450" lvl="1" indent="-171450" algn="l" defTabSz="800100">
            <a:lnSpc>
              <a:spcPct val="90000"/>
            </a:lnSpc>
            <a:spcBef>
              <a:spcPct val="0"/>
            </a:spcBef>
            <a:spcAft>
              <a:spcPct val="15000"/>
            </a:spcAft>
            <a:buChar char="••"/>
          </a:pPr>
          <a:r>
            <a:rPr lang="en-US" sz="1800" kern="1200" dirty="0" smtClean="0"/>
            <a:t>LCD display</a:t>
          </a:r>
          <a:endParaRPr lang="en-US" sz="1800" kern="1200" dirty="0"/>
        </a:p>
      </dsp:txBody>
      <dsp:txXfrm rot="-5400000">
        <a:off x="1039018" y="2625605"/>
        <a:ext cx="5009883" cy="87060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B152876-E2A4-4E40-B22F-29958DB45FD3}">
      <dsp:nvSpPr>
        <dsp:cNvPr id="0" name=""/>
        <dsp:cNvSpPr/>
      </dsp:nvSpPr>
      <dsp:spPr>
        <a:xfrm rot="5400000">
          <a:off x="-222646" y="223826"/>
          <a:ext cx="1484312" cy="1039018"/>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US" sz="1800" kern="1200" dirty="0" smtClean="0"/>
            <a:t>1980-1985</a:t>
          </a:r>
          <a:endParaRPr lang="en-US" sz="1800" kern="1200" dirty="0"/>
        </a:p>
      </dsp:txBody>
      <dsp:txXfrm rot="-5400000">
        <a:off x="1" y="520688"/>
        <a:ext cx="1039018" cy="445294"/>
      </dsp:txXfrm>
    </dsp:sp>
    <dsp:sp modelId="{ADCE0BF6-FA89-4C07-9DFA-CA0FA9827F3A}">
      <dsp:nvSpPr>
        <dsp:cNvPr id="0" name=""/>
        <dsp:cNvSpPr/>
      </dsp:nvSpPr>
      <dsp:spPr>
        <a:xfrm rot="5400000">
          <a:off x="3085107" y="-2044909"/>
          <a:ext cx="964803" cy="5056981"/>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en-US" sz="1800" kern="1200" dirty="0" smtClean="0"/>
            <a:t>Apple Macintosh, IBM PC</a:t>
          </a:r>
          <a:endParaRPr lang="en-US" sz="1800" kern="1200" dirty="0"/>
        </a:p>
        <a:p>
          <a:pPr marL="171450" lvl="1" indent="-171450" algn="l" defTabSz="800100">
            <a:lnSpc>
              <a:spcPct val="90000"/>
            </a:lnSpc>
            <a:spcBef>
              <a:spcPct val="0"/>
            </a:spcBef>
            <a:spcAft>
              <a:spcPct val="15000"/>
            </a:spcAft>
            <a:buChar char="••"/>
          </a:pPr>
          <a:r>
            <a:rPr lang="en-US" sz="1800" kern="1200" dirty="0" smtClean="0"/>
            <a:t>Nintendo, Commodore 64,  </a:t>
          </a:r>
          <a:endParaRPr lang="en-US" sz="1800" kern="1200" dirty="0"/>
        </a:p>
        <a:p>
          <a:pPr marL="171450" lvl="1" indent="-171450" algn="l" defTabSz="800100">
            <a:lnSpc>
              <a:spcPct val="90000"/>
            </a:lnSpc>
            <a:spcBef>
              <a:spcPct val="0"/>
            </a:spcBef>
            <a:spcAft>
              <a:spcPct val="15000"/>
            </a:spcAft>
            <a:buChar char="••"/>
          </a:pPr>
          <a:r>
            <a:rPr lang="en-US" sz="1800" kern="1200" dirty="0" smtClean="0"/>
            <a:t>MS-DOS, Windows operating system</a:t>
          </a:r>
          <a:endParaRPr lang="en-US" sz="1800" kern="1200" dirty="0"/>
        </a:p>
      </dsp:txBody>
      <dsp:txXfrm rot="-5400000">
        <a:off x="1039018" y="48278"/>
        <a:ext cx="5009883" cy="870607"/>
      </dsp:txXfrm>
    </dsp:sp>
    <dsp:sp modelId="{A2A3CD42-94FD-4EBA-8B85-13E45759F7AC}">
      <dsp:nvSpPr>
        <dsp:cNvPr id="0" name=""/>
        <dsp:cNvSpPr/>
      </dsp:nvSpPr>
      <dsp:spPr>
        <a:xfrm rot="5400000">
          <a:off x="-222646" y="1512490"/>
          <a:ext cx="1484312" cy="1039018"/>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US" sz="1800" kern="1200" dirty="0" smtClean="0"/>
            <a:t>1986-1990</a:t>
          </a:r>
          <a:endParaRPr lang="en-US" sz="1800" kern="1200" dirty="0"/>
        </a:p>
      </dsp:txBody>
      <dsp:txXfrm rot="-5400000">
        <a:off x="1" y="1809352"/>
        <a:ext cx="1039018" cy="445294"/>
      </dsp:txXfrm>
    </dsp:sp>
    <dsp:sp modelId="{01CE8DC7-9B8B-48F6-ABF3-2510D14F6F1D}">
      <dsp:nvSpPr>
        <dsp:cNvPr id="0" name=""/>
        <dsp:cNvSpPr/>
      </dsp:nvSpPr>
      <dsp:spPr>
        <a:xfrm rot="5400000">
          <a:off x="3085107" y="-756245"/>
          <a:ext cx="964803" cy="5056981"/>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en-US" sz="1800" kern="1200" dirty="0" smtClean="0"/>
            <a:t>Disposable Camera, Gameboy, Digital cell phone</a:t>
          </a:r>
          <a:endParaRPr lang="en-US" sz="1800" kern="1200" dirty="0"/>
        </a:p>
        <a:p>
          <a:pPr marL="171450" lvl="1" indent="-171450" algn="l" defTabSz="800100">
            <a:lnSpc>
              <a:spcPct val="90000"/>
            </a:lnSpc>
            <a:spcBef>
              <a:spcPct val="0"/>
            </a:spcBef>
            <a:spcAft>
              <a:spcPct val="15000"/>
            </a:spcAft>
            <a:buChar char="••"/>
          </a:pPr>
          <a:r>
            <a:rPr lang="en-US" sz="1800" kern="1200" dirty="0" smtClean="0"/>
            <a:t>Electric pocket calculator, </a:t>
          </a:r>
          <a:r>
            <a:rPr lang="en-US" sz="1800" kern="1200" dirty="0" err="1" smtClean="0"/>
            <a:t>Boombox</a:t>
          </a:r>
          <a:endParaRPr lang="en-US" sz="1800" kern="1200" dirty="0"/>
        </a:p>
        <a:p>
          <a:pPr marL="171450" lvl="1" indent="-171450" algn="l" defTabSz="800100">
            <a:lnSpc>
              <a:spcPct val="90000"/>
            </a:lnSpc>
            <a:spcBef>
              <a:spcPct val="0"/>
            </a:spcBef>
            <a:spcAft>
              <a:spcPct val="15000"/>
            </a:spcAft>
            <a:buChar char="••"/>
          </a:pPr>
          <a:r>
            <a:rPr lang="en-US" sz="1800" kern="1200" dirty="0" smtClean="0"/>
            <a:t>High Definition displays</a:t>
          </a:r>
          <a:endParaRPr lang="en-US" sz="1800" kern="1200" dirty="0"/>
        </a:p>
      </dsp:txBody>
      <dsp:txXfrm rot="-5400000">
        <a:off x="1039018" y="1336942"/>
        <a:ext cx="5009883" cy="870607"/>
      </dsp:txXfrm>
    </dsp:sp>
    <dsp:sp modelId="{146D5A47-0D4D-410A-921A-7DF3D1F738B0}">
      <dsp:nvSpPr>
        <dsp:cNvPr id="0" name=""/>
        <dsp:cNvSpPr/>
      </dsp:nvSpPr>
      <dsp:spPr>
        <a:xfrm rot="5400000">
          <a:off x="-222646" y="2801154"/>
          <a:ext cx="1484312" cy="1039018"/>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US" sz="1800" kern="1200" dirty="0" smtClean="0"/>
            <a:t>1990-2000</a:t>
          </a:r>
          <a:endParaRPr lang="en-US" sz="1800" kern="1200" dirty="0"/>
        </a:p>
      </dsp:txBody>
      <dsp:txXfrm rot="-5400000">
        <a:off x="1" y="3098016"/>
        <a:ext cx="1039018" cy="445294"/>
      </dsp:txXfrm>
    </dsp:sp>
    <dsp:sp modelId="{F2A6A41E-67E3-46E3-A4AB-82DB144884F8}">
      <dsp:nvSpPr>
        <dsp:cNvPr id="0" name=""/>
        <dsp:cNvSpPr/>
      </dsp:nvSpPr>
      <dsp:spPr>
        <a:xfrm rot="5400000">
          <a:off x="3085107" y="532418"/>
          <a:ext cx="964803" cy="5056981"/>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en-US" sz="1800" kern="1200" dirty="0" smtClean="0"/>
            <a:t>World wide web (internet), Google search engine</a:t>
          </a:r>
          <a:endParaRPr lang="en-US" sz="1800" kern="1200" dirty="0"/>
        </a:p>
        <a:p>
          <a:pPr marL="171450" lvl="1" indent="-171450" algn="l" defTabSz="800100">
            <a:lnSpc>
              <a:spcPct val="90000"/>
            </a:lnSpc>
            <a:spcBef>
              <a:spcPct val="0"/>
            </a:spcBef>
            <a:spcAft>
              <a:spcPct val="15000"/>
            </a:spcAft>
            <a:buChar char="••"/>
          </a:pPr>
          <a:r>
            <a:rPr lang="en-US" sz="1800" kern="1200" dirty="0" smtClean="0"/>
            <a:t>Java, Linux, Windows 95/98</a:t>
          </a:r>
          <a:endParaRPr lang="en-US" sz="1800" kern="1200" dirty="0"/>
        </a:p>
        <a:p>
          <a:pPr marL="171450" lvl="1" indent="-171450" algn="l" defTabSz="800100">
            <a:lnSpc>
              <a:spcPct val="90000"/>
            </a:lnSpc>
            <a:spcBef>
              <a:spcPct val="0"/>
            </a:spcBef>
            <a:spcAft>
              <a:spcPct val="15000"/>
            </a:spcAft>
            <a:buChar char="••"/>
          </a:pPr>
          <a:r>
            <a:rPr lang="en-US" sz="1800" kern="1200" dirty="0" smtClean="0"/>
            <a:t>Hotmail.com (internet email), IM (AIM)</a:t>
          </a:r>
          <a:endParaRPr lang="en-US" sz="1800" kern="1200" dirty="0"/>
        </a:p>
      </dsp:txBody>
      <dsp:txXfrm rot="-5400000">
        <a:off x="1039018" y="2625605"/>
        <a:ext cx="5009883" cy="87060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12BC89C-2C48-44A4-AAEB-AA017922DA07}">
      <dsp:nvSpPr>
        <dsp:cNvPr id="0" name=""/>
        <dsp:cNvSpPr/>
      </dsp:nvSpPr>
      <dsp:spPr>
        <a:xfrm rot="5400000">
          <a:off x="-222646" y="223826"/>
          <a:ext cx="1484312" cy="1039018"/>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lvl="0" algn="ctr" defTabSz="666750">
            <a:lnSpc>
              <a:spcPct val="90000"/>
            </a:lnSpc>
            <a:spcBef>
              <a:spcPct val="0"/>
            </a:spcBef>
            <a:spcAft>
              <a:spcPct val="35000"/>
            </a:spcAft>
          </a:pPr>
          <a:r>
            <a:rPr lang="en-US" sz="1500" kern="1200" dirty="0" smtClean="0"/>
            <a:t>2000-2005</a:t>
          </a:r>
          <a:endParaRPr lang="en-US" sz="1500" kern="1200" dirty="0"/>
        </a:p>
      </dsp:txBody>
      <dsp:txXfrm rot="-5400000">
        <a:off x="1" y="520688"/>
        <a:ext cx="1039018" cy="445294"/>
      </dsp:txXfrm>
    </dsp:sp>
    <dsp:sp modelId="{1BCD9377-DBC4-4090-8CA7-86AF84E60028}">
      <dsp:nvSpPr>
        <dsp:cNvPr id="0" name=""/>
        <dsp:cNvSpPr/>
      </dsp:nvSpPr>
      <dsp:spPr>
        <a:xfrm rot="5400000">
          <a:off x="3085107" y="-2044909"/>
          <a:ext cx="964803" cy="5056981"/>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en-US" sz="1800" kern="1200" dirty="0" smtClean="0"/>
            <a:t>Apple iPod and iTunes, E-readers, DVR/TiVo, Xbox</a:t>
          </a:r>
          <a:endParaRPr lang="en-US" sz="1800" kern="1200" dirty="0"/>
        </a:p>
        <a:p>
          <a:pPr marL="171450" lvl="1" indent="-171450" algn="l" defTabSz="800100">
            <a:lnSpc>
              <a:spcPct val="90000"/>
            </a:lnSpc>
            <a:spcBef>
              <a:spcPct val="0"/>
            </a:spcBef>
            <a:spcAft>
              <a:spcPct val="15000"/>
            </a:spcAft>
            <a:buChar char="••"/>
          </a:pPr>
          <a:r>
            <a:rPr lang="en-US" sz="1800" kern="1200" dirty="0" smtClean="0"/>
            <a:t>Mobile broadband, USB flash drives</a:t>
          </a:r>
          <a:endParaRPr lang="en-US" sz="1800" kern="1200" dirty="0"/>
        </a:p>
        <a:p>
          <a:pPr marL="171450" lvl="1" indent="-171450" algn="l" defTabSz="800100">
            <a:lnSpc>
              <a:spcPct val="90000"/>
            </a:lnSpc>
            <a:spcBef>
              <a:spcPct val="0"/>
            </a:spcBef>
            <a:spcAft>
              <a:spcPct val="15000"/>
            </a:spcAft>
            <a:buChar char="••"/>
          </a:pPr>
          <a:r>
            <a:rPr lang="en-US" sz="1800" kern="1200" dirty="0" smtClean="0"/>
            <a:t>YouTube, Skype &amp; Facebook </a:t>
          </a:r>
          <a:endParaRPr lang="en-US" sz="1800" kern="1200" dirty="0"/>
        </a:p>
      </dsp:txBody>
      <dsp:txXfrm rot="-5400000">
        <a:off x="1039018" y="48278"/>
        <a:ext cx="5009883" cy="870607"/>
      </dsp:txXfrm>
    </dsp:sp>
    <dsp:sp modelId="{F420839E-0DEC-4651-A6DC-E145740B2854}">
      <dsp:nvSpPr>
        <dsp:cNvPr id="0" name=""/>
        <dsp:cNvSpPr/>
      </dsp:nvSpPr>
      <dsp:spPr>
        <a:xfrm rot="5400000">
          <a:off x="-222646" y="1512490"/>
          <a:ext cx="1484312" cy="1039018"/>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lvl="0" algn="ctr" defTabSz="666750">
            <a:lnSpc>
              <a:spcPct val="90000"/>
            </a:lnSpc>
            <a:spcBef>
              <a:spcPct val="0"/>
            </a:spcBef>
            <a:spcAft>
              <a:spcPct val="35000"/>
            </a:spcAft>
          </a:pPr>
          <a:r>
            <a:rPr lang="en-US" sz="1500" kern="1200" dirty="0" smtClean="0"/>
            <a:t>2006-2010</a:t>
          </a:r>
          <a:endParaRPr lang="en-US" sz="1500" kern="1200" dirty="0"/>
        </a:p>
      </dsp:txBody>
      <dsp:txXfrm rot="-5400000">
        <a:off x="1" y="1809352"/>
        <a:ext cx="1039018" cy="445294"/>
      </dsp:txXfrm>
    </dsp:sp>
    <dsp:sp modelId="{D998CE61-F7F9-41B3-9535-7DC680B35AC8}">
      <dsp:nvSpPr>
        <dsp:cNvPr id="0" name=""/>
        <dsp:cNvSpPr/>
      </dsp:nvSpPr>
      <dsp:spPr>
        <a:xfrm rot="5400000">
          <a:off x="3085107" y="-756245"/>
          <a:ext cx="964803" cy="5056981"/>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en-US" sz="1800" kern="1200" dirty="0" smtClean="0"/>
            <a:t>iPhone, Wii, Amazon Kindle</a:t>
          </a:r>
          <a:endParaRPr lang="en-US" sz="1800" kern="1200" dirty="0"/>
        </a:p>
        <a:p>
          <a:pPr marL="171450" lvl="1" indent="-171450" algn="l" defTabSz="800100">
            <a:lnSpc>
              <a:spcPct val="90000"/>
            </a:lnSpc>
            <a:spcBef>
              <a:spcPct val="0"/>
            </a:spcBef>
            <a:spcAft>
              <a:spcPct val="15000"/>
            </a:spcAft>
            <a:buChar char="••"/>
          </a:pPr>
          <a:r>
            <a:rPr lang="en-US" sz="1800" kern="1200" dirty="0" smtClean="0"/>
            <a:t>Portable GPS systems</a:t>
          </a:r>
          <a:endParaRPr lang="en-US" sz="1800" kern="1200" dirty="0"/>
        </a:p>
        <a:p>
          <a:pPr marL="171450" lvl="1" indent="-171450" algn="l" defTabSz="800100">
            <a:lnSpc>
              <a:spcPct val="90000"/>
            </a:lnSpc>
            <a:spcBef>
              <a:spcPct val="0"/>
            </a:spcBef>
            <a:spcAft>
              <a:spcPct val="15000"/>
            </a:spcAft>
            <a:buChar char="••"/>
          </a:pPr>
          <a:r>
            <a:rPr lang="en-US" sz="1800" kern="1200" dirty="0" smtClean="0"/>
            <a:t>Twitter, Google Chrome, iPad</a:t>
          </a:r>
          <a:endParaRPr lang="en-US" sz="1800" kern="1200" dirty="0"/>
        </a:p>
      </dsp:txBody>
      <dsp:txXfrm rot="-5400000">
        <a:off x="1039018" y="1336942"/>
        <a:ext cx="5009883" cy="870607"/>
      </dsp:txXfrm>
    </dsp:sp>
    <dsp:sp modelId="{9BEEA575-A8C8-45D3-94DD-D24BB41066B7}">
      <dsp:nvSpPr>
        <dsp:cNvPr id="0" name=""/>
        <dsp:cNvSpPr/>
      </dsp:nvSpPr>
      <dsp:spPr>
        <a:xfrm rot="5400000">
          <a:off x="-222646" y="2801154"/>
          <a:ext cx="1484312" cy="1039018"/>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lvl="0" algn="ctr" defTabSz="666750">
            <a:lnSpc>
              <a:spcPct val="90000"/>
            </a:lnSpc>
            <a:spcBef>
              <a:spcPct val="0"/>
            </a:spcBef>
            <a:spcAft>
              <a:spcPct val="35000"/>
            </a:spcAft>
          </a:pPr>
          <a:r>
            <a:rPr lang="en-US" sz="1500" kern="1200" dirty="0" smtClean="0"/>
            <a:t>2011-present</a:t>
          </a:r>
          <a:endParaRPr lang="en-US" sz="1500" kern="1200" dirty="0"/>
        </a:p>
      </dsp:txBody>
      <dsp:txXfrm rot="-5400000">
        <a:off x="1" y="3098016"/>
        <a:ext cx="1039018" cy="445294"/>
      </dsp:txXfrm>
    </dsp:sp>
    <dsp:sp modelId="{7080D5A1-99FD-43CC-BDD3-9AC525E65F72}">
      <dsp:nvSpPr>
        <dsp:cNvPr id="0" name=""/>
        <dsp:cNvSpPr/>
      </dsp:nvSpPr>
      <dsp:spPr>
        <a:xfrm rot="5400000">
          <a:off x="3085107" y="532418"/>
          <a:ext cx="964803" cy="5056981"/>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en-US" sz="1800" kern="1200" dirty="0" smtClean="0"/>
            <a:t>Handheld printer, Kickstarter, </a:t>
          </a:r>
          <a:endParaRPr lang="en-US" sz="1800" kern="1200" dirty="0"/>
        </a:p>
        <a:p>
          <a:pPr marL="171450" lvl="1" indent="-171450" algn="l" defTabSz="800100">
            <a:lnSpc>
              <a:spcPct val="90000"/>
            </a:lnSpc>
            <a:spcBef>
              <a:spcPct val="0"/>
            </a:spcBef>
            <a:spcAft>
              <a:spcPct val="15000"/>
            </a:spcAft>
            <a:buChar char="••"/>
          </a:pPr>
          <a:r>
            <a:rPr lang="en-US" sz="1800" kern="1200" dirty="0" smtClean="0"/>
            <a:t>Flipboard, </a:t>
          </a:r>
          <a:r>
            <a:rPr lang="en-US" sz="1800" kern="1200" dirty="0" err="1" smtClean="0"/>
            <a:t>Looxie</a:t>
          </a:r>
          <a:r>
            <a:rPr lang="en-US" sz="1800" kern="1200" dirty="0" smtClean="0"/>
            <a:t>, Apple pay/Square</a:t>
          </a:r>
          <a:endParaRPr lang="en-US" sz="1800" kern="1200" dirty="0"/>
        </a:p>
        <a:p>
          <a:pPr marL="171450" lvl="1" indent="-171450" algn="l" defTabSz="800100">
            <a:lnSpc>
              <a:spcPct val="90000"/>
            </a:lnSpc>
            <a:spcBef>
              <a:spcPct val="0"/>
            </a:spcBef>
            <a:spcAft>
              <a:spcPct val="15000"/>
            </a:spcAft>
            <a:buChar char="••"/>
          </a:pPr>
          <a:r>
            <a:rPr lang="en-US" sz="1800" kern="1200" dirty="0" smtClean="0"/>
            <a:t>Google driverless car, Google Glass </a:t>
          </a:r>
          <a:endParaRPr lang="en-US" sz="1800" kern="1200" dirty="0"/>
        </a:p>
      </dsp:txBody>
      <dsp:txXfrm rot="-5400000">
        <a:off x="1039018" y="2625605"/>
        <a:ext cx="5009883" cy="870607"/>
      </dsp:txXfrm>
    </dsp:sp>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28172AC-8E50-4EF2-9D0A-28CBA40263B5}" type="datetimeFigureOut">
              <a:rPr lang="en-US" smtClean="0"/>
              <a:t>04/28/2016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2667B3C-9149-4010-AE94-0C5EE1E5A621}" type="slidenum">
              <a:rPr lang="en-US" smtClean="0"/>
              <a:t>‹#›</a:t>
            </a:fld>
            <a:endParaRPr lang="en-US"/>
          </a:p>
        </p:txBody>
      </p:sp>
    </p:spTree>
    <p:extLst>
      <p:ext uri="{BB962C8B-B14F-4D97-AF65-F5344CB8AC3E}">
        <p14:creationId xmlns:p14="http://schemas.microsoft.com/office/powerpoint/2010/main" val="28409238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normAutofit fontScale="25000" lnSpcReduction="20000"/>
          </a:bodyPr>
          <a:lstStyle/>
          <a:p>
            <a:r>
              <a:rPr lang="en-US" sz="1400" b="1" dirty="0" smtClean="0"/>
              <a:t>Transparent 3-D steps with labels</a:t>
            </a:r>
          </a:p>
          <a:p>
            <a:r>
              <a:rPr lang="en-US" sz="1400" dirty="0" smtClean="0"/>
              <a:t>(Advanced)</a:t>
            </a:r>
          </a:p>
          <a:p>
            <a:endParaRPr lang="en-US" sz="1400" dirty="0" smtClean="0"/>
          </a:p>
          <a:p>
            <a:endParaRPr lang="en-US" sz="1400" dirty="0" smtClean="0"/>
          </a:p>
          <a:p>
            <a:pPr marL="0" marR="0" indent="0" algn="l" defTabSz="914400" rtl="0" eaLnBrk="1" fontAlgn="auto" latinLnBrk="0" hangingPunct="1">
              <a:lnSpc>
                <a:spcPct val="90000"/>
              </a:lnSpc>
              <a:spcBef>
                <a:spcPts val="0"/>
              </a:spcBef>
              <a:spcAft>
                <a:spcPts val="600"/>
              </a:spcAft>
              <a:buClrTx/>
              <a:buSzTx/>
              <a:buFontTx/>
              <a:buNone/>
              <a:tabLst/>
              <a:defRPr/>
            </a:pPr>
            <a:r>
              <a:rPr lang="en-US" sz="1200" dirty="0" smtClean="0"/>
              <a:t>To</a:t>
            </a:r>
            <a:r>
              <a:rPr lang="en-US" sz="1200" baseline="0" dirty="0" smtClean="0"/>
              <a:t> reproduce the bottom rectangle shape with text effects on this slide, do the following:</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i="0" dirty="0" smtClean="0"/>
              <a:t>On the </a:t>
            </a:r>
            <a:r>
              <a:rPr lang="en-US" sz="1200" b="1" i="0" dirty="0" smtClean="0"/>
              <a:t>Home</a:t>
            </a:r>
            <a:r>
              <a:rPr lang="en-US" sz="1200" i="0" dirty="0" smtClean="0"/>
              <a:t> tab, in the</a:t>
            </a:r>
            <a:r>
              <a:rPr lang="en-US" sz="1200" i="0" baseline="0" dirty="0" smtClean="0"/>
              <a:t> </a:t>
            </a:r>
            <a:r>
              <a:rPr lang="en-US" sz="1200" b="1" i="0" baseline="0" dirty="0" smtClean="0"/>
              <a:t>Slides</a:t>
            </a:r>
            <a:r>
              <a:rPr lang="en-US" sz="1200" i="0" baseline="0" dirty="0" smtClean="0"/>
              <a:t> group, click </a:t>
            </a:r>
            <a:r>
              <a:rPr lang="en-US" sz="1200" b="1" i="0" baseline="0" dirty="0" smtClean="0"/>
              <a:t>Layout</a:t>
            </a:r>
            <a:r>
              <a:rPr lang="en-US" sz="1200" i="0" baseline="0" dirty="0" smtClean="0"/>
              <a:t>, and then click </a:t>
            </a:r>
            <a:r>
              <a:rPr lang="en-US" sz="1200" b="1" i="0" baseline="0" dirty="0" smtClean="0"/>
              <a:t>Blank</a:t>
            </a:r>
            <a:r>
              <a:rPr lang="en-US" sz="1200" i="0" baseline="0" dirty="0" smtClean="0"/>
              <a:t>.</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i="0" dirty="0" smtClean="0"/>
              <a:t>On</a:t>
            </a:r>
            <a:r>
              <a:rPr lang="en-US" sz="1200" i="0" baseline="0" dirty="0" smtClean="0"/>
              <a:t> the </a:t>
            </a:r>
            <a:r>
              <a:rPr lang="en-US" sz="1200" b="1" i="0" baseline="0" dirty="0" smtClean="0"/>
              <a:t>Home</a:t>
            </a:r>
            <a:r>
              <a:rPr lang="en-US" sz="1200" i="0" baseline="0" dirty="0" smtClean="0"/>
              <a:t> tab, in the </a:t>
            </a:r>
            <a:r>
              <a:rPr lang="en-US" sz="1200" b="1" i="0" baseline="0" dirty="0" smtClean="0"/>
              <a:t>Drawing</a:t>
            </a:r>
            <a:r>
              <a:rPr lang="en-US" sz="1200" i="0" baseline="0" dirty="0" smtClean="0"/>
              <a:t> group, click the </a:t>
            </a:r>
            <a:r>
              <a:rPr lang="en-US" sz="1200" b="1" i="0" baseline="0" dirty="0" smtClean="0"/>
              <a:t>More</a:t>
            </a:r>
            <a:r>
              <a:rPr lang="en-US" sz="1200" i="0" baseline="0" dirty="0" smtClean="0"/>
              <a:t> arrow on the </a:t>
            </a:r>
            <a:r>
              <a:rPr lang="en-US" sz="1200" b="1" i="0" baseline="0" dirty="0" smtClean="0"/>
              <a:t>Shapes </a:t>
            </a:r>
            <a:r>
              <a:rPr lang="en-US" sz="1200" b="0" i="0" baseline="0" dirty="0" smtClean="0"/>
              <a:t>gallery</a:t>
            </a:r>
            <a:r>
              <a:rPr lang="en-US" sz="1200" i="0" baseline="0" dirty="0" smtClean="0"/>
              <a:t>, and then under </a:t>
            </a:r>
            <a:r>
              <a:rPr lang="en-US" sz="1200" b="1" i="0" baseline="0" dirty="0" smtClean="0"/>
              <a:t>Rectangles</a:t>
            </a:r>
            <a:r>
              <a:rPr lang="en-US" sz="1200" i="0" baseline="0" dirty="0" smtClean="0"/>
              <a:t>, click </a:t>
            </a:r>
            <a:r>
              <a:rPr lang="en-US" sz="1200" b="1" baseline="0" dirty="0" smtClean="0"/>
              <a:t>Rectangle </a:t>
            </a:r>
            <a:r>
              <a:rPr lang="en-US" sz="1200" b="0" i="0" baseline="0" dirty="0" smtClean="0"/>
              <a:t>(first option from the left). On the slide, drag to draw a rectangle.</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i="0" baseline="0" dirty="0" smtClean="0"/>
              <a:t>Under </a:t>
            </a:r>
            <a:r>
              <a:rPr lang="en-US" sz="1200" b="1" i="0" baseline="0" dirty="0" smtClean="0"/>
              <a:t>Drawing Tools</a:t>
            </a:r>
            <a:r>
              <a:rPr lang="en-US" sz="1200" i="0" baseline="0" dirty="0" smtClean="0"/>
              <a:t>, on the </a:t>
            </a:r>
            <a:r>
              <a:rPr lang="en-US" sz="1200" b="1" i="0" baseline="0" dirty="0" smtClean="0"/>
              <a:t>Format</a:t>
            </a:r>
            <a:r>
              <a:rPr lang="en-US" sz="1200" i="0" baseline="0" dirty="0" smtClean="0"/>
              <a:t> tab, in the </a:t>
            </a:r>
            <a:r>
              <a:rPr lang="en-US" sz="1200" b="1" i="0" baseline="0" dirty="0" smtClean="0"/>
              <a:t>Size</a:t>
            </a:r>
            <a:r>
              <a:rPr lang="en-US" sz="1200" i="0" baseline="0" dirty="0" smtClean="0"/>
              <a:t> group, do the following:</a:t>
            </a:r>
          </a:p>
          <a:p>
            <a:pPr marL="685800" marR="0" lvl="1" indent="-228600" algn="l" defTabSz="914400" rtl="0" eaLnBrk="1" fontAlgn="auto" latinLnBrk="0" hangingPunct="1">
              <a:lnSpc>
                <a:spcPct val="90000"/>
              </a:lnSpc>
              <a:spcBef>
                <a:spcPts val="0"/>
              </a:spcBef>
              <a:spcAft>
                <a:spcPts val="600"/>
              </a:spcAft>
              <a:buClrTx/>
              <a:buSzTx/>
              <a:buFont typeface="Arial" pitchFamily="34" charset="0"/>
              <a:buChar char="•"/>
              <a:tabLst/>
              <a:defRPr/>
            </a:pPr>
            <a:r>
              <a:rPr lang="en-US" sz="1200" i="0" baseline="0" dirty="0" smtClean="0"/>
              <a:t>In the </a:t>
            </a:r>
            <a:r>
              <a:rPr lang="en-US" sz="1200" b="1" i="0" baseline="0" dirty="0" smtClean="0"/>
              <a:t>Shape Height</a:t>
            </a:r>
            <a:r>
              <a:rPr lang="en-US" sz="1200" i="0" baseline="0" dirty="0" smtClean="0"/>
              <a:t> box, enter </a:t>
            </a:r>
            <a:r>
              <a:rPr lang="en-US" sz="1200" b="1" i="0" baseline="0" dirty="0" smtClean="0"/>
              <a:t>1.5”</a:t>
            </a:r>
            <a:r>
              <a:rPr lang="en-US" sz="1200" i="0" baseline="0" dirty="0" smtClean="0"/>
              <a:t>.</a:t>
            </a:r>
          </a:p>
          <a:p>
            <a:pPr marL="685800" marR="0" lvl="1" indent="-228600" algn="l" defTabSz="914400" rtl="0" eaLnBrk="1" fontAlgn="auto" latinLnBrk="0" hangingPunct="1">
              <a:lnSpc>
                <a:spcPct val="90000"/>
              </a:lnSpc>
              <a:spcBef>
                <a:spcPts val="0"/>
              </a:spcBef>
              <a:spcAft>
                <a:spcPts val="600"/>
              </a:spcAft>
              <a:buClrTx/>
              <a:buSzTx/>
              <a:buFont typeface="Arial" pitchFamily="34" charset="0"/>
              <a:buChar char="•"/>
              <a:tabLst/>
              <a:defRPr/>
            </a:pPr>
            <a:r>
              <a:rPr lang="en-US" sz="1200" i="0" baseline="0" dirty="0" smtClean="0"/>
              <a:t>In the </a:t>
            </a:r>
            <a:r>
              <a:rPr lang="en-US" sz="1200" b="1" i="0" baseline="0" dirty="0" smtClean="0"/>
              <a:t>Shape Width</a:t>
            </a:r>
            <a:r>
              <a:rPr lang="en-US" sz="1200" i="0" baseline="0" dirty="0" smtClean="0"/>
              <a:t> box, enter </a:t>
            </a:r>
            <a:r>
              <a:rPr lang="en-US" sz="1200" b="1" i="0" baseline="0" dirty="0" smtClean="0"/>
              <a:t>3”</a:t>
            </a:r>
            <a:r>
              <a:rPr lang="en-US" sz="1200" i="0" baseline="0" dirty="0" smtClean="0"/>
              <a:t>.</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i="0" baseline="0" dirty="0" smtClean="0"/>
              <a:t>On the </a:t>
            </a:r>
            <a:r>
              <a:rPr lang="en-US" sz="1200" b="1" i="0" baseline="0" dirty="0" smtClean="0"/>
              <a:t>Home</a:t>
            </a:r>
            <a:r>
              <a:rPr lang="en-US" sz="1200" i="0" baseline="0" dirty="0" smtClean="0"/>
              <a:t> tab, in the bottom right corner of the </a:t>
            </a:r>
            <a:r>
              <a:rPr lang="en-US" sz="1200" b="1" i="0" baseline="0" dirty="0" smtClean="0"/>
              <a:t>Drawing</a:t>
            </a:r>
            <a:r>
              <a:rPr lang="en-US" sz="1200" i="0" baseline="0" dirty="0" smtClean="0"/>
              <a:t> group, click the </a:t>
            </a:r>
            <a:r>
              <a:rPr lang="en-US" sz="1200" b="1" i="0" baseline="0" dirty="0" smtClean="0"/>
              <a:t>Format Shape </a:t>
            </a:r>
            <a:r>
              <a:rPr lang="en-US" sz="1200" i="0" baseline="0" dirty="0" smtClean="0"/>
              <a:t>dialog box launcher. In the </a:t>
            </a:r>
            <a:r>
              <a:rPr lang="en-US" sz="1200" b="1" i="0" baseline="0" dirty="0" smtClean="0"/>
              <a:t>Format Shape </a:t>
            </a:r>
            <a:r>
              <a:rPr lang="en-US" sz="1200" i="0" baseline="0" dirty="0" smtClean="0"/>
              <a:t>dialog box, click </a:t>
            </a:r>
            <a:r>
              <a:rPr lang="en-US" sz="1200" b="1" dirty="0" smtClean="0"/>
              <a:t>Fill </a:t>
            </a:r>
            <a:r>
              <a:rPr lang="en-US" sz="1200" baseline="0" dirty="0" smtClean="0"/>
              <a:t>in the left pane, and then do the following in the right pane:</a:t>
            </a:r>
          </a:p>
          <a:p>
            <a:pPr marL="685800" marR="0" lvl="1" indent="-228600" algn="l" defTabSz="914400" rtl="0" eaLnBrk="1" fontAlgn="auto" latinLnBrk="0" hangingPunct="1">
              <a:lnSpc>
                <a:spcPct val="90000"/>
              </a:lnSpc>
              <a:spcBef>
                <a:spcPts val="0"/>
              </a:spcBef>
              <a:spcAft>
                <a:spcPts val="600"/>
              </a:spcAft>
              <a:buClrTx/>
              <a:buSzTx/>
              <a:buFont typeface="Arial" pitchFamily="34" charset="0"/>
              <a:buChar char="•"/>
              <a:tabLst/>
              <a:defRPr/>
            </a:pPr>
            <a:r>
              <a:rPr lang="en-US" sz="1200" baseline="0" dirty="0" smtClean="0"/>
              <a:t>Select </a:t>
            </a:r>
            <a:r>
              <a:rPr lang="en-US" sz="1200" b="1" baseline="0" dirty="0" smtClean="0"/>
              <a:t>Solid fill</a:t>
            </a:r>
            <a:r>
              <a:rPr lang="en-US" sz="1200" baseline="0" dirty="0" smtClean="0"/>
              <a:t>. </a:t>
            </a:r>
          </a:p>
          <a:p>
            <a:pPr marL="685800" marR="0" lvl="1" indent="-228600" algn="l" defTabSz="914400" rtl="0" eaLnBrk="1" fontAlgn="auto" latinLnBrk="0" hangingPunct="1">
              <a:lnSpc>
                <a:spcPct val="90000"/>
              </a:lnSpc>
              <a:spcBef>
                <a:spcPts val="0"/>
              </a:spcBef>
              <a:spcAft>
                <a:spcPts val="600"/>
              </a:spcAft>
              <a:buClrTx/>
              <a:buSzTx/>
              <a:buFont typeface="Arial" pitchFamily="34" charset="0"/>
              <a:buChar char="•"/>
              <a:tabLst/>
              <a:defRPr/>
            </a:pPr>
            <a:r>
              <a:rPr lang="en-US" sz="1200" baseline="0" dirty="0" smtClean="0"/>
              <a:t>Click the button next to </a:t>
            </a:r>
            <a:r>
              <a:rPr lang="en-US" sz="1200" b="1" baseline="0" dirty="0" smtClean="0"/>
              <a:t>Color</a:t>
            </a:r>
            <a:r>
              <a:rPr lang="en-US" sz="1200" baseline="0" dirty="0" smtClean="0"/>
              <a:t>, and then under </a:t>
            </a:r>
            <a:r>
              <a:rPr lang="en-US" sz="1200" b="1" baseline="0" dirty="0" smtClean="0"/>
              <a:t>Theme Colors </a:t>
            </a:r>
            <a:r>
              <a:rPr lang="en-US" sz="1200" baseline="0" dirty="0" smtClean="0"/>
              <a:t>click </a:t>
            </a:r>
            <a:r>
              <a:rPr lang="en-US" sz="1200" b="1" baseline="0" dirty="0" smtClean="0"/>
              <a:t>White, Background 1 </a:t>
            </a:r>
            <a:r>
              <a:rPr lang="en-US" sz="1200" baseline="0" dirty="0" smtClean="0"/>
              <a:t>(first row, first option from the left). </a:t>
            </a:r>
          </a:p>
          <a:p>
            <a:pPr marL="685800" marR="0" lvl="1" indent="-228600" algn="l" defTabSz="914400" rtl="0" eaLnBrk="1" fontAlgn="auto" latinLnBrk="0" hangingPunct="1">
              <a:lnSpc>
                <a:spcPct val="90000"/>
              </a:lnSpc>
              <a:spcBef>
                <a:spcPts val="0"/>
              </a:spcBef>
              <a:spcAft>
                <a:spcPts val="600"/>
              </a:spcAft>
              <a:buClrTx/>
              <a:buSzTx/>
              <a:buFont typeface="Arial" pitchFamily="34" charset="0"/>
              <a:buChar char="•"/>
              <a:tabLst/>
              <a:defRPr/>
            </a:pPr>
            <a:r>
              <a:rPr lang="en-US" sz="1200" baseline="0" dirty="0" smtClean="0"/>
              <a:t>In the </a:t>
            </a:r>
            <a:r>
              <a:rPr lang="en-US" sz="1200" b="1" baseline="0" dirty="0" smtClean="0"/>
              <a:t>Transparency</a:t>
            </a:r>
            <a:r>
              <a:rPr lang="en-US" sz="1200" baseline="0" dirty="0" smtClean="0"/>
              <a:t> box, enter </a:t>
            </a:r>
            <a:r>
              <a:rPr lang="en-US" sz="1200" b="1" baseline="0" dirty="0" smtClean="0"/>
              <a:t>0%</a:t>
            </a:r>
            <a:r>
              <a:rPr lang="en-US" sz="1200" baseline="0" dirty="0" smtClean="0"/>
              <a:t>. </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aseline="0" dirty="0" smtClean="0"/>
              <a:t> Also </a:t>
            </a:r>
            <a:r>
              <a:rPr lang="en-US" sz="1200" i="0" baseline="0" dirty="0" smtClean="0"/>
              <a:t>in the </a:t>
            </a:r>
            <a:r>
              <a:rPr lang="en-US" sz="1200" b="1" i="0" baseline="0" dirty="0" smtClean="0"/>
              <a:t>Format Shape </a:t>
            </a:r>
            <a:r>
              <a:rPr lang="en-US" sz="1200" i="0" baseline="0" dirty="0" smtClean="0"/>
              <a:t>dialog box, click </a:t>
            </a:r>
            <a:r>
              <a:rPr lang="en-US" sz="1200" b="1" dirty="0" smtClean="0"/>
              <a:t>Line Color </a:t>
            </a:r>
            <a:r>
              <a:rPr lang="en-US" sz="1200" baseline="0" dirty="0" smtClean="0"/>
              <a:t>in the left pane, and then select </a:t>
            </a:r>
            <a:r>
              <a:rPr lang="en-US" sz="1200" b="1" baseline="0" dirty="0" smtClean="0"/>
              <a:t>No line</a:t>
            </a:r>
            <a:r>
              <a:rPr lang="en-US" sz="1200" baseline="0" dirty="0" smtClean="0"/>
              <a:t> in the right pane. </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aseline="0" dirty="0" smtClean="0"/>
              <a:t>Also </a:t>
            </a:r>
            <a:r>
              <a:rPr lang="en-US" sz="1200" i="0" baseline="0" dirty="0" smtClean="0"/>
              <a:t>in the </a:t>
            </a:r>
            <a:r>
              <a:rPr lang="en-US" sz="1200" b="1" i="0" baseline="0" dirty="0" smtClean="0"/>
              <a:t>Format Shape </a:t>
            </a:r>
            <a:r>
              <a:rPr lang="en-US" sz="1200" i="0" baseline="0" dirty="0" smtClean="0"/>
              <a:t>dialog box, click </a:t>
            </a:r>
            <a:r>
              <a:rPr lang="en-US" sz="1200" b="1" dirty="0" smtClean="0"/>
              <a:t>3-D Rotation </a:t>
            </a:r>
            <a:r>
              <a:rPr lang="en-US" sz="1200" baseline="0" dirty="0" smtClean="0"/>
              <a:t>in the left pane. </a:t>
            </a:r>
            <a:r>
              <a:rPr lang="en-US" sz="1200" i="0" baseline="0" dirty="0" smtClean="0"/>
              <a:t>In the right pane, </a:t>
            </a:r>
            <a:r>
              <a:rPr lang="en-US" sz="1200" dirty="0" smtClean="0"/>
              <a:t>click</a:t>
            </a:r>
            <a:r>
              <a:rPr lang="en-US" sz="1200" baseline="0" dirty="0" smtClean="0"/>
              <a:t> the button next to </a:t>
            </a:r>
            <a:r>
              <a:rPr lang="en-US" sz="1200" b="1" baseline="0" dirty="0" smtClean="0"/>
              <a:t>Presets</a:t>
            </a:r>
            <a:r>
              <a:rPr lang="en-US" sz="1200" b="0" baseline="0" dirty="0" smtClean="0"/>
              <a:t>, </a:t>
            </a:r>
            <a:r>
              <a:rPr lang="en-US" sz="1200" b="0" dirty="0" smtClean="0"/>
              <a:t>and then under </a:t>
            </a:r>
            <a:r>
              <a:rPr lang="en-US" sz="1200" b="1" dirty="0" smtClean="0"/>
              <a:t>Parallel</a:t>
            </a:r>
            <a:r>
              <a:rPr lang="en-US" sz="1200" b="0" dirty="0" smtClean="0"/>
              <a:t> </a:t>
            </a:r>
            <a:r>
              <a:rPr lang="en-US" sz="1200" dirty="0" smtClean="0"/>
              <a:t>click </a:t>
            </a:r>
            <a:r>
              <a:rPr lang="en-US" sz="1200" b="1" dirty="0" smtClean="0"/>
              <a:t>Off Axis 2 Top </a:t>
            </a:r>
            <a:r>
              <a:rPr lang="en-US" sz="1200" baseline="0" dirty="0" smtClean="0"/>
              <a:t>(third row, second option from the left). </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aseline="0" dirty="0" smtClean="0"/>
              <a:t>Also </a:t>
            </a:r>
            <a:r>
              <a:rPr lang="en-US" sz="1200" i="0" baseline="0" dirty="0" smtClean="0"/>
              <a:t>in the </a:t>
            </a:r>
            <a:r>
              <a:rPr lang="en-US" sz="1200" b="1" i="0" baseline="0" dirty="0" smtClean="0"/>
              <a:t>Format Shape </a:t>
            </a:r>
            <a:r>
              <a:rPr lang="en-US" sz="1200" i="0" baseline="0" dirty="0" smtClean="0"/>
              <a:t>dialog box, click </a:t>
            </a:r>
            <a:r>
              <a:rPr lang="en-US" sz="1200" b="1" dirty="0" smtClean="0"/>
              <a:t>3-D Format </a:t>
            </a:r>
            <a:r>
              <a:rPr lang="en-US" sz="1200" baseline="0" dirty="0" smtClean="0"/>
              <a:t>in the left pane, and then do the following in the right pane:</a:t>
            </a:r>
          </a:p>
          <a:p>
            <a:pPr marL="685800" marR="0" lvl="1" indent="-228600" algn="l" defTabSz="914400" rtl="0" eaLnBrk="1" fontAlgn="auto" latinLnBrk="0" hangingPunct="1">
              <a:lnSpc>
                <a:spcPct val="90000"/>
              </a:lnSpc>
              <a:spcBef>
                <a:spcPts val="0"/>
              </a:spcBef>
              <a:spcAft>
                <a:spcPts val="600"/>
              </a:spcAft>
              <a:buClrTx/>
              <a:buSzTx/>
              <a:buFont typeface="Arial" pitchFamily="34" charset="0"/>
              <a:buChar char="•"/>
              <a:tabLst/>
              <a:defRPr/>
            </a:pPr>
            <a:r>
              <a:rPr lang="en-US" sz="1200" baseline="0" dirty="0" smtClean="0"/>
              <a:t>Under </a:t>
            </a:r>
            <a:r>
              <a:rPr lang="en-US" sz="1200" b="1" baseline="0" dirty="0" smtClean="0"/>
              <a:t>Bevel</a:t>
            </a:r>
            <a:r>
              <a:rPr lang="en-US" sz="1200" baseline="0" dirty="0" smtClean="0"/>
              <a:t>, click the button next to </a:t>
            </a:r>
            <a:r>
              <a:rPr lang="en-US" sz="1200" b="1" baseline="0" dirty="0" smtClean="0"/>
              <a:t>Top</a:t>
            </a:r>
            <a:r>
              <a:rPr lang="en-US" sz="1200" baseline="0" dirty="0" smtClean="0"/>
              <a:t>, and then under </a:t>
            </a:r>
            <a:r>
              <a:rPr lang="en-US" sz="1200" b="1" baseline="0" dirty="0" smtClean="0"/>
              <a:t>Bevel</a:t>
            </a:r>
            <a:r>
              <a:rPr lang="en-US" sz="1200" baseline="0" dirty="0" smtClean="0"/>
              <a:t> click </a:t>
            </a:r>
            <a:r>
              <a:rPr lang="en-US" sz="1200" b="1" baseline="0" dirty="0" smtClean="0"/>
              <a:t>Circle</a:t>
            </a:r>
            <a:r>
              <a:rPr lang="en-US" sz="1200" baseline="0" dirty="0" smtClean="0"/>
              <a:t> (first row, first option from the left). </a:t>
            </a:r>
            <a:r>
              <a:rPr lang="en-US" sz="1200" i="0" baseline="0" dirty="0" smtClean="0"/>
              <a:t>Next to </a:t>
            </a:r>
            <a:r>
              <a:rPr lang="en-US" sz="1200" b="1" i="0" baseline="0" dirty="0" smtClean="0"/>
              <a:t>Top</a:t>
            </a:r>
            <a:r>
              <a:rPr lang="en-US" sz="1200" i="0" baseline="0" dirty="0" smtClean="0"/>
              <a:t>, in the </a:t>
            </a:r>
            <a:r>
              <a:rPr lang="en-US" sz="1200" b="1" i="0" baseline="0" dirty="0" smtClean="0"/>
              <a:t>Width</a:t>
            </a:r>
            <a:r>
              <a:rPr lang="en-US" sz="1200" i="0" baseline="0" dirty="0" smtClean="0"/>
              <a:t> box, enter </a:t>
            </a:r>
            <a:r>
              <a:rPr lang="en-US" sz="1200" b="1" i="0" baseline="0" dirty="0" smtClean="0"/>
              <a:t>7 pt</a:t>
            </a:r>
            <a:r>
              <a:rPr lang="en-US" sz="1200" b="0" i="0" baseline="0" dirty="0" smtClean="0"/>
              <a:t>, and </a:t>
            </a:r>
            <a:r>
              <a:rPr lang="en-US" sz="1200" i="0" baseline="0" dirty="0" smtClean="0"/>
              <a:t>in the </a:t>
            </a:r>
            <a:r>
              <a:rPr lang="en-US" sz="1200" b="1" i="0" baseline="0" dirty="0" smtClean="0"/>
              <a:t>Height </a:t>
            </a:r>
            <a:r>
              <a:rPr lang="en-US" sz="1200" b="0" i="0" baseline="0" dirty="0" smtClean="0"/>
              <a:t>box,</a:t>
            </a:r>
            <a:r>
              <a:rPr lang="en-US" sz="1200" b="1" i="0" baseline="0" dirty="0" smtClean="0"/>
              <a:t> </a:t>
            </a:r>
            <a:r>
              <a:rPr lang="en-US" sz="1200" b="0" i="0" baseline="0" dirty="0" smtClean="0"/>
              <a:t>enter</a:t>
            </a:r>
            <a:r>
              <a:rPr lang="en-US" sz="1200" i="0" baseline="0" dirty="0" smtClean="0"/>
              <a:t> </a:t>
            </a:r>
            <a:r>
              <a:rPr lang="en-US" sz="1200" b="1" i="0" baseline="0" dirty="0" smtClean="0"/>
              <a:t>7 pt</a:t>
            </a:r>
            <a:r>
              <a:rPr lang="en-US" sz="1200" i="0" baseline="0" dirty="0" smtClean="0"/>
              <a:t>. </a:t>
            </a:r>
          </a:p>
          <a:p>
            <a:pPr marL="685800" marR="0" lvl="1" indent="-228600" algn="l" defTabSz="914400" rtl="0" eaLnBrk="1" fontAlgn="auto" latinLnBrk="0" hangingPunct="1">
              <a:lnSpc>
                <a:spcPct val="90000"/>
              </a:lnSpc>
              <a:spcBef>
                <a:spcPts val="0"/>
              </a:spcBef>
              <a:spcAft>
                <a:spcPts val="600"/>
              </a:spcAft>
              <a:buClrTx/>
              <a:buSzTx/>
              <a:buFont typeface="Arial" pitchFamily="34" charset="0"/>
              <a:buChar char="•"/>
              <a:tabLst/>
              <a:defRPr/>
            </a:pPr>
            <a:r>
              <a:rPr lang="en-US" sz="1200" i="0" baseline="0" dirty="0" smtClean="0"/>
              <a:t>Under </a:t>
            </a:r>
            <a:r>
              <a:rPr lang="en-US" sz="1200" b="1" i="0" baseline="0" dirty="0" smtClean="0"/>
              <a:t>Depth</a:t>
            </a:r>
            <a:r>
              <a:rPr lang="en-US" sz="1200" i="0" baseline="0" dirty="0" smtClean="0"/>
              <a:t>, click the button next to </a:t>
            </a:r>
            <a:r>
              <a:rPr lang="en-US" sz="1200" b="1" i="0" baseline="0" dirty="0" smtClean="0"/>
              <a:t>Color</a:t>
            </a:r>
            <a:r>
              <a:rPr lang="en-US" sz="1200" i="0" baseline="0" dirty="0" smtClean="0"/>
              <a:t>, and then under </a:t>
            </a:r>
            <a:r>
              <a:rPr lang="en-US" sz="1200" b="1" i="0" baseline="0" dirty="0" smtClean="0"/>
              <a:t>Theme Colors </a:t>
            </a:r>
            <a:r>
              <a:rPr lang="en-US" sz="1200" i="0" baseline="0" dirty="0" smtClean="0"/>
              <a:t>click </a:t>
            </a:r>
            <a:r>
              <a:rPr lang="en-US" sz="1200" b="1" i="0" baseline="0" dirty="0" smtClean="0"/>
              <a:t>White, Background 1</a:t>
            </a:r>
            <a:r>
              <a:rPr lang="en-US" sz="1200" i="0" baseline="0" dirty="0" smtClean="0"/>
              <a:t> (first row, first option from the left). In the </a:t>
            </a:r>
            <a:r>
              <a:rPr lang="en-US" sz="1200" b="1" i="0" baseline="0" dirty="0" smtClean="0"/>
              <a:t>Depth</a:t>
            </a:r>
            <a:r>
              <a:rPr lang="en-US" sz="1200" i="0" baseline="0" dirty="0" smtClean="0"/>
              <a:t> box, enter </a:t>
            </a:r>
            <a:r>
              <a:rPr lang="en-US" sz="1200" b="1" i="0" baseline="0" dirty="0" smtClean="0"/>
              <a:t>40 pt</a:t>
            </a:r>
            <a:r>
              <a:rPr lang="en-US" sz="1200" i="0" baseline="0" dirty="0" smtClean="0"/>
              <a:t>. </a:t>
            </a:r>
          </a:p>
          <a:p>
            <a:pPr marL="685800" marR="0" lvl="1" indent="-228600" algn="l" defTabSz="914400" rtl="0" eaLnBrk="1" fontAlgn="auto" latinLnBrk="0" hangingPunct="1">
              <a:lnSpc>
                <a:spcPct val="90000"/>
              </a:lnSpc>
              <a:spcBef>
                <a:spcPts val="0"/>
              </a:spcBef>
              <a:spcAft>
                <a:spcPts val="600"/>
              </a:spcAft>
              <a:buClrTx/>
              <a:buSzTx/>
              <a:buFont typeface="Arial" pitchFamily="34" charset="0"/>
              <a:buChar char="•"/>
              <a:tabLst/>
              <a:defRPr/>
            </a:pPr>
            <a:r>
              <a:rPr lang="en-US" sz="1200" i="0" baseline="0" dirty="0" smtClean="0"/>
              <a:t>Under </a:t>
            </a:r>
            <a:r>
              <a:rPr lang="en-US" sz="1200" b="1" i="0" baseline="0" dirty="0" smtClean="0"/>
              <a:t>Surface</a:t>
            </a:r>
            <a:r>
              <a:rPr lang="en-US" sz="1200" i="0" baseline="0" dirty="0" smtClean="0"/>
              <a:t>, click the button next to </a:t>
            </a:r>
            <a:r>
              <a:rPr lang="en-US" sz="1200" b="1" i="0" baseline="0" dirty="0" smtClean="0"/>
              <a:t>Material</a:t>
            </a:r>
            <a:r>
              <a:rPr lang="en-US" sz="1200" i="0" baseline="0" dirty="0" smtClean="0"/>
              <a:t>, and then under </a:t>
            </a:r>
            <a:r>
              <a:rPr lang="en-US" sz="1200" b="1" i="0" baseline="0" dirty="0" smtClean="0"/>
              <a:t>Translucent</a:t>
            </a:r>
            <a:r>
              <a:rPr lang="en-US" sz="1200" i="0" baseline="0" dirty="0" smtClean="0"/>
              <a:t> click </a:t>
            </a:r>
            <a:r>
              <a:rPr lang="en-US" sz="1200" b="1" i="0" baseline="0" dirty="0" smtClean="0"/>
              <a:t>Clear</a:t>
            </a:r>
            <a:r>
              <a:rPr lang="en-US" sz="1200" i="0" baseline="0" dirty="0" smtClean="0"/>
              <a:t> (third option from the left). Click the button next to </a:t>
            </a:r>
            <a:r>
              <a:rPr lang="en-US" sz="1200" b="1" i="0" baseline="0" dirty="0" smtClean="0"/>
              <a:t>Lighting</a:t>
            </a:r>
            <a:r>
              <a:rPr lang="en-US" sz="1200" i="0" baseline="0" dirty="0" smtClean="0"/>
              <a:t>, and then under </a:t>
            </a:r>
            <a:r>
              <a:rPr lang="en-US" sz="1200" b="1" i="0" baseline="0" dirty="0" smtClean="0"/>
              <a:t>Special</a:t>
            </a:r>
            <a:r>
              <a:rPr lang="en-US" sz="1200" i="0" baseline="0" dirty="0" smtClean="0"/>
              <a:t> click </a:t>
            </a:r>
            <a:r>
              <a:rPr lang="en-US" sz="1200" b="1" i="0" baseline="0" dirty="0" smtClean="0"/>
              <a:t>Two Point </a:t>
            </a:r>
            <a:r>
              <a:rPr lang="en-US" sz="1200" b="0" i="0" baseline="0" dirty="0" smtClean="0"/>
              <a:t>(second option from the left)</a:t>
            </a:r>
            <a:r>
              <a:rPr lang="en-US" sz="1200" i="0" baseline="0" dirty="0" smtClean="0"/>
              <a:t>. In the </a:t>
            </a:r>
            <a:r>
              <a:rPr lang="en-US" sz="1200" b="1" i="0" baseline="0" dirty="0" smtClean="0"/>
              <a:t>Angle box</a:t>
            </a:r>
            <a:r>
              <a:rPr lang="en-US" sz="1200" i="0" baseline="0" dirty="0" smtClean="0"/>
              <a:t>, enter </a:t>
            </a:r>
            <a:r>
              <a:rPr lang="en-US" sz="1200" b="1" dirty="0" smtClean="0"/>
              <a:t>70°</a:t>
            </a:r>
            <a:r>
              <a:rPr lang="en-US" sz="1200" dirty="0" smtClean="0"/>
              <a:t>.</a:t>
            </a:r>
            <a:endParaRPr lang="en-US" sz="1200" baseline="0" dirty="0" smtClean="0"/>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aseline="0" dirty="0" smtClean="0"/>
              <a:t>On the </a:t>
            </a:r>
            <a:r>
              <a:rPr lang="en-US" sz="1200" b="1" i="0" baseline="0" dirty="0" smtClean="0"/>
              <a:t>Insert</a:t>
            </a:r>
            <a:r>
              <a:rPr lang="en-US" sz="1200" i="0" baseline="0" dirty="0" smtClean="0"/>
              <a:t> tab, in the </a:t>
            </a:r>
            <a:r>
              <a:rPr lang="en-US" sz="1200" b="1" i="0" baseline="0" dirty="0" smtClean="0"/>
              <a:t>Text</a:t>
            </a:r>
            <a:r>
              <a:rPr lang="en-US" sz="1200" i="0" baseline="0" dirty="0" smtClean="0"/>
              <a:t> group, click </a:t>
            </a:r>
            <a:r>
              <a:rPr lang="en-US" sz="1200" b="1" i="0" baseline="0" dirty="0" smtClean="0"/>
              <a:t>Text Box</a:t>
            </a:r>
            <a:r>
              <a:rPr lang="en-US" sz="1200" i="0" baseline="0" dirty="0" smtClean="0"/>
              <a:t>, and then on the slide, drag to draw the text box.</a:t>
            </a:r>
            <a:endParaRPr lang="en-US" sz="1200" baseline="0" dirty="0" smtClean="0"/>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Enter text in the text box, select the text, and then o</a:t>
            </a:r>
            <a:r>
              <a:rPr lang="en-US" sz="1200" i="0" dirty="0" smtClean="0"/>
              <a:t>n the </a:t>
            </a:r>
            <a:r>
              <a:rPr lang="en-US" sz="1200" b="1" i="0" dirty="0" smtClean="0"/>
              <a:t>Home</a:t>
            </a:r>
            <a:r>
              <a:rPr lang="en-US" sz="1200" i="0" baseline="0" dirty="0" smtClean="0"/>
              <a:t> tab, in the </a:t>
            </a:r>
            <a:r>
              <a:rPr lang="en-US" sz="1200" b="1" i="0" baseline="0" dirty="0" smtClean="0"/>
              <a:t>Font</a:t>
            </a:r>
            <a:r>
              <a:rPr lang="en-US" sz="1200" i="0" baseline="0" dirty="0" smtClean="0"/>
              <a:t> group, select </a:t>
            </a:r>
            <a:r>
              <a:rPr lang="en-US" sz="1200" b="1" dirty="0" smtClean="0"/>
              <a:t>TW Cen MT Condensed</a:t>
            </a:r>
            <a:r>
              <a:rPr lang="en-US" sz="1200" b="1" i="0" baseline="0" dirty="0" smtClean="0"/>
              <a:t> </a:t>
            </a:r>
            <a:r>
              <a:rPr lang="en-US" sz="1200" i="0" baseline="0" dirty="0" smtClean="0"/>
              <a:t>from the </a:t>
            </a:r>
            <a:r>
              <a:rPr lang="en-US" sz="1200" b="1" i="0" baseline="0" dirty="0" smtClean="0"/>
              <a:t>Font</a:t>
            </a:r>
            <a:r>
              <a:rPr lang="en-US" sz="1200" i="0" baseline="0" dirty="0" smtClean="0"/>
              <a:t> list and then select </a:t>
            </a:r>
            <a:r>
              <a:rPr lang="en-US" sz="1200" b="1" i="0" baseline="0" dirty="0" smtClean="0"/>
              <a:t>36</a:t>
            </a:r>
            <a:r>
              <a:rPr lang="en-US" sz="1200" i="0" baseline="0" dirty="0" smtClean="0"/>
              <a:t> from the </a:t>
            </a:r>
            <a:r>
              <a:rPr lang="en-US" sz="1200" b="1" i="0" baseline="0" dirty="0" smtClean="0"/>
              <a:t>Font Size </a:t>
            </a:r>
            <a:r>
              <a:rPr lang="en-US" sz="1200" i="0" baseline="0" dirty="0" smtClean="0"/>
              <a:t>list.</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On the </a:t>
            </a:r>
            <a:r>
              <a:rPr lang="en-US" sz="1200" b="1" i="0" baseline="0" dirty="0" smtClean="0"/>
              <a:t>Home</a:t>
            </a:r>
            <a:r>
              <a:rPr lang="en-US" sz="1200" i="0" baseline="0" dirty="0" smtClean="0"/>
              <a:t> tab, in the </a:t>
            </a:r>
            <a:r>
              <a:rPr lang="en-US" sz="1200" b="1" i="0" baseline="0" dirty="0" smtClean="0"/>
              <a:t>Paragraph</a:t>
            </a:r>
            <a:r>
              <a:rPr lang="en-US" sz="1200" i="0" baseline="0" dirty="0" smtClean="0"/>
              <a:t> group, click </a:t>
            </a:r>
            <a:r>
              <a:rPr lang="en-US" sz="1200" b="1" i="0" baseline="0" dirty="0" smtClean="0"/>
              <a:t>Align Text Right</a:t>
            </a:r>
            <a:r>
              <a:rPr lang="en-US" sz="1200" i="0" baseline="0" dirty="0" smtClean="0"/>
              <a:t> to align the text right on the slide.</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baseline="0" dirty="0" smtClean="0"/>
              <a:t>Drag the text box and position it over the rectangle.</a:t>
            </a:r>
            <a:endParaRPr lang="en-US" sz="1200" i="0" baseline="0" dirty="0" smtClean="0"/>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Under </a:t>
            </a:r>
            <a:r>
              <a:rPr lang="en-US" sz="1200" b="1" dirty="0" smtClean="0"/>
              <a:t>Drawing Tools</a:t>
            </a:r>
            <a:r>
              <a:rPr lang="en-US" sz="1200" dirty="0" smtClean="0"/>
              <a:t>, on the </a:t>
            </a:r>
            <a:r>
              <a:rPr lang="en-US" sz="1200" b="1" dirty="0" smtClean="0"/>
              <a:t>Format</a:t>
            </a:r>
            <a:r>
              <a:rPr lang="en-US" sz="1200" dirty="0" smtClean="0"/>
              <a:t> tab, in the </a:t>
            </a:r>
            <a:r>
              <a:rPr lang="en-US" sz="1200" b="1" dirty="0" smtClean="0"/>
              <a:t>WordArt Styles </a:t>
            </a:r>
            <a:r>
              <a:rPr lang="en-US" sz="1200" dirty="0" smtClean="0"/>
              <a:t>group, click the arrow next</a:t>
            </a:r>
            <a:r>
              <a:rPr lang="en-US" sz="1200" baseline="0" dirty="0" smtClean="0"/>
              <a:t> to</a:t>
            </a:r>
            <a:r>
              <a:rPr lang="en-US" sz="1200" dirty="0" smtClean="0"/>
              <a:t> </a:t>
            </a:r>
            <a:r>
              <a:rPr lang="en-US" sz="1200" b="1" dirty="0" smtClean="0"/>
              <a:t>Text Fill</a:t>
            </a:r>
            <a:r>
              <a:rPr lang="en-US" sz="1200" b="0" dirty="0" smtClean="0"/>
              <a:t>, </a:t>
            </a:r>
            <a:r>
              <a:rPr lang="en-US" sz="1200" dirty="0" smtClean="0"/>
              <a:t>and then under </a:t>
            </a:r>
            <a:r>
              <a:rPr lang="en-US" sz="1200" b="1" dirty="0" smtClean="0"/>
              <a:t>Theme Colors </a:t>
            </a:r>
            <a:r>
              <a:rPr lang="en-US" sz="1200" dirty="0" smtClean="0"/>
              <a:t>click </a:t>
            </a:r>
            <a:r>
              <a:rPr lang="en-US" sz="1200" b="1" dirty="0" smtClean="0"/>
              <a:t>White, Background 1 </a:t>
            </a:r>
            <a:r>
              <a:rPr lang="en-US" sz="1200" b="0" dirty="0" smtClean="0"/>
              <a:t>(first row, first option from the left).</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dirty="0" smtClean="0"/>
              <a:t>Select the text box. </a:t>
            </a:r>
            <a:r>
              <a:rPr lang="en-US" sz="1200" i="0" baseline="0" dirty="0" smtClean="0"/>
              <a:t>Under </a:t>
            </a:r>
            <a:r>
              <a:rPr lang="en-US" sz="1200" b="1" i="0" baseline="0" dirty="0" smtClean="0"/>
              <a:t>Drawing Tools</a:t>
            </a:r>
            <a:r>
              <a:rPr lang="en-US" sz="1200" i="0" baseline="0" dirty="0" smtClean="0"/>
              <a:t>, on the </a:t>
            </a:r>
            <a:r>
              <a:rPr lang="en-US" sz="1200" b="1" i="0" baseline="0" dirty="0" smtClean="0"/>
              <a:t>Format</a:t>
            </a:r>
            <a:r>
              <a:rPr lang="en-US" sz="1200" i="0" baseline="0" dirty="0" smtClean="0"/>
              <a:t> tab, click </a:t>
            </a:r>
            <a:r>
              <a:rPr lang="en-US" sz="1200" b="1" i="0" baseline="0" dirty="0" smtClean="0"/>
              <a:t>Text Effects</a:t>
            </a:r>
            <a:r>
              <a:rPr lang="en-US" sz="1200" b="0" i="0" baseline="0" dirty="0" smtClean="0"/>
              <a:t>, then</a:t>
            </a:r>
            <a:r>
              <a:rPr lang="en-US" sz="1200" b="1" i="0" baseline="0" dirty="0" smtClean="0"/>
              <a:t> </a:t>
            </a:r>
            <a:r>
              <a:rPr lang="en-US" sz="1200" i="0" baseline="0" dirty="0" smtClean="0"/>
              <a:t>point to </a:t>
            </a:r>
            <a:r>
              <a:rPr lang="en-US" sz="1200" b="1" baseline="0" dirty="0" smtClean="0"/>
              <a:t>3-D Rotation</a:t>
            </a:r>
            <a:r>
              <a:rPr lang="en-US" sz="1200" b="0" baseline="0" dirty="0" smtClean="0"/>
              <a:t>, and then click </a:t>
            </a:r>
            <a:r>
              <a:rPr lang="en-US" sz="1200" b="1" baseline="0" dirty="0" smtClean="0"/>
              <a:t>3-D Rotation Options</a:t>
            </a:r>
            <a:r>
              <a:rPr lang="en-US" sz="1200" b="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baseline="0" dirty="0" smtClean="0"/>
              <a:t>In the </a:t>
            </a:r>
            <a:r>
              <a:rPr lang="en-US" sz="1200" b="1" baseline="0" dirty="0" smtClean="0"/>
              <a:t>Format Text Effects </a:t>
            </a:r>
            <a:r>
              <a:rPr lang="en-US" sz="1200" b="0" baseline="0" dirty="0" smtClean="0"/>
              <a:t>dialog box, click </a:t>
            </a:r>
            <a:r>
              <a:rPr lang="en-US" sz="1200" b="1" baseline="0" dirty="0" smtClean="0"/>
              <a:t>3-D Rotation </a:t>
            </a:r>
            <a:r>
              <a:rPr lang="en-US" sz="1200" b="0" baseline="0" dirty="0" smtClean="0"/>
              <a:t>in the left pane. In the right pane, click the button next to </a:t>
            </a:r>
            <a:r>
              <a:rPr lang="en-US" sz="1200" b="1" baseline="0" dirty="0" smtClean="0"/>
              <a:t>Presets</a:t>
            </a:r>
            <a:r>
              <a:rPr lang="en-US" sz="1200" b="0" baseline="0" dirty="0" smtClean="0"/>
              <a:t>, and then under </a:t>
            </a:r>
            <a:r>
              <a:rPr lang="en-US" sz="1200" b="1" baseline="0" dirty="0" smtClean="0"/>
              <a:t>Parallel</a:t>
            </a:r>
            <a:r>
              <a:rPr lang="en-US" sz="1200" b="0" baseline="0" dirty="0" smtClean="0"/>
              <a:t> click </a:t>
            </a:r>
            <a:r>
              <a:rPr lang="en-US" sz="1200" b="1" baseline="0" dirty="0" smtClean="0"/>
              <a:t>Off Axis 2 Left </a:t>
            </a:r>
            <a:r>
              <a:rPr lang="en-US" sz="1200" b="0" baseline="0" dirty="0" smtClean="0"/>
              <a:t>(second row, fourth option from the left). </a:t>
            </a:r>
          </a:p>
          <a:p>
            <a:endParaRPr lang="en-US" sz="1200" dirty="0" smtClean="0"/>
          </a:p>
          <a:p>
            <a:endParaRPr lang="en-US" sz="1200" dirty="0" smtClean="0"/>
          </a:p>
          <a:p>
            <a:r>
              <a:rPr lang="en-US" sz="1200" dirty="0" smtClean="0"/>
              <a:t>To</a:t>
            </a:r>
            <a:r>
              <a:rPr lang="en-US" sz="1200" baseline="0" dirty="0" smtClean="0"/>
              <a:t> reproduce the background on this slide, do the following:</a:t>
            </a:r>
            <a:endParaRPr lang="en-US" sz="1200" i="0" baseline="0" dirty="0" smtClean="0"/>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kern="1200" dirty="0" smtClean="0">
                <a:solidFill>
                  <a:schemeClr val="tx1"/>
                </a:solidFill>
                <a:latin typeface="+mn-lt"/>
                <a:ea typeface="+mn-ea"/>
                <a:cs typeface="+mn-cs"/>
              </a:rPr>
              <a:t>Right-click the slide background area, then click </a:t>
            </a:r>
            <a:r>
              <a:rPr lang="en-US" sz="1200" b="1" kern="1200" dirty="0" smtClean="0">
                <a:solidFill>
                  <a:schemeClr val="tx1"/>
                </a:solidFill>
                <a:latin typeface="+mn-lt"/>
                <a:ea typeface="+mn-ea"/>
                <a:cs typeface="+mn-cs"/>
              </a:rPr>
              <a:t>Format Background</a:t>
            </a:r>
            <a:r>
              <a:rPr lang="en-US" sz="1200" b="0" kern="1200" dirty="0" smtClean="0">
                <a:solidFill>
                  <a:schemeClr val="tx1"/>
                </a:solidFill>
                <a:latin typeface="+mn-lt"/>
                <a:ea typeface="+mn-ea"/>
                <a:cs typeface="+mn-cs"/>
              </a:rPr>
              <a:t>. </a:t>
            </a:r>
            <a:r>
              <a:rPr lang="en-US" sz="1200" kern="120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Format Background </a:t>
            </a:r>
            <a:r>
              <a:rPr lang="en-US" sz="1200" kern="1200" dirty="0" smtClean="0">
                <a:solidFill>
                  <a:schemeClr val="tx1"/>
                </a:solidFill>
                <a:latin typeface="+mn-lt"/>
                <a:ea typeface="+mn-ea"/>
                <a:cs typeface="+mn-cs"/>
              </a:rPr>
              <a:t>dialog box,</a:t>
            </a:r>
            <a:r>
              <a:rPr lang="en-US" sz="1200" kern="1200" baseline="0" dirty="0" smtClean="0">
                <a:solidFill>
                  <a:schemeClr val="tx1"/>
                </a:solidFill>
                <a:latin typeface="+mn-lt"/>
                <a:ea typeface="+mn-ea"/>
                <a:cs typeface="+mn-cs"/>
              </a:rPr>
              <a:t> click </a:t>
            </a:r>
            <a:r>
              <a:rPr lang="en-US" sz="1200" b="1" kern="1200" baseline="0" dirty="0" smtClean="0">
                <a:solidFill>
                  <a:schemeClr val="tx1"/>
                </a:solidFill>
                <a:latin typeface="+mn-lt"/>
                <a:ea typeface="+mn-ea"/>
                <a:cs typeface="+mn-cs"/>
              </a:rPr>
              <a:t>Fill</a:t>
            </a:r>
            <a:r>
              <a:rPr lang="en-US" sz="1200" b="0" kern="1200" baseline="0" dirty="0" smtClean="0">
                <a:solidFill>
                  <a:schemeClr val="tx1"/>
                </a:solidFill>
                <a:latin typeface="+mn-lt"/>
                <a:ea typeface="+mn-ea"/>
                <a:cs typeface="+mn-cs"/>
              </a:rPr>
              <a:t> in the left pane, select </a:t>
            </a:r>
            <a:r>
              <a:rPr lang="en-US" sz="1200" b="1" kern="1200" baseline="0" dirty="0" smtClean="0">
                <a:solidFill>
                  <a:schemeClr val="tx1"/>
                </a:solidFill>
                <a:latin typeface="+mn-lt"/>
                <a:ea typeface="+mn-ea"/>
                <a:cs typeface="+mn-cs"/>
              </a:rPr>
              <a:t>Gradient fill</a:t>
            </a:r>
            <a:r>
              <a:rPr lang="en-US" sz="1200" b="0" kern="1200" baseline="0" dirty="0" smtClean="0">
                <a:solidFill>
                  <a:schemeClr val="tx1"/>
                </a:solidFill>
                <a:latin typeface="+mn-lt"/>
                <a:ea typeface="+mn-ea"/>
                <a:cs typeface="+mn-cs"/>
              </a:rPr>
              <a:t> in the right pane, and then do the following:</a:t>
            </a:r>
            <a:endParaRPr lang="en-US" sz="1200" b="0" kern="1200" dirty="0" smtClean="0">
              <a:solidFill>
                <a:schemeClr val="tx1"/>
              </a:solidFill>
              <a:latin typeface="+mn-lt"/>
              <a:ea typeface="+mn-ea"/>
              <a:cs typeface="+mn-cs"/>
            </a:endParaRPr>
          </a:p>
          <a:p>
            <a:pPr marL="685800" marR="0" lvl="1" indent="-228600" algn="l" defTabSz="914400" rtl="0" eaLnBrk="1" fontAlgn="auto" latinLnBrk="0" hangingPunct="1">
              <a:lnSpc>
                <a:spcPct val="90000"/>
              </a:lnSpc>
              <a:spcBef>
                <a:spcPts val="0"/>
              </a:spcBef>
              <a:spcAft>
                <a:spcPts val="600"/>
              </a:spcAft>
              <a:buClrTx/>
              <a:buSzTx/>
              <a:buFont typeface="Arial" pitchFamily="34" charset="0"/>
              <a:buChar char="•"/>
              <a:tabLst/>
              <a:defRPr/>
            </a:pPr>
            <a:r>
              <a:rPr lang="en-US" sz="1200" b="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Type</a:t>
            </a:r>
            <a:r>
              <a:rPr lang="en-US" sz="1200" b="0" kern="1200" baseline="0" dirty="0" smtClean="0">
                <a:solidFill>
                  <a:schemeClr val="tx1"/>
                </a:solidFill>
                <a:latin typeface="+mn-lt"/>
                <a:ea typeface="+mn-ea"/>
                <a:cs typeface="+mn-cs"/>
              </a:rPr>
              <a:t> list, select </a:t>
            </a:r>
            <a:r>
              <a:rPr lang="en-US" sz="1200" b="1" kern="1200" baseline="0" dirty="0" smtClean="0">
                <a:solidFill>
                  <a:schemeClr val="tx1"/>
                </a:solidFill>
                <a:latin typeface="+mn-lt"/>
                <a:ea typeface="+mn-ea"/>
                <a:cs typeface="+mn-cs"/>
              </a:rPr>
              <a:t>Linear</a:t>
            </a:r>
            <a:r>
              <a:rPr lang="en-US" sz="1200" b="0" kern="1200" baseline="0" dirty="0" smtClean="0">
                <a:solidFill>
                  <a:schemeClr val="tx1"/>
                </a:solidFill>
                <a:latin typeface="+mn-lt"/>
                <a:ea typeface="+mn-ea"/>
                <a:cs typeface="+mn-cs"/>
              </a:rPr>
              <a:t>.</a:t>
            </a:r>
          </a:p>
          <a:p>
            <a:pPr marL="685800" marR="0" lvl="1" indent="-228600" algn="l" defTabSz="914400" rtl="0" eaLnBrk="1" fontAlgn="auto" latinLnBrk="0" hangingPunct="1">
              <a:lnSpc>
                <a:spcPct val="90000"/>
              </a:lnSpc>
              <a:spcBef>
                <a:spcPts val="0"/>
              </a:spcBef>
              <a:spcAft>
                <a:spcPts val="600"/>
              </a:spcAft>
              <a:buClrTx/>
              <a:buSzTx/>
              <a:buFont typeface="Arial" pitchFamily="34" charset="0"/>
              <a:buChar char="•"/>
              <a:tabLst/>
              <a:defRPr/>
            </a:pPr>
            <a:r>
              <a:rPr lang="en-US" sz="1200" dirty="0" smtClean="0"/>
              <a:t>Click the button next to </a:t>
            </a:r>
            <a:r>
              <a:rPr lang="en-US" sz="1200" b="1" dirty="0" smtClean="0"/>
              <a:t>Direction</a:t>
            </a:r>
            <a:r>
              <a:rPr lang="en-US" sz="1200" dirty="0" smtClean="0"/>
              <a:t>, and then</a:t>
            </a:r>
            <a:r>
              <a:rPr lang="en-US" sz="1200" baseline="0" dirty="0" smtClean="0"/>
              <a:t> click</a:t>
            </a:r>
            <a:r>
              <a:rPr lang="en-US" sz="1200" b="0" kern="1200" baseline="0" dirty="0" smtClean="0">
                <a:solidFill>
                  <a:schemeClr val="tx1"/>
                </a:solidFill>
                <a:latin typeface="+mn-lt"/>
                <a:ea typeface="+mn-ea"/>
                <a:cs typeface="+mn-cs"/>
              </a:rPr>
              <a:t> </a:t>
            </a:r>
            <a:r>
              <a:rPr lang="en-US" sz="1200" b="1" kern="1200" baseline="0" dirty="0" smtClean="0">
                <a:solidFill>
                  <a:schemeClr val="tx1"/>
                </a:solidFill>
                <a:latin typeface="+mn-lt"/>
                <a:ea typeface="+mn-ea"/>
                <a:cs typeface="+mn-cs"/>
              </a:rPr>
              <a:t>Linear Diagonal </a:t>
            </a:r>
            <a:r>
              <a:rPr lang="en-US" sz="1200" b="0" kern="1200" baseline="0" dirty="0" smtClean="0">
                <a:solidFill>
                  <a:schemeClr val="tx1"/>
                </a:solidFill>
                <a:latin typeface="+mn-lt"/>
                <a:ea typeface="+mn-ea"/>
                <a:cs typeface="+mn-cs"/>
              </a:rPr>
              <a:t>(first row, third option from the left).</a:t>
            </a:r>
          </a:p>
          <a:p>
            <a:pPr marL="685800" marR="0" lvl="1" indent="-228600" algn="l" defTabSz="914400" rtl="0" eaLnBrk="1" fontAlgn="auto" latinLnBrk="0" hangingPunct="1">
              <a:lnSpc>
                <a:spcPct val="90000"/>
              </a:lnSpc>
              <a:spcBef>
                <a:spcPts val="0"/>
              </a:spcBef>
              <a:spcAft>
                <a:spcPts val="600"/>
              </a:spcAft>
              <a:buClrTx/>
              <a:buSzTx/>
              <a:buFont typeface="Arial" pitchFamily="34" charset="0"/>
              <a:buChar char="•"/>
              <a:tabLst/>
              <a:defRPr/>
            </a:pPr>
            <a:r>
              <a:rPr lang="en-US" sz="1200" b="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Angle </a:t>
            </a:r>
            <a:r>
              <a:rPr lang="en-US" sz="1200" b="0" kern="1200" baseline="0" dirty="0" smtClean="0">
                <a:solidFill>
                  <a:schemeClr val="tx1"/>
                </a:solidFill>
                <a:latin typeface="+mn-lt"/>
                <a:ea typeface="+mn-ea"/>
                <a:cs typeface="+mn-cs"/>
              </a:rPr>
              <a:t>box, enter </a:t>
            </a:r>
            <a:r>
              <a:rPr lang="en-US" sz="1200" b="1" kern="1200" baseline="0" dirty="0" smtClean="0">
                <a:solidFill>
                  <a:schemeClr val="tx1"/>
                </a:solidFill>
                <a:latin typeface="+mn-lt"/>
                <a:ea typeface="+mn-ea"/>
                <a:cs typeface="+mn-cs"/>
              </a:rPr>
              <a:t>135%</a:t>
            </a:r>
            <a:r>
              <a:rPr lang="en-US" sz="1200" b="0" kern="1200" baseline="0" dirty="0" smtClean="0">
                <a:solidFill>
                  <a:schemeClr val="tx1"/>
                </a:solidFill>
                <a:latin typeface="+mn-lt"/>
                <a:ea typeface="+mn-ea"/>
                <a:cs typeface="+mn-cs"/>
              </a:rPr>
              <a:t>. </a:t>
            </a:r>
          </a:p>
          <a:p>
            <a:pPr marL="685800" marR="0" lvl="1" indent="-228600" algn="l" defTabSz="914400" rtl="0" eaLnBrk="1" fontAlgn="auto" latinLnBrk="0" hangingPunct="1">
              <a:lnSpc>
                <a:spcPct val="90000"/>
              </a:lnSpc>
              <a:spcBef>
                <a:spcPts val="0"/>
              </a:spcBef>
              <a:spcAft>
                <a:spcPts val="600"/>
              </a:spcAft>
              <a:buClrTx/>
              <a:buSzTx/>
              <a:buFont typeface="Arial" pitchFamily="34" charset="0"/>
              <a:buChar char="•"/>
              <a:tabLst/>
              <a:defRPr/>
            </a:pPr>
            <a:r>
              <a:rPr lang="en-US" sz="1200" b="0" kern="1200" baseline="0" dirty="0" smtClean="0">
                <a:solidFill>
                  <a:schemeClr val="tx1"/>
                </a:solidFill>
                <a:latin typeface="+mn-lt"/>
                <a:ea typeface="+mn-ea"/>
                <a:cs typeface="+mn-cs"/>
              </a:rPr>
              <a:t>Under </a:t>
            </a:r>
            <a:r>
              <a:rPr lang="en-US" sz="1200" b="1" kern="1200" baseline="0" dirty="0" smtClean="0">
                <a:solidFill>
                  <a:schemeClr val="tx1"/>
                </a:solidFill>
                <a:latin typeface="+mn-lt"/>
                <a:ea typeface="+mn-ea"/>
                <a:cs typeface="+mn-cs"/>
              </a:rPr>
              <a:t>Gradient stops</a:t>
            </a:r>
            <a:r>
              <a:rPr lang="en-US" sz="1200" b="0" kern="1200" baseline="0" dirty="0" smtClean="0">
                <a:solidFill>
                  <a:schemeClr val="tx1"/>
                </a:solidFill>
                <a:latin typeface="+mn-lt"/>
                <a:ea typeface="+mn-ea"/>
                <a:cs typeface="+mn-cs"/>
              </a:rPr>
              <a:t>, click </a:t>
            </a:r>
            <a:r>
              <a:rPr lang="en-US" sz="1200" b="1" kern="1200" baseline="0" dirty="0" smtClean="0">
                <a:solidFill>
                  <a:schemeClr val="tx1"/>
                </a:solidFill>
                <a:latin typeface="+mn-lt"/>
                <a:ea typeface="+mn-ea"/>
                <a:cs typeface="+mn-cs"/>
              </a:rPr>
              <a:t>Add</a:t>
            </a:r>
            <a:r>
              <a:rPr lang="en-US" sz="1200" b="0" kern="1200" baseline="0" dirty="0" smtClean="0">
                <a:solidFill>
                  <a:schemeClr val="tx1"/>
                </a:solidFill>
                <a:latin typeface="+mn-lt"/>
                <a:ea typeface="+mn-ea"/>
                <a:cs typeface="+mn-cs"/>
              </a:rPr>
              <a:t> or </a:t>
            </a:r>
            <a:r>
              <a:rPr lang="en-US" sz="1200" b="1" kern="1200" baseline="0" dirty="0" smtClean="0">
                <a:solidFill>
                  <a:schemeClr val="tx1"/>
                </a:solidFill>
                <a:latin typeface="+mn-lt"/>
                <a:ea typeface="+mn-ea"/>
                <a:cs typeface="+mn-cs"/>
              </a:rPr>
              <a:t>Remove</a:t>
            </a:r>
            <a:r>
              <a:rPr lang="en-US" sz="1200" b="0" kern="1200" baseline="0" dirty="0" smtClean="0">
                <a:solidFill>
                  <a:schemeClr val="tx1"/>
                </a:solidFill>
                <a:latin typeface="+mn-lt"/>
                <a:ea typeface="+mn-ea"/>
                <a:cs typeface="+mn-cs"/>
              </a:rPr>
              <a:t> until two stops appear on the slider.</a:t>
            </a:r>
            <a:endParaRPr lang="en-US" sz="1200" baseline="0" dirty="0" smtClean="0"/>
          </a:p>
          <a:p>
            <a:pPr marL="228600" marR="0" lvl="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dirty="0" smtClean="0"/>
              <a:t>Under </a:t>
            </a:r>
            <a:r>
              <a:rPr lang="en-US" sz="1200" b="1" dirty="0" smtClean="0"/>
              <a:t>Gradient stops</a:t>
            </a:r>
            <a:r>
              <a:rPr lang="en-US" sz="1200" dirty="0" smtClean="0"/>
              <a:t>, on the slider, customize the gradient stops as follows:</a:t>
            </a:r>
          </a:p>
          <a:p>
            <a:pPr marL="685800" lvl="1" indent="-228600">
              <a:buFont typeface="Arial" pitchFamily="34" charset="0"/>
              <a:buChar char="•"/>
              <a:defRPr/>
            </a:pPr>
            <a:r>
              <a:rPr lang="en-US" sz="1200" dirty="0" smtClean="0"/>
              <a:t>Click on the left stop, and then do the following:</a:t>
            </a:r>
          </a:p>
          <a:p>
            <a:pPr marL="1143000" lvl="2" indent="-228600">
              <a:buFont typeface="Arial" pitchFamily="34" charset="0"/>
              <a:buChar char="•"/>
              <a:defRPr/>
            </a:pPr>
            <a:r>
              <a:rPr lang="en-US" sz="1200" b="0" dirty="0" smtClean="0"/>
              <a:t>In</a:t>
            </a:r>
            <a:r>
              <a:rPr lang="en-US" sz="1200" dirty="0" smtClean="0"/>
              <a:t> the </a:t>
            </a:r>
            <a:r>
              <a:rPr lang="en-US" sz="1200" b="1" dirty="0" smtClean="0"/>
              <a:t>Stop position </a:t>
            </a:r>
            <a:r>
              <a:rPr lang="en-US" sz="1200" dirty="0" smtClean="0"/>
              <a:t>box, enter</a:t>
            </a:r>
            <a:r>
              <a:rPr lang="en-US" sz="1200" baseline="0" dirty="0" smtClean="0"/>
              <a:t> </a:t>
            </a:r>
            <a:r>
              <a:rPr lang="en-US" sz="1200" b="1" dirty="0" smtClean="0"/>
              <a:t>0%</a:t>
            </a:r>
            <a:r>
              <a:rPr lang="en-US" sz="1200" dirty="0" smtClean="0"/>
              <a:t>. </a:t>
            </a:r>
          </a:p>
          <a:p>
            <a:pPr marL="1143000" lvl="2" indent="-228600">
              <a:buFont typeface="Arial" pitchFamily="34" charset="0"/>
              <a:buChar char="•"/>
              <a:defRPr/>
            </a:pPr>
            <a:r>
              <a:rPr lang="en-US" sz="1200" dirty="0" smtClean="0"/>
              <a:t>Click the button next to </a:t>
            </a:r>
            <a:r>
              <a:rPr lang="en-US" sz="1200" b="1" dirty="0" smtClean="0"/>
              <a:t>Color</a:t>
            </a:r>
            <a:r>
              <a:rPr lang="en-US" sz="1200" dirty="0" smtClean="0"/>
              <a:t>, and then </a:t>
            </a:r>
            <a:r>
              <a:rPr lang="en-US" sz="1200" i="0" baseline="0" dirty="0" smtClean="0"/>
              <a:t>under </a:t>
            </a:r>
            <a:r>
              <a:rPr lang="en-US" sz="1200" b="1" i="0" baseline="0" dirty="0" smtClean="0"/>
              <a:t>Theme Colors</a:t>
            </a:r>
            <a:r>
              <a:rPr lang="en-US" sz="1200" i="0" baseline="0" dirty="0" smtClean="0"/>
              <a:t> </a:t>
            </a:r>
            <a:r>
              <a:rPr lang="en-US" sz="1200" dirty="0" smtClean="0"/>
              <a:t>click </a:t>
            </a:r>
            <a:r>
              <a:rPr lang="en-US" sz="1200" b="1" dirty="0" smtClean="0"/>
              <a:t>White, Background 1 </a:t>
            </a:r>
            <a:r>
              <a:rPr lang="en-US" sz="1200" b="0" baseline="0" dirty="0" smtClean="0"/>
              <a:t>(first row, first option from the left).</a:t>
            </a:r>
            <a:endParaRPr lang="en-US" sz="1200" b="0" dirty="0" smtClean="0"/>
          </a:p>
          <a:p>
            <a:pPr marL="685800" lvl="1" indent="-228600">
              <a:buFont typeface="Arial" pitchFamily="34" charset="0"/>
              <a:buChar char="•"/>
              <a:defRPr/>
            </a:pPr>
            <a:r>
              <a:rPr lang="en-US" sz="1200" dirty="0" smtClean="0"/>
              <a:t>Select </a:t>
            </a:r>
            <a:r>
              <a:rPr lang="en-US" sz="1200" b="1" dirty="0" smtClean="0"/>
              <a:t>Stop 2 </a:t>
            </a:r>
            <a:r>
              <a:rPr lang="en-US" sz="1200" dirty="0" smtClean="0"/>
              <a:t>from the list, and then do the following:</a:t>
            </a:r>
          </a:p>
          <a:p>
            <a:pPr marL="1143000" lvl="2" indent="-228600">
              <a:buFont typeface="Arial" pitchFamily="34" charset="0"/>
              <a:buChar char="•"/>
              <a:defRPr/>
            </a:pPr>
            <a:r>
              <a:rPr lang="en-US" sz="1200" b="0" dirty="0" smtClean="0"/>
              <a:t>In</a:t>
            </a:r>
            <a:r>
              <a:rPr lang="en-US" sz="1200" dirty="0" smtClean="0"/>
              <a:t> the </a:t>
            </a:r>
            <a:r>
              <a:rPr lang="en-US" sz="1200" b="1" dirty="0" smtClean="0"/>
              <a:t>Stop position </a:t>
            </a:r>
            <a:r>
              <a:rPr lang="en-US" sz="1200" dirty="0" smtClean="0"/>
              <a:t>box, enter</a:t>
            </a:r>
            <a:r>
              <a:rPr lang="en-US" sz="1200" baseline="0" dirty="0" smtClean="0"/>
              <a:t> </a:t>
            </a:r>
            <a:r>
              <a:rPr lang="en-US" sz="1200" b="1" dirty="0" smtClean="0"/>
              <a:t>100%</a:t>
            </a:r>
            <a:r>
              <a:rPr lang="en-US" sz="1200" dirty="0" smtClean="0"/>
              <a:t>. </a:t>
            </a:r>
          </a:p>
          <a:p>
            <a:pPr marL="1143000" lvl="2" indent="-228600">
              <a:buFont typeface="Arial" pitchFamily="34" charset="0"/>
              <a:buChar char="•"/>
              <a:defRPr/>
            </a:pPr>
            <a:r>
              <a:rPr lang="en-US" sz="1200" dirty="0" smtClean="0"/>
              <a:t>Click the button next to </a:t>
            </a:r>
            <a:r>
              <a:rPr lang="en-US" sz="1200" b="1" dirty="0" smtClean="0"/>
              <a:t>Color</a:t>
            </a:r>
            <a:r>
              <a:rPr lang="en-US" sz="1200" dirty="0" smtClean="0"/>
              <a:t>, and then </a:t>
            </a:r>
            <a:r>
              <a:rPr lang="en-US" sz="1200" i="0" baseline="0" dirty="0" smtClean="0"/>
              <a:t>under </a:t>
            </a:r>
            <a:r>
              <a:rPr lang="en-US" sz="1200" b="1" i="0" baseline="0" dirty="0" smtClean="0"/>
              <a:t>Theme Colors</a:t>
            </a:r>
            <a:r>
              <a:rPr lang="en-US" sz="1200" i="0" baseline="0" dirty="0" smtClean="0"/>
              <a:t> </a:t>
            </a:r>
            <a:r>
              <a:rPr lang="en-US" sz="1200" dirty="0" smtClean="0"/>
              <a:t>click </a:t>
            </a:r>
            <a:r>
              <a:rPr lang="en-US" sz="1200" b="1" dirty="0" smtClean="0"/>
              <a:t>White, Background 1,</a:t>
            </a:r>
            <a:r>
              <a:rPr lang="en-US" sz="1200" b="1" baseline="0" dirty="0" smtClean="0"/>
              <a:t> Darker 15%</a:t>
            </a:r>
            <a:r>
              <a:rPr lang="en-US" sz="1200" b="0" baseline="0" dirty="0" smtClean="0"/>
              <a:t> (third row, first option from the left).</a:t>
            </a:r>
            <a:endParaRPr lang="en-US" sz="1200" dirty="0" smtClean="0"/>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dirty="0" smtClean="0"/>
              <a:t>On</a:t>
            </a:r>
            <a:r>
              <a:rPr lang="en-US" sz="1200" i="0" baseline="0" dirty="0" smtClean="0"/>
              <a:t> the </a:t>
            </a:r>
            <a:r>
              <a:rPr lang="en-US" sz="1200" b="1" i="0" baseline="0" dirty="0" smtClean="0"/>
              <a:t>Home</a:t>
            </a:r>
            <a:r>
              <a:rPr lang="en-US" sz="1200" i="0" baseline="0" dirty="0" smtClean="0"/>
              <a:t> tab, in the </a:t>
            </a:r>
            <a:r>
              <a:rPr lang="en-US" sz="1200" b="1" i="0" baseline="0" dirty="0" smtClean="0"/>
              <a:t>Drawing</a:t>
            </a:r>
            <a:r>
              <a:rPr lang="en-US" sz="1200" i="0" baseline="0" dirty="0" smtClean="0"/>
              <a:t> group, click the </a:t>
            </a:r>
            <a:r>
              <a:rPr lang="en-US" sz="1200" b="1" i="0" baseline="0" dirty="0" smtClean="0"/>
              <a:t>More</a:t>
            </a:r>
            <a:r>
              <a:rPr lang="en-US" sz="1200" i="0" baseline="0" dirty="0" smtClean="0"/>
              <a:t> arrow on the </a:t>
            </a:r>
            <a:r>
              <a:rPr lang="en-US" sz="1200" b="1" i="0" baseline="0" dirty="0" smtClean="0"/>
              <a:t>Shapes </a:t>
            </a:r>
            <a:r>
              <a:rPr lang="en-US" sz="1200" b="0" i="0" baseline="0" dirty="0" smtClean="0"/>
              <a:t>gallery</a:t>
            </a:r>
            <a:r>
              <a:rPr lang="en-US" sz="1200" i="0" baseline="0" dirty="0" smtClean="0"/>
              <a:t>, and then under </a:t>
            </a:r>
            <a:r>
              <a:rPr lang="en-US" sz="1200" b="1" i="0" baseline="0" dirty="0" smtClean="0"/>
              <a:t>Rectangles</a:t>
            </a:r>
            <a:r>
              <a:rPr lang="en-US" sz="1200" i="0" baseline="0" dirty="0" smtClean="0"/>
              <a:t>, click </a:t>
            </a:r>
            <a:r>
              <a:rPr lang="en-US" sz="1200" b="1" baseline="0" dirty="0" smtClean="0"/>
              <a:t>Rectangle </a:t>
            </a:r>
            <a:r>
              <a:rPr lang="en-US" sz="1200" b="0" i="0" baseline="0" dirty="0" smtClean="0"/>
              <a:t>(first option from the left). On the slide, drag to draw a rectangle. </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dirty="0" smtClean="0"/>
              <a:t>Select the rectangle. </a:t>
            </a:r>
            <a:r>
              <a:rPr lang="en-US" sz="1200" i="0" baseline="0" dirty="0" smtClean="0"/>
              <a:t>Under </a:t>
            </a:r>
            <a:r>
              <a:rPr lang="en-US" sz="1200" b="1" i="0" baseline="0" dirty="0" smtClean="0"/>
              <a:t>Drawing Tools</a:t>
            </a:r>
            <a:r>
              <a:rPr lang="en-US" sz="1200" i="0" baseline="0" dirty="0" smtClean="0"/>
              <a:t>, on the </a:t>
            </a:r>
            <a:r>
              <a:rPr lang="en-US" sz="1200" b="1" i="0" baseline="0" dirty="0" smtClean="0"/>
              <a:t>Format</a:t>
            </a:r>
            <a:r>
              <a:rPr lang="en-US" sz="1200" i="0" baseline="0" dirty="0" smtClean="0"/>
              <a:t> tab, in the </a:t>
            </a:r>
            <a:r>
              <a:rPr lang="en-US" sz="1200" b="1" i="0" baseline="0" dirty="0" smtClean="0"/>
              <a:t>Size</a:t>
            </a:r>
            <a:r>
              <a:rPr lang="en-US" sz="1200" i="0" baseline="0" dirty="0" smtClean="0"/>
              <a:t> group, do the following:</a:t>
            </a:r>
          </a:p>
          <a:p>
            <a:pPr marL="685800" marR="0" lvl="1" indent="-228600" algn="l" defTabSz="914400" rtl="0" eaLnBrk="1" fontAlgn="auto" latinLnBrk="0" hangingPunct="1">
              <a:lnSpc>
                <a:spcPct val="90000"/>
              </a:lnSpc>
              <a:spcBef>
                <a:spcPts val="0"/>
              </a:spcBef>
              <a:spcAft>
                <a:spcPts val="600"/>
              </a:spcAft>
              <a:buClrTx/>
              <a:buSzTx/>
              <a:buFont typeface="Arial" pitchFamily="34" charset="0"/>
              <a:buChar char="•"/>
              <a:tabLst/>
              <a:defRPr/>
            </a:pPr>
            <a:r>
              <a:rPr lang="en-US" sz="1200" i="0" baseline="0" dirty="0" smtClean="0"/>
              <a:t>In the </a:t>
            </a:r>
            <a:r>
              <a:rPr lang="en-US" sz="1200" b="1" i="0" baseline="0" dirty="0" smtClean="0"/>
              <a:t>Shape Height</a:t>
            </a:r>
            <a:r>
              <a:rPr lang="en-US" sz="1200" i="0" baseline="0" dirty="0" smtClean="0"/>
              <a:t> box, enter </a:t>
            </a:r>
            <a:r>
              <a:rPr lang="en-US" sz="1200" b="1" i="0" baseline="0" dirty="0" smtClean="0"/>
              <a:t>0.33”</a:t>
            </a:r>
            <a:r>
              <a:rPr lang="en-US" sz="1200" i="0" baseline="0" dirty="0" smtClean="0"/>
              <a:t>.</a:t>
            </a:r>
          </a:p>
          <a:p>
            <a:pPr marL="685800" marR="0" lvl="1" indent="-228600" algn="l" defTabSz="914400" rtl="0" eaLnBrk="1" fontAlgn="auto" latinLnBrk="0" hangingPunct="1">
              <a:lnSpc>
                <a:spcPct val="90000"/>
              </a:lnSpc>
              <a:spcBef>
                <a:spcPts val="0"/>
              </a:spcBef>
              <a:spcAft>
                <a:spcPts val="600"/>
              </a:spcAft>
              <a:buClrTx/>
              <a:buSzTx/>
              <a:buFont typeface="Arial" pitchFamily="34" charset="0"/>
              <a:buChar char="•"/>
              <a:tabLst/>
              <a:defRPr/>
            </a:pPr>
            <a:r>
              <a:rPr lang="en-US" sz="1200" i="0" baseline="0" dirty="0" smtClean="0"/>
              <a:t>In the </a:t>
            </a:r>
            <a:r>
              <a:rPr lang="en-US" sz="1200" b="1" i="0" baseline="0" dirty="0" smtClean="0"/>
              <a:t>Shape Width</a:t>
            </a:r>
            <a:r>
              <a:rPr lang="en-US" sz="1200" i="0" baseline="0" dirty="0" smtClean="0"/>
              <a:t> box, enter </a:t>
            </a:r>
            <a:r>
              <a:rPr lang="en-US" sz="1200" b="1" i="0" baseline="0" dirty="0" smtClean="0"/>
              <a:t>10”</a:t>
            </a:r>
            <a:r>
              <a:rPr lang="en-US" sz="1200" i="0" baseline="0" dirty="0" smtClean="0"/>
              <a:t>.</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i="0" baseline="0" dirty="0" smtClean="0"/>
              <a:t>On the </a:t>
            </a:r>
            <a:r>
              <a:rPr lang="en-US" sz="1200" b="1" baseline="0" dirty="0" smtClean="0"/>
              <a:t>Home</a:t>
            </a:r>
            <a:r>
              <a:rPr lang="en-US" sz="1200" b="0" baseline="0" dirty="0" smtClean="0"/>
              <a:t> tab, in the </a:t>
            </a:r>
            <a:r>
              <a:rPr lang="en-US" sz="1200" b="1" baseline="0" dirty="0" smtClean="0"/>
              <a:t>Drawing</a:t>
            </a:r>
            <a:r>
              <a:rPr lang="en-US" sz="1200" b="0" baseline="0" dirty="0" smtClean="0"/>
              <a:t> group, </a:t>
            </a:r>
            <a:r>
              <a:rPr lang="en-US" sz="1200" dirty="0" smtClean="0"/>
              <a:t>click the arrow next</a:t>
            </a:r>
            <a:r>
              <a:rPr lang="en-US" sz="1200" baseline="0" dirty="0" smtClean="0"/>
              <a:t> to</a:t>
            </a:r>
            <a:r>
              <a:rPr lang="en-US" sz="1200" b="0" baseline="0" dirty="0" smtClean="0"/>
              <a:t> </a:t>
            </a:r>
            <a:r>
              <a:rPr lang="en-US" sz="1200" b="1" baseline="0" dirty="0" smtClean="0"/>
              <a:t>Shape Fill</a:t>
            </a:r>
            <a:r>
              <a:rPr lang="en-US" sz="1200" b="0" baseline="0" dirty="0" smtClean="0"/>
              <a:t>, and then under </a:t>
            </a:r>
            <a:r>
              <a:rPr lang="en-US" sz="1200" b="1" baseline="0" dirty="0" smtClean="0"/>
              <a:t>Theme Colors</a:t>
            </a:r>
            <a:r>
              <a:rPr lang="en-US" sz="1200" b="0" baseline="0" dirty="0" smtClean="0"/>
              <a:t> click </a:t>
            </a:r>
            <a:r>
              <a:rPr lang="en-US" sz="1200" b="1" baseline="0" dirty="0" smtClean="0"/>
              <a:t>White, Background 1, Darker 15% </a:t>
            </a:r>
            <a:r>
              <a:rPr lang="en-US" sz="1200" b="0" baseline="0" dirty="0" smtClean="0"/>
              <a:t>(third row, first option from the left).</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i="0" baseline="0" dirty="0" smtClean="0"/>
              <a:t>On the </a:t>
            </a:r>
            <a:r>
              <a:rPr lang="en-US" sz="1200" b="1" baseline="0" dirty="0" smtClean="0"/>
              <a:t>Home</a:t>
            </a:r>
            <a:r>
              <a:rPr lang="en-US" sz="1200" b="0" baseline="0" dirty="0" smtClean="0"/>
              <a:t> tab, in the </a:t>
            </a:r>
            <a:r>
              <a:rPr lang="en-US" sz="1200" b="1" baseline="0" dirty="0" smtClean="0"/>
              <a:t>Drawing</a:t>
            </a:r>
            <a:r>
              <a:rPr lang="en-US" sz="1200" b="0" baseline="0" dirty="0" smtClean="0"/>
              <a:t> group, </a:t>
            </a:r>
            <a:r>
              <a:rPr lang="en-US" sz="1200" dirty="0" smtClean="0"/>
              <a:t>click the arrow next</a:t>
            </a:r>
            <a:r>
              <a:rPr lang="en-US" sz="1200" baseline="0" dirty="0" smtClean="0"/>
              <a:t> to</a:t>
            </a:r>
            <a:r>
              <a:rPr lang="en-US" sz="1200" b="0" baseline="0" dirty="0" smtClean="0"/>
              <a:t> </a:t>
            </a:r>
            <a:r>
              <a:rPr lang="en-US" sz="1200" b="1" baseline="0" dirty="0" smtClean="0"/>
              <a:t>Shape Outline</a:t>
            </a:r>
            <a:r>
              <a:rPr lang="en-US" sz="1200" b="0" baseline="0" dirty="0" smtClean="0"/>
              <a:t>, and then click </a:t>
            </a:r>
            <a:r>
              <a:rPr lang="en-US" sz="1200" b="1" baseline="0" dirty="0" smtClean="0"/>
              <a:t>No Outline.</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dirty="0" smtClean="0"/>
              <a:t>On</a:t>
            </a:r>
            <a:r>
              <a:rPr lang="en-US" sz="1200" i="0" baseline="0" dirty="0" smtClean="0"/>
              <a:t> the </a:t>
            </a:r>
            <a:r>
              <a:rPr lang="en-US" sz="1200" b="1" i="0" baseline="0" dirty="0" smtClean="0"/>
              <a:t>Home</a:t>
            </a:r>
            <a:r>
              <a:rPr lang="en-US" sz="1200" i="0" baseline="0" dirty="0" smtClean="0"/>
              <a:t> tab, in the </a:t>
            </a:r>
            <a:r>
              <a:rPr lang="en-US" sz="1200" b="1" i="0" baseline="0" dirty="0" smtClean="0"/>
              <a:t>Drawing</a:t>
            </a:r>
            <a:r>
              <a:rPr lang="en-US" sz="1200" i="0" baseline="0" dirty="0" smtClean="0"/>
              <a:t> group, click </a:t>
            </a:r>
            <a:r>
              <a:rPr lang="en-US" sz="1200" b="1" i="0" baseline="0" dirty="0" smtClean="0"/>
              <a:t>Shapes</a:t>
            </a:r>
            <a:r>
              <a:rPr lang="en-US" sz="1200" i="0" baseline="0" dirty="0" smtClean="0"/>
              <a:t>, and then under </a:t>
            </a:r>
            <a:r>
              <a:rPr lang="en-US" sz="1200" b="1" i="0" baseline="0" dirty="0" smtClean="0"/>
              <a:t>Basic Shapes</a:t>
            </a:r>
            <a:r>
              <a:rPr lang="en-US" sz="1200" i="0" baseline="0" dirty="0" smtClean="0"/>
              <a:t>, click </a:t>
            </a:r>
            <a:r>
              <a:rPr lang="en-US" sz="1200" b="1" baseline="0" dirty="0" smtClean="0"/>
              <a:t>Right Triangle </a:t>
            </a:r>
            <a:r>
              <a:rPr lang="en-US" sz="1200" b="0" i="0" baseline="0" dirty="0" smtClean="0"/>
              <a:t>(first row, fourth option from the left).</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i="0" baseline="0" dirty="0" smtClean="0"/>
              <a:t>On the slide, drag to draw a triangle. </a:t>
            </a:r>
          </a:p>
          <a:p>
            <a:pPr marL="228600" marR="0"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dirty="0" smtClean="0"/>
              <a:t>Select the triangle. </a:t>
            </a:r>
            <a:r>
              <a:rPr lang="en-US" sz="1200" i="0" baseline="0" dirty="0" smtClean="0"/>
              <a:t>Under </a:t>
            </a:r>
            <a:r>
              <a:rPr lang="en-US" sz="1200" b="1" i="0" baseline="0" dirty="0" smtClean="0"/>
              <a:t>Drawing Tools</a:t>
            </a:r>
            <a:r>
              <a:rPr lang="en-US" sz="1200" i="0" baseline="0" dirty="0" smtClean="0"/>
              <a:t>, on the </a:t>
            </a:r>
            <a:r>
              <a:rPr lang="en-US" sz="1200" b="1" i="0" baseline="0" dirty="0" smtClean="0"/>
              <a:t>Format</a:t>
            </a:r>
            <a:r>
              <a:rPr lang="en-US" sz="1200" i="0" baseline="0" dirty="0" smtClean="0"/>
              <a:t> tab, in the </a:t>
            </a:r>
            <a:r>
              <a:rPr lang="en-US" sz="1200" b="1" i="0" baseline="0" dirty="0" smtClean="0"/>
              <a:t>Size</a:t>
            </a:r>
            <a:r>
              <a:rPr lang="en-US" sz="1200" i="0" baseline="0" dirty="0" smtClean="0"/>
              <a:t> group, do the following:</a:t>
            </a:r>
          </a:p>
          <a:p>
            <a:pPr marL="685800" marR="0" lvl="1" indent="-228600" algn="l" defTabSz="914400" rtl="0" eaLnBrk="1" fontAlgn="auto" latinLnBrk="0" hangingPunct="1">
              <a:lnSpc>
                <a:spcPct val="90000"/>
              </a:lnSpc>
              <a:spcBef>
                <a:spcPts val="0"/>
              </a:spcBef>
              <a:spcAft>
                <a:spcPts val="600"/>
              </a:spcAft>
              <a:buClrTx/>
              <a:buSzTx/>
              <a:buFont typeface="Arial" pitchFamily="34" charset="0"/>
              <a:buChar char="•"/>
              <a:tabLst/>
              <a:defRPr/>
            </a:pPr>
            <a:r>
              <a:rPr lang="en-US" sz="1200" i="0" baseline="0" dirty="0" smtClean="0"/>
              <a:t>In the </a:t>
            </a:r>
            <a:r>
              <a:rPr lang="en-US" sz="1200" b="1" i="0" baseline="0" dirty="0" smtClean="0"/>
              <a:t>Shape Height</a:t>
            </a:r>
            <a:r>
              <a:rPr lang="en-US" sz="1200" i="0" baseline="0" dirty="0" smtClean="0"/>
              <a:t> box, enter </a:t>
            </a:r>
            <a:r>
              <a:rPr lang="en-US" sz="1200" b="1" i="0" baseline="0" dirty="0" smtClean="0"/>
              <a:t>1.33”</a:t>
            </a:r>
            <a:r>
              <a:rPr lang="en-US" sz="1200" i="0" baseline="0" dirty="0" smtClean="0"/>
              <a:t>.</a:t>
            </a:r>
          </a:p>
          <a:p>
            <a:pPr marL="685800" marR="0" lvl="1" indent="-228600" algn="l" defTabSz="914400" rtl="0" eaLnBrk="1" fontAlgn="auto" latinLnBrk="0" hangingPunct="1">
              <a:lnSpc>
                <a:spcPct val="90000"/>
              </a:lnSpc>
              <a:spcBef>
                <a:spcPts val="0"/>
              </a:spcBef>
              <a:spcAft>
                <a:spcPts val="600"/>
              </a:spcAft>
              <a:buClrTx/>
              <a:buSzTx/>
              <a:buFont typeface="Arial" pitchFamily="34" charset="0"/>
              <a:buChar char="•"/>
              <a:tabLst/>
              <a:defRPr/>
            </a:pPr>
            <a:r>
              <a:rPr lang="en-US" sz="1200" i="0" baseline="0" dirty="0" smtClean="0"/>
              <a:t>In the </a:t>
            </a:r>
            <a:r>
              <a:rPr lang="en-US" sz="1200" b="1" i="0" baseline="0" dirty="0" smtClean="0"/>
              <a:t>Shape Width</a:t>
            </a:r>
            <a:r>
              <a:rPr lang="en-US" sz="1200" i="0" baseline="0" dirty="0" smtClean="0"/>
              <a:t> box, enter </a:t>
            </a:r>
            <a:r>
              <a:rPr lang="en-US" sz="1200" b="1" i="0" baseline="0" dirty="0" smtClean="0"/>
              <a:t>10”</a:t>
            </a:r>
            <a:r>
              <a:rPr lang="en-US" sz="1200" i="0" baseline="0" dirty="0" smtClean="0"/>
              <a:t>.</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i="0" baseline="0" dirty="0" smtClean="0"/>
              <a:t>On the </a:t>
            </a:r>
            <a:r>
              <a:rPr lang="en-US" sz="1200" b="1" baseline="0" dirty="0" smtClean="0"/>
              <a:t>Home</a:t>
            </a:r>
            <a:r>
              <a:rPr lang="en-US" sz="1200" b="0" baseline="0" dirty="0" smtClean="0"/>
              <a:t> tab, in the </a:t>
            </a:r>
            <a:r>
              <a:rPr lang="en-US" sz="1200" b="1" baseline="0" dirty="0" smtClean="0"/>
              <a:t>Drawing</a:t>
            </a:r>
            <a:r>
              <a:rPr lang="en-US" sz="1200" b="0" baseline="0" dirty="0" smtClean="0"/>
              <a:t> group, </a:t>
            </a:r>
            <a:r>
              <a:rPr lang="en-US" sz="1200" dirty="0" smtClean="0"/>
              <a:t>click the arrow next</a:t>
            </a:r>
            <a:r>
              <a:rPr lang="en-US" sz="1200" baseline="0" dirty="0" smtClean="0"/>
              <a:t> to</a:t>
            </a:r>
            <a:r>
              <a:rPr lang="en-US" sz="1200" b="0" baseline="0" dirty="0" smtClean="0"/>
              <a:t> </a:t>
            </a:r>
            <a:r>
              <a:rPr lang="en-US" sz="1200" b="1" baseline="0" dirty="0" smtClean="0"/>
              <a:t>Shape Fill</a:t>
            </a:r>
            <a:r>
              <a:rPr lang="en-US" sz="1200" b="0" baseline="0" dirty="0" smtClean="0"/>
              <a:t>, and then click </a:t>
            </a:r>
            <a:r>
              <a:rPr lang="en-US" sz="1200" b="1" baseline="0" dirty="0" smtClean="0"/>
              <a:t>White, Background 1, Darker 15% </a:t>
            </a:r>
            <a:r>
              <a:rPr lang="en-US" sz="1200" b="0" baseline="0" dirty="0" smtClean="0"/>
              <a:t>(third row, first option from the left).</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i="0" baseline="0" dirty="0" smtClean="0"/>
              <a:t>On the </a:t>
            </a:r>
            <a:r>
              <a:rPr lang="en-US" sz="1200" b="1" baseline="0" dirty="0" smtClean="0"/>
              <a:t>Home</a:t>
            </a:r>
            <a:r>
              <a:rPr lang="en-US" sz="1200" b="0" baseline="0" dirty="0" smtClean="0"/>
              <a:t> tab, in the </a:t>
            </a:r>
            <a:r>
              <a:rPr lang="en-US" sz="1200" b="1" baseline="0" dirty="0" smtClean="0"/>
              <a:t>Drawing</a:t>
            </a:r>
            <a:r>
              <a:rPr lang="en-US" sz="1200" b="0" baseline="0" dirty="0" smtClean="0"/>
              <a:t> group, </a:t>
            </a:r>
            <a:r>
              <a:rPr lang="en-US" sz="1200" dirty="0" smtClean="0"/>
              <a:t>click the arrow next</a:t>
            </a:r>
            <a:r>
              <a:rPr lang="en-US" sz="1200" baseline="0" dirty="0" smtClean="0"/>
              <a:t> to</a:t>
            </a:r>
            <a:r>
              <a:rPr lang="en-US" sz="1200" b="0" baseline="0" dirty="0" smtClean="0"/>
              <a:t> </a:t>
            </a:r>
            <a:r>
              <a:rPr lang="en-US" sz="1200" b="1" baseline="0" dirty="0" smtClean="0"/>
              <a:t>Shape Outline</a:t>
            </a:r>
            <a:r>
              <a:rPr lang="en-US" sz="1200" b="0" baseline="0" dirty="0" smtClean="0"/>
              <a:t>, and then click </a:t>
            </a:r>
            <a:r>
              <a:rPr lang="en-US" sz="1200" b="1" baseline="0" dirty="0" smtClean="0"/>
              <a:t>No Outline</a:t>
            </a:r>
            <a:r>
              <a:rPr lang="en-US" sz="1200" b="0" baseline="0" dirty="0" smtClean="0"/>
              <a:t>.</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baseline="0" dirty="0" smtClean="0"/>
              <a:t> Position the rectangle and the triangle so that the bottom edge of the triangle and the top edge of the rectangle are touching. Press and hold SHIFT and select both the rectangle and the triangle.</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i="0" baseline="0" dirty="0" smtClean="0"/>
              <a:t>On the </a:t>
            </a:r>
            <a:r>
              <a:rPr lang="en-US" sz="1200" b="1" i="0" baseline="0" dirty="0" smtClean="0"/>
              <a:t>Home</a:t>
            </a:r>
            <a:r>
              <a:rPr lang="en-US" sz="1200" b="0" i="0" baseline="0" dirty="0" smtClean="0"/>
              <a:t> tab, in the </a:t>
            </a:r>
            <a:r>
              <a:rPr lang="en-US" sz="1200" b="1" i="0" baseline="0" dirty="0" smtClean="0"/>
              <a:t>Drawing</a:t>
            </a:r>
            <a:r>
              <a:rPr lang="en-US" sz="1200" b="0" i="0" baseline="0" dirty="0" smtClean="0"/>
              <a:t> group, click </a:t>
            </a:r>
            <a:r>
              <a:rPr lang="en-US" sz="1200" b="1" i="0" baseline="0" dirty="0" smtClean="0"/>
              <a:t>Arrange</a:t>
            </a:r>
            <a:r>
              <a:rPr lang="en-US" sz="1200" b="0" i="0" baseline="0" dirty="0" smtClean="0"/>
              <a:t>, and then do the following:</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i="0" baseline="0" dirty="0" smtClean="0"/>
              <a:t>Under </a:t>
            </a:r>
            <a:r>
              <a:rPr lang="en-US" sz="1200" b="1" i="0" baseline="0" dirty="0" smtClean="0"/>
              <a:t>Group Objects</a:t>
            </a:r>
            <a:r>
              <a:rPr lang="en-US" sz="1200" b="0" i="0" baseline="0" dirty="0" smtClean="0"/>
              <a:t>,</a:t>
            </a:r>
            <a:r>
              <a:rPr lang="en-US" sz="1200" b="1" i="0" baseline="0" dirty="0" smtClean="0"/>
              <a:t> </a:t>
            </a:r>
            <a:r>
              <a:rPr lang="en-US" sz="1200" b="0" i="0" baseline="0" dirty="0" smtClean="0"/>
              <a:t>click </a:t>
            </a:r>
            <a:r>
              <a:rPr lang="en-US" sz="1200" b="1" i="0" baseline="0" dirty="0" smtClean="0"/>
              <a:t>Group</a:t>
            </a:r>
            <a:r>
              <a:rPr lang="en-US" sz="1200" b="0" i="0" baseline="0" dirty="0" smtClean="0"/>
              <a:t>.</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i="0" baseline="0" dirty="0" smtClean="0"/>
              <a:t>Point to </a:t>
            </a:r>
            <a:r>
              <a:rPr lang="en-US" sz="1200" b="1" i="0" baseline="0" dirty="0" smtClean="0"/>
              <a:t>Align</a:t>
            </a:r>
            <a:r>
              <a:rPr lang="en-US" sz="1200" b="0" i="0" baseline="0" dirty="0" smtClean="0"/>
              <a:t>, and then click </a:t>
            </a:r>
            <a:r>
              <a:rPr lang="en-US" sz="1200" b="1" i="0" baseline="0" dirty="0" smtClean="0"/>
              <a:t>Align</a:t>
            </a:r>
            <a:r>
              <a:rPr lang="en-US" sz="1200" b="1" i="0" dirty="0" smtClean="0"/>
              <a:t> Center</a:t>
            </a:r>
            <a:r>
              <a:rPr lang="en-US" sz="1200" b="0" i="0" dirty="0" smtClean="0"/>
              <a:t>.</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i="0" baseline="0" dirty="0" smtClean="0"/>
              <a:t>Point to </a:t>
            </a:r>
            <a:r>
              <a:rPr lang="en-US" sz="1200" b="1" i="0" baseline="0" dirty="0" smtClean="0"/>
              <a:t>Align</a:t>
            </a:r>
            <a:r>
              <a:rPr lang="en-US" sz="1200" b="0" i="0" baseline="0" dirty="0" smtClean="0"/>
              <a:t>, and then click </a:t>
            </a:r>
            <a:r>
              <a:rPr lang="en-US" sz="1200" b="1" i="0" baseline="0" dirty="0" smtClean="0"/>
              <a:t>Align</a:t>
            </a:r>
            <a:r>
              <a:rPr lang="en-US" sz="1200" b="1" i="0" dirty="0" smtClean="0"/>
              <a:t> Bottom</a:t>
            </a:r>
            <a:r>
              <a:rPr lang="en-US" sz="1200" b="0" i="0" dirty="0" smtClean="0"/>
              <a:t>.</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i="0" baseline="0" dirty="0" smtClean="0"/>
              <a:t>On the </a:t>
            </a:r>
            <a:r>
              <a:rPr lang="en-US" sz="1200" b="1" baseline="0" dirty="0" smtClean="0"/>
              <a:t>Home</a:t>
            </a:r>
            <a:r>
              <a:rPr lang="en-US" sz="1200" b="0" baseline="0" dirty="0" smtClean="0"/>
              <a:t> tab, in the </a:t>
            </a:r>
            <a:r>
              <a:rPr lang="en-US" sz="1200" b="1" baseline="0" dirty="0" smtClean="0"/>
              <a:t>Clipboard </a:t>
            </a:r>
            <a:r>
              <a:rPr lang="en-US" sz="1200" b="0" baseline="0" dirty="0" smtClean="0"/>
              <a:t>group, </a:t>
            </a:r>
            <a:r>
              <a:rPr lang="en-US" sz="1200" dirty="0" smtClean="0"/>
              <a:t>click the arrow next to </a:t>
            </a:r>
            <a:r>
              <a:rPr lang="en-US" sz="1200" b="1" baseline="0" dirty="0" smtClean="0"/>
              <a:t>Copy, </a:t>
            </a:r>
            <a:r>
              <a:rPr lang="en-US" sz="1200" b="0" baseline="0" dirty="0" smtClean="0"/>
              <a:t>and then click </a:t>
            </a:r>
            <a:r>
              <a:rPr lang="en-US" sz="1200" b="1" baseline="0" dirty="0" smtClean="0"/>
              <a:t>Duplicate</a:t>
            </a:r>
            <a:r>
              <a:rPr lang="en-US" sz="1200" b="0" baseline="0" dirty="0" smtClean="0"/>
              <a:t>.</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Under </a:t>
            </a:r>
            <a:r>
              <a:rPr lang="en-US" sz="1200" b="1" dirty="0" smtClean="0"/>
              <a:t>Drawing Tools</a:t>
            </a:r>
            <a:r>
              <a:rPr lang="en-US" sz="1200" dirty="0" smtClean="0"/>
              <a:t>, on the </a:t>
            </a:r>
            <a:r>
              <a:rPr lang="en-US" sz="1200" b="1" dirty="0" smtClean="0"/>
              <a:t>Format</a:t>
            </a:r>
            <a:r>
              <a:rPr lang="en-US" sz="1200" dirty="0" smtClean="0"/>
              <a:t> tab, in the </a:t>
            </a:r>
            <a:r>
              <a:rPr lang="en-US" sz="1200" b="1" dirty="0" smtClean="0"/>
              <a:t>Arrange </a:t>
            </a:r>
            <a:r>
              <a:rPr lang="en-US" sz="1200" dirty="0" smtClean="0"/>
              <a:t>group, click the arrow next to </a:t>
            </a:r>
            <a:r>
              <a:rPr lang="en-US" sz="1200" b="1" baseline="0" dirty="0" smtClean="0"/>
              <a:t>Rotate, </a:t>
            </a:r>
            <a:r>
              <a:rPr lang="en-US" sz="1200" b="0" baseline="0" dirty="0" smtClean="0"/>
              <a:t>and then click </a:t>
            </a:r>
            <a:r>
              <a:rPr lang="en-US" sz="1200" b="1" baseline="0" dirty="0" smtClean="0"/>
              <a:t>More Rotation Options</a:t>
            </a:r>
            <a:r>
              <a:rPr lang="en-US" sz="1200" b="0" baseline="0" dirty="0" smtClean="0"/>
              <a:t>.</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In</a:t>
            </a:r>
            <a:r>
              <a:rPr lang="en-US" sz="1200" baseline="0" dirty="0" smtClean="0"/>
              <a:t> the </a:t>
            </a:r>
            <a:r>
              <a:rPr lang="en-US" sz="1200" b="1" baseline="0" dirty="0" smtClean="0"/>
              <a:t>Format Shape </a:t>
            </a:r>
            <a:r>
              <a:rPr lang="en-US" sz="1200" baseline="0" dirty="0" smtClean="0"/>
              <a:t>dialog box, o</a:t>
            </a:r>
            <a:r>
              <a:rPr lang="en-US" sz="1200" dirty="0" smtClean="0"/>
              <a:t>n the </a:t>
            </a:r>
            <a:r>
              <a:rPr lang="en-US" sz="1200" b="1" dirty="0" smtClean="0"/>
              <a:t>Size</a:t>
            </a:r>
            <a:r>
              <a:rPr lang="en-US" sz="1200" dirty="0" smtClean="0"/>
              <a:t> tab, under </a:t>
            </a:r>
            <a:r>
              <a:rPr lang="en-US" sz="1200" b="1" dirty="0" smtClean="0"/>
              <a:t>Size and rotate</a:t>
            </a:r>
            <a:r>
              <a:rPr lang="en-US" sz="1200" dirty="0" smtClean="0"/>
              <a:t>, in </a:t>
            </a:r>
            <a:r>
              <a:rPr lang="en-US" sz="1200" baseline="0" dirty="0" smtClean="0"/>
              <a:t>the </a:t>
            </a:r>
            <a:r>
              <a:rPr lang="en-US" sz="1200" b="1" baseline="0" dirty="0" smtClean="0"/>
              <a:t>Rotation</a:t>
            </a:r>
            <a:r>
              <a:rPr lang="en-US" sz="1200" baseline="0" dirty="0" smtClean="0"/>
              <a:t> box, enter </a:t>
            </a:r>
            <a:r>
              <a:rPr lang="en-US" sz="1200" b="1" baseline="0" dirty="0" smtClean="0"/>
              <a:t>180°</a:t>
            </a:r>
            <a:r>
              <a:rPr lang="en-US" sz="1200" b="0" baseline="0" dirty="0" smtClean="0"/>
              <a:t>.</a:t>
            </a:r>
            <a:endParaRPr lang="en-US" sz="1200" b="1" dirty="0" smtClean="0"/>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i="0" baseline="0" dirty="0" smtClean="0"/>
              <a:t>On the </a:t>
            </a:r>
            <a:r>
              <a:rPr lang="en-US" sz="1200" b="1" i="0" baseline="0" dirty="0" smtClean="0"/>
              <a:t>Home</a:t>
            </a:r>
            <a:r>
              <a:rPr lang="en-US" sz="1200" b="0" i="0" baseline="0" dirty="0" smtClean="0"/>
              <a:t> tab, in the </a:t>
            </a:r>
            <a:r>
              <a:rPr lang="en-US" sz="1200" b="1" i="0" baseline="0" dirty="0" smtClean="0"/>
              <a:t>Drawing</a:t>
            </a:r>
            <a:r>
              <a:rPr lang="en-US" sz="1200" b="0" i="0" baseline="0" dirty="0" smtClean="0"/>
              <a:t> group, click </a:t>
            </a:r>
            <a:r>
              <a:rPr lang="en-US" sz="1200" b="1" i="0" baseline="0" dirty="0" smtClean="0"/>
              <a:t>Arrange</a:t>
            </a:r>
            <a:r>
              <a:rPr lang="en-US" sz="1200" b="0" i="0" baseline="0" dirty="0" smtClean="0"/>
              <a:t>, point to </a:t>
            </a:r>
            <a:r>
              <a:rPr lang="en-US" sz="1200" b="1" i="0" baseline="0" dirty="0" smtClean="0"/>
              <a:t>Align</a:t>
            </a:r>
            <a:r>
              <a:rPr lang="en-US" sz="1200" b="0" i="0" baseline="0" dirty="0" smtClean="0"/>
              <a:t>, and then do the following:</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i="0" baseline="0" dirty="0" smtClean="0"/>
              <a:t>Click </a:t>
            </a:r>
            <a:r>
              <a:rPr lang="en-US" sz="1200" b="1" i="0" baseline="0" dirty="0" smtClean="0"/>
              <a:t>Align</a:t>
            </a:r>
            <a:r>
              <a:rPr lang="en-US" sz="1200" b="1" i="0" dirty="0" smtClean="0"/>
              <a:t> Center</a:t>
            </a:r>
            <a:r>
              <a:rPr lang="en-US" sz="1200" b="0" i="0" dirty="0" smtClean="0"/>
              <a:t>.</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i="0" baseline="0" dirty="0" smtClean="0"/>
              <a:t>Click </a:t>
            </a:r>
            <a:r>
              <a:rPr lang="en-US" sz="1200" b="1" i="0" baseline="0" dirty="0" smtClean="0"/>
              <a:t>Align</a:t>
            </a:r>
            <a:r>
              <a:rPr lang="en-US" sz="1200" b="1" i="0" dirty="0" smtClean="0"/>
              <a:t> Top</a:t>
            </a:r>
            <a:r>
              <a:rPr lang="en-US" sz="1200" b="0" i="0" dirty="0" smtClean="0"/>
              <a:t>.</a:t>
            </a:r>
            <a:endParaRPr lang="en-US" sz="1200" b="0" baseline="0" dirty="0" smtClean="0"/>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i="0" baseline="0" dirty="0" smtClean="0"/>
              <a:t>On the </a:t>
            </a:r>
            <a:r>
              <a:rPr lang="en-US" sz="1200" b="1" baseline="0" dirty="0" smtClean="0"/>
              <a:t>Home</a:t>
            </a:r>
            <a:r>
              <a:rPr lang="en-US" sz="1200" b="0" baseline="0" dirty="0" smtClean="0"/>
              <a:t> tab, in the </a:t>
            </a:r>
            <a:r>
              <a:rPr lang="en-US" sz="1200" b="1" baseline="0" dirty="0" smtClean="0"/>
              <a:t>Drawing</a:t>
            </a:r>
            <a:r>
              <a:rPr lang="en-US" sz="1200" b="0" baseline="0" dirty="0" smtClean="0"/>
              <a:t> group, </a:t>
            </a:r>
            <a:r>
              <a:rPr lang="en-US" sz="1200" dirty="0" smtClean="0"/>
              <a:t>click the arrow next</a:t>
            </a:r>
            <a:r>
              <a:rPr lang="en-US" sz="1200" baseline="0" dirty="0" smtClean="0"/>
              <a:t> to</a:t>
            </a:r>
            <a:r>
              <a:rPr lang="en-US" sz="1200" b="0" baseline="0" dirty="0" smtClean="0"/>
              <a:t> </a:t>
            </a:r>
            <a:r>
              <a:rPr lang="en-US" sz="1200" b="1" baseline="0" dirty="0" smtClean="0"/>
              <a:t>Shape Fill</a:t>
            </a:r>
            <a:r>
              <a:rPr lang="en-US" sz="1200" b="0" baseline="0" dirty="0" smtClean="0"/>
              <a:t>, and then under </a:t>
            </a:r>
            <a:r>
              <a:rPr lang="en-US" sz="1200" b="1" baseline="0" dirty="0" smtClean="0"/>
              <a:t>Theme Colors</a:t>
            </a:r>
            <a:r>
              <a:rPr lang="en-US" sz="1200" b="0" baseline="0" dirty="0" smtClean="0"/>
              <a:t> click </a:t>
            </a:r>
            <a:r>
              <a:rPr lang="en-US" sz="1200" b="1" baseline="0" dirty="0" smtClean="0"/>
              <a:t>White, Background 1</a:t>
            </a:r>
            <a:r>
              <a:rPr lang="en-US" sz="1200" b="0" baseline="0" dirty="0" smtClean="0"/>
              <a:t> (first row, first option from the left).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endParaRPr lang="en-US" sz="1200" b="0" dirty="0" smtClean="0"/>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endParaRPr lang="en-US" sz="1200" dirty="0" smtClean="0"/>
          </a:p>
          <a:p>
            <a:pPr marL="228600" lvl="1" indent="-228600">
              <a:spcAft>
                <a:spcPts val="200"/>
              </a:spcAft>
              <a:buFont typeface="+mj-lt"/>
              <a:buNone/>
            </a:pPr>
            <a:r>
              <a:rPr lang="en-US" sz="1200" i="0" baseline="0" dirty="0" smtClean="0"/>
              <a:t>To reproduce the original text and rectangle, do the following:</a:t>
            </a:r>
          </a:p>
          <a:p>
            <a:pPr marL="228600" marR="0" lvl="1" indent="-228600" algn="l" defTabSz="914400" rtl="0" eaLnBrk="1" fontAlgn="auto" latinLnBrk="0" hangingPunct="1">
              <a:lnSpc>
                <a:spcPct val="90000"/>
              </a:lnSpc>
              <a:spcBef>
                <a:spcPts val="0"/>
              </a:spcBef>
              <a:spcAft>
                <a:spcPts val="200"/>
              </a:spcAft>
              <a:buClrTx/>
              <a:buSzTx/>
              <a:buFont typeface="+mj-lt"/>
              <a:buAutoNum type="arabicPeriod"/>
              <a:tabLst/>
              <a:defRPr/>
            </a:pPr>
            <a:r>
              <a:rPr lang="en-US" sz="1200" baseline="0" dirty="0" smtClean="0"/>
              <a:t>Press and hold SHIFT and s</a:t>
            </a:r>
            <a:r>
              <a:rPr lang="en-US" sz="1200" dirty="0" smtClean="0"/>
              <a:t>elect the original</a:t>
            </a:r>
            <a:r>
              <a:rPr lang="en-US" sz="1200" baseline="0" dirty="0" smtClean="0"/>
              <a:t> </a:t>
            </a:r>
            <a:r>
              <a:rPr lang="en-US" sz="1200" dirty="0" smtClean="0"/>
              <a:t>text box and rectangle.</a:t>
            </a:r>
            <a:r>
              <a:rPr lang="en-US" sz="1200" baseline="0" dirty="0" smtClean="0"/>
              <a:t> </a:t>
            </a:r>
            <a:r>
              <a:rPr lang="en-US" sz="1200" i="0" baseline="0" dirty="0" smtClean="0"/>
              <a:t>On the </a:t>
            </a:r>
            <a:r>
              <a:rPr lang="en-US" sz="1200" b="1" i="0" baseline="0" dirty="0" smtClean="0"/>
              <a:t>Home</a:t>
            </a:r>
            <a:r>
              <a:rPr lang="en-US" sz="1200" i="0" baseline="0" dirty="0" smtClean="0"/>
              <a:t> tab, in the </a:t>
            </a:r>
            <a:r>
              <a:rPr lang="en-US" sz="1200" b="1" i="0" baseline="0" dirty="0" smtClean="0"/>
              <a:t>Drawing</a:t>
            </a:r>
            <a:r>
              <a:rPr lang="en-US" sz="1200" i="0" baseline="0" dirty="0" smtClean="0"/>
              <a:t> group, click </a:t>
            </a:r>
            <a:r>
              <a:rPr lang="en-US" sz="1200" b="1" i="0" baseline="0" dirty="0" smtClean="0"/>
              <a:t>Arrange</a:t>
            </a:r>
            <a:r>
              <a:rPr lang="en-US" sz="1200" i="0" baseline="0" dirty="0" smtClean="0"/>
              <a:t>, and then under </a:t>
            </a:r>
            <a:r>
              <a:rPr lang="en-US" sz="1200" b="1" i="0" baseline="0" dirty="0" smtClean="0"/>
              <a:t>Group Objects </a:t>
            </a:r>
            <a:r>
              <a:rPr lang="en-US" sz="1200" i="0" baseline="0" dirty="0" smtClean="0"/>
              <a:t>click </a:t>
            </a:r>
            <a:r>
              <a:rPr lang="en-US" sz="1200" b="1" i="0" baseline="0" dirty="0" smtClean="0"/>
              <a:t>Group</a:t>
            </a:r>
            <a:r>
              <a:rPr lang="en-US" sz="1200" b="0" i="0" baseline="0" dirty="0" smtClean="0"/>
              <a:t>.</a:t>
            </a:r>
            <a:r>
              <a:rPr lang="en-US" sz="1200" i="0" baseline="0" dirty="0" smtClean="0"/>
              <a:t> </a:t>
            </a:r>
          </a:p>
          <a:p>
            <a:pPr marL="228600" marR="0" lvl="1" indent="-228600" algn="l" defTabSz="914400" rtl="0" eaLnBrk="1" fontAlgn="auto" latinLnBrk="0" hangingPunct="1">
              <a:lnSpc>
                <a:spcPct val="90000"/>
              </a:lnSpc>
              <a:spcBef>
                <a:spcPts val="0"/>
              </a:spcBef>
              <a:spcAft>
                <a:spcPts val="200"/>
              </a:spcAft>
              <a:buClrTx/>
              <a:buSzTx/>
              <a:buFont typeface="+mj-lt"/>
              <a:buAutoNum type="arabicPeriod"/>
              <a:tabLst/>
              <a:defRPr/>
            </a:pPr>
            <a:r>
              <a:rPr lang="en-US" sz="1200" b="0" i="0" baseline="0" dirty="0" smtClean="0"/>
              <a:t>On the </a:t>
            </a:r>
            <a:r>
              <a:rPr lang="en-US" sz="1200" b="1" baseline="0" dirty="0" smtClean="0"/>
              <a:t>Home</a:t>
            </a:r>
            <a:r>
              <a:rPr lang="en-US" sz="1200" b="0" baseline="0" dirty="0" smtClean="0"/>
              <a:t> tab, in the </a:t>
            </a:r>
            <a:r>
              <a:rPr lang="en-US" sz="1200" b="1" baseline="0" dirty="0" smtClean="0"/>
              <a:t>Clipboard </a:t>
            </a:r>
            <a:r>
              <a:rPr lang="en-US" sz="1200" b="0" baseline="0" dirty="0" smtClean="0"/>
              <a:t>group, </a:t>
            </a:r>
            <a:r>
              <a:rPr lang="en-US" sz="1200" dirty="0" smtClean="0"/>
              <a:t>click the arrow next</a:t>
            </a:r>
            <a:r>
              <a:rPr lang="en-US" sz="1200" baseline="0" dirty="0" smtClean="0"/>
              <a:t> to </a:t>
            </a:r>
            <a:r>
              <a:rPr lang="en-US" sz="1200" b="1" baseline="0" dirty="0" smtClean="0"/>
              <a:t>Copy, </a:t>
            </a:r>
            <a:r>
              <a:rPr lang="en-US" sz="1200" b="0" baseline="0" dirty="0" smtClean="0"/>
              <a:t>and then click </a:t>
            </a:r>
            <a:r>
              <a:rPr lang="en-US" sz="1200" b="1" baseline="0" dirty="0" smtClean="0"/>
              <a:t>Duplicate</a:t>
            </a:r>
            <a:r>
              <a:rPr lang="en-US" sz="1200" b="0" baseline="0" dirty="0" smtClean="0"/>
              <a:t>. Repeat this step until you have a total of five groups of shapes.</a:t>
            </a:r>
          </a:p>
          <a:p>
            <a:pPr marL="228600" marR="0" lvl="1" indent="-228600" algn="l" defTabSz="914400" rtl="0" eaLnBrk="1" fontAlgn="auto" latinLnBrk="0" hangingPunct="1">
              <a:lnSpc>
                <a:spcPct val="90000"/>
              </a:lnSpc>
              <a:spcBef>
                <a:spcPts val="0"/>
              </a:spcBef>
              <a:spcAft>
                <a:spcPts val="200"/>
              </a:spcAft>
              <a:buClrTx/>
              <a:buSzTx/>
              <a:buFont typeface="+mj-lt"/>
              <a:buAutoNum type="arabicPeriod"/>
              <a:tabLst/>
              <a:defRPr/>
            </a:pPr>
            <a:r>
              <a:rPr lang="en-US" sz="1200" b="0" baseline="0" dirty="0" smtClean="0"/>
              <a:t>On the </a:t>
            </a:r>
            <a:r>
              <a:rPr lang="en-US" sz="1200" b="1" baseline="0" dirty="0" smtClean="0"/>
              <a:t>Home</a:t>
            </a:r>
            <a:r>
              <a:rPr lang="en-US" sz="1200" b="0" baseline="0" dirty="0" smtClean="0"/>
              <a:t> tab, in the </a:t>
            </a:r>
            <a:r>
              <a:rPr lang="en-US" sz="1200" b="1" baseline="0" dirty="0" smtClean="0"/>
              <a:t>Editing</a:t>
            </a:r>
            <a:r>
              <a:rPr lang="en-US" sz="1200" b="0" baseline="0" dirty="0" smtClean="0"/>
              <a:t> group, click </a:t>
            </a:r>
            <a:r>
              <a:rPr lang="en-US" sz="1200" b="1" baseline="0" dirty="0" smtClean="0"/>
              <a:t>Select</a:t>
            </a:r>
            <a:r>
              <a:rPr lang="en-US" sz="1200" b="0" baseline="0" dirty="0" smtClean="0"/>
              <a:t>, and then click </a:t>
            </a:r>
            <a:r>
              <a:rPr lang="en-US" sz="1200" b="1" baseline="0" dirty="0" smtClean="0"/>
              <a:t>Selection Pane</a:t>
            </a:r>
            <a:r>
              <a:rPr lang="en-US" sz="1200" b="0" baseline="0" dirty="0" smtClean="0"/>
              <a:t>. In the </a:t>
            </a:r>
            <a:r>
              <a:rPr lang="en-US" sz="1200" b="1" baseline="0" dirty="0" smtClean="0"/>
              <a:t>Selection and Visibility </a:t>
            </a:r>
            <a:r>
              <a:rPr lang="en-US" sz="1200" b="0" baseline="0" dirty="0" smtClean="0"/>
              <a:t>pane, select each of the groups and drag on the slide to form a series of steps. </a:t>
            </a:r>
          </a:p>
          <a:p>
            <a:pPr marL="228600" marR="0" lvl="1" indent="-228600" algn="l" defTabSz="914400" rtl="0" eaLnBrk="1" fontAlgn="auto" latinLnBrk="0" hangingPunct="1">
              <a:lnSpc>
                <a:spcPct val="90000"/>
              </a:lnSpc>
              <a:spcBef>
                <a:spcPts val="0"/>
              </a:spcBef>
              <a:spcAft>
                <a:spcPts val="200"/>
              </a:spcAft>
              <a:buClrTx/>
              <a:buSzTx/>
              <a:buFont typeface="+mj-lt"/>
              <a:buAutoNum type="arabicPeriod"/>
              <a:tabLst/>
              <a:defRPr/>
            </a:pPr>
            <a:r>
              <a:rPr lang="en-US" sz="1200" b="0" baseline="0" dirty="0" smtClean="0"/>
              <a:t>Also in the </a:t>
            </a:r>
            <a:r>
              <a:rPr lang="en-US" sz="1200" b="1" baseline="0" dirty="0" smtClean="0"/>
              <a:t>Selection and Visibility </a:t>
            </a:r>
            <a:r>
              <a:rPr lang="en-US" sz="1200" b="0" baseline="0" dirty="0" smtClean="0"/>
              <a:t>pane, press and hold CTRL and select all five groups of rectangles and text boxes. </a:t>
            </a:r>
          </a:p>
          <a:p>
            <a:pPr marL="228600" marR="0" lvl="1" indent="-228600" algn="l" defTabSz="914400" rtl="0" eaLnBrk="1" fontAlgn="auto" latinLnBrk="0" hangingPunct="1">
              <a:lnSpc>
                <a:spcPct val="90000"/>
              </a:lnSpc>
              <a:spcBef>
                <a:spcPts val="0"/>
              </a:spcBef>
              <a:spcAft>
                <a:spcPts val="200"/>
              </a:spcAft>
              <a:buClrTx/>
              <a:buSzTx/>
              <a:buFont typeface="+mj-lt"/>
              <a:buAutoNum type="arabicPeriod"/>
              <a:tabLst/>
              <a:defRPr/>
            </a:pPr>
            <a:r>
              <a:rPr lang="en-US" sz="1200" b="0" baseline="0" dirty="0" smtClean="0"/>
              <a:t>On the </a:t>
            </a:r>
            <a:r>
              <a:rPr lang="en-US" sz="1200" b="1" baseline="0" dirty="0" smtClean="0"/>
              <a:t>Home</a:t>
            </a:r>
            <a:r>
              <a:rPr lang="en-US" sz="1200" b="0" baseline="0" dirty="0" smtClean="0"/>
              <a:t> tab, in the </a:t>
            </a:r>
            <a:r>
              <a:rPr lang="en-US" sz="1200" b="1" baseline="0" dirty="0" smtClean="0"/>
              <a:t>Drawing</a:t>
            </a:r>
            <a:r>
              <a:rPr lang="en-US" sz="1200" b="0" baseline="0" dirty="0" smtClean="0"/>
              <a:t> group, click </a:t>
            </a:r>
            <a:r>
              <a:rPr lang="en-US" sz="1200" b="1" baseline="0" dirty="0" smtClean="0"/>
              <a:t>Arrange</a:t>
            </a:r>
            <a:r>
              <a:rPr lang="en-US" sz="1200" b="0" baseline="0" dirty="0" smtClean="0"/>
              <a:t>, point to </a:t>
            </a:r>
            <a:r>
              <a:rPr lang="en-US" sz="1200" b="1" baseline="0" dirty="0" smtClean="0"/>
              <a:t>Align</a:t>
            </a:r>
            <a:r>
              <a:rPr lang="en-US" sz="1200" b="0" baseline="0" dirty="0" smtClean="0"/>
              <a:t>, and then click </a:t>
            </a:r>
            <a:r>
              <a:rPr lang="en-US" sz="1200" b="1" baseline="0" dirty="0" smtClean="0"/>
              <a:t>Distribute Horizontally</a:t>
            </a:r>
            <a:r>
              <a:rPr lang="en-US" sz="1200" b="0" baseline="0" dirty="0" smtClean="0"/>
              <a:t>.</a:t>
            </a:r>
          </a:p>
          <a:p>
            <a:pPr marL="228600" marR="0" lvl="1" indent="-228600" algn="l" defTabSz="914400" rtl="0" eaLnBrk="1" fontAlgn="auto" latinLnBrk="0" hangingPunct="1">
              <a:lnSpc>
                <a:spcPct val="90000"/>
              </a:lnSpc>
              <a:spcBef>
                <a:spcPts val="0"/>
              </a:spcBef>
              <a:spcAft>
                <a:spcPts val="200"/>
              </a:spcAft>
              <a:buClrTx/>
              <a:buSzTx/>
              <a:buFont typeface="+mj-lt"/>
              <a:buAutoNum type="arabicPeriod"/>
              <a:tabLst/>
              <a:defRPr/>
            </a:pPr>
            <a:r>
              <a:rPr lang="en-US" sz="1200" b="0" baseline="0" dirty="0" smtClean="0"/>
              <a:t>On the </a:t>
            </a:r>
            <a:r>
              <a:rPr lang="en-US" sz="1200" b="1" baseline="0" dirty="0" smtClean="0"/>
              <a:t>Home</a:t>
            </a:r>
            <a:r>
              <a:rPr lang="en-US" sz="1200" b="0" baseline="0" dirty="0" smtClean="0"/>
              <a:t> tab, in the </a:t>
            </a:r>
            <a:r>
              <a:rPr lang="en-US" sz="1200" b="1" baseline="0" dirty="0" smtClean="0"/>
              <a:t>Drawing</a:t>
            </a:r>
            <a:r>
              <a:rPr lang="en-US" sz="1200" b="0" baseline="0" dirty="0" smtClean="0"/>
              <a:t> group, click </a:t>
            </a:r>
            <a:r>
              <a:rPr lang="en-US" sz="1200" b="1" baseline="0" dirty="0" smtClean="0"/>
              <a:t>Arrange</a:t>
            </a:r>
            <a:r>
              <a:rPr lang="en-US" sz="1200" b="0" baseline="0" dirty="0" smtClean="0"/>
              <a:t>, point to </a:t>
            </a:r>
            <a:r>
              <a:rPr lang="en-US" sz="1200" b="1" baseline="0" dirty="0" smtClean="0"/>
              <a:t>Align</a:t>
            </a:r>
            <a:r>
              <a:rPr lang="en-US" sz="1200" b="0" baseline="0" dirty="0" smtClean="0"/>
              <a:t>, and then click  </a:t>
            </a:r>
            <a:r>
              <a:rPr lang="en-US" sz="1200" b="1" baseline="0" dirty="0" smtClean="0"/>
              <a:t>Distribute Vertically</a:t>
            </a:r>
            <a:r>
              <a:rPr lang="en-US" sz="1200" b="0" baseline="0" dirty="0" smtClean="0"/>
              <a:t>. </a:t>
            </a:r>
          </a:p>
          <a:p>
            <a:pPr marL="228600" marR="0" lvl="1" indent="-228600" algn="l" defTabSz="914400" rtl="0" eaLnBrk="1" fontAlgn="auto" latinLnBrk="0" hangingPunct="1">
              <a:lnSpc>
                <a:spcPct val="90000"/>
              </a:lnSpc>
              <a:spcBef>
                <a:spcPts val="0"/>
              </a:spcBef>
              <a:spcAft>
                <a:spcPts val="200"/>
              </a:spcAft>
              <a:buClrTx/>
              <a:buSzTx/>
              <a:buFont typeface="+mj-lt"/>
              <a:buAutoNum type="arabicPeriod"/>
              <a:tabLst/>
              <a:defRPr/>
            </a:pPr>
            <a:r>
              <a:rPr lang="en-US" sz="1200" b="0" baseline="0" dirty="0" smtClean="0"/>
              <a:t>To change the text on the duplicate rectangles, click in each text box and edit the text. </a:t>
            </a:r>
          </a:p>
          <a:p>
            <a:pPr marL="228600" marR="0" indent="-228600" algn="l" defTabSz="914400" rtl="0" eaLnBrk="1" fontAlgn="auto" latinLnBrk="0" hangingPunct="1">
              <a:lnSpc>
                <a:spcPct val="100000"/>
              </a:lnSpc>
              <a:spcBef>
                <a:spcPts val="0"/>
              </a:spcBef>
              <a:spcAft>
                <a:spcPts val="0"/>
              </a:spcAft>
              <a:buClrTx/>
              <a:buSzTx/>
              <a:buFont typeface="+mj-lt"/>
              <a:buNone/>
              <a:tabLst/>
              <a:defRPr/>
            </a:pPr>
            <a:endParaRPr lang="en-US" sz="1400" dirty="0" smtClean="0"/>
          </a:p>
        </p:txBody>
      </p:sp>
      <p:sp>
        <p:nvSpPr>
          <p:cNvPr id="6" name="Slide Image Placeholder 5"/>
          <p:cNvSpPr>
            <a:spLocks noGrp="1" noRot="1" noChangeAspect="1"/>
          </p:cNvSpPr>
          <p:nvPr>
            <p:ph type="sldImg"/>
          </p:nvPr>
        </p:nvSpPr>
        <p:spPr>
          <a:xfrm>
            <a:off x="533400" y="460375"/>
            <a:ext cx="3144838" cy="2359025"/>
          </a:xfr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2667B3C-9149-4010-AE94-0C5EE1E5A621}" type="slidenum">
              <a:rPr lang="en-US" smtClean="0"/>
              <a:t>5</a:t>
            </a:fld>
            <a:endParaRPr lang="en-US"/>
          </a:p>
        </p:txBody>
      </p:sp>
    </p:spTree>
    <p:extLst>
      <p:ext uri="{BB962C8B-B14F-4D97-AF65-F5344CB8AC3E}">
        <p14:creationId xmlns:p14="http://schemas.microsoft.com/office/powerpoint/2010/main" val="26342538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BCD5785-8A43-4CC4-A705-D4AA7E8DB57F}" type="datetimeFigureOut">
              <a:rPr lang="en-US" smtClean="0">
                <a:solidFill>
                  <a:prstClr val="black">
                    <a:tint val="75000"/>
                  </a:prstClr>
                </a:solidFill>
              </a:rPr>
              <a:pPr/>
              <a:t>04/28/2016</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FF75B4CE-5129-41CA-A75E-F2AE589D1F47}"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BCD5785-8A43-4CC4-A705-D4AA7E8DB57F}" type="datetimeFigureOut">
              <a:rPr lang="en-US" smtClean="0">
                <a:solidFill>
                  <a:prstClr val="black">
                    <a:tint val="75000"/>
                  </a:prstClr>
                </a:solidFill>
              </a:rPr>
              <a:pPr/>
              <a:t>04/28/2016</a:t>
            </a:fld>
            <a:endParaRPr lang="en-US" dirty="0">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F75B4CE-5129-41CA-A75E-F2AE589D1F4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93595782"/>
      </p:ext>
    </p:extLst>
  </p:cSld>
  <p:clrMap bg1="lt1" tx1="dk1" bg2="lt2" tx2="dk2" accent1="accent1" accent2="accent2" accent3="accent3" accent4="accent4" accent5="accent5" accent6="accent6" hlink="hlink" folHlink="folHlink"/>
  <p:sldLayoutIdLst>
    <p:sldLayoutId id="2147483649" r:id="rId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 Target="slide3.xml"/><Relationship Id="rId7" Type="http://schemas.openxmlformats.org/officeDocument/2006/relationships/slide" Target="slide11.xml"/><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slide" Target="slide9.xml"/><Relationship Id="rId5" Type="http://schemas.openxmlformats.org/officeDocument/2006/relationships/slide" Target="slide7.xml"/><Relationship Id="rId4" Type="http://schemas.openxmlformats.org/officeDocument/2006/relationships/slide" Target="slide5.xml"/></Relationships>
</file>

<file path=ppt/slides/_rels/slide3.xml.rels><?xml version="1.0" encoding="UTF-8" standalone="yes"?>
<Relationships xmlns="http://schemas.openxmlformats.org/package/2006/relationships"><Relationship Id="rId8" Type="http://schemas.openxmlformats.org/officeDocument/2006/relationships/diagramData" Target="../diagrams/data1.xml"/><Relationship Id="rId3" Type="http://schemas.openxmlformats.org/officeDocument/2006/relationships/image" Target="../media/image2.png"/><Relationship Id="rId7" Type="http://schemas.openxmlformats.org/officeDocument/2006/relationships/image" Target="../media/image6.png"/><Relationship Id="rId12" Type="http://schemas.microsoft.com/office/2007/relationships/diagramDrawing" Target="../diagrams/drawing1.xml"/><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11" Type="http://schemas.openxmlformats.org/officeDocument/2006/relationships/diagramColors" Target="../diagrams/colors1.xml"/><Relationship Id="rId5" Type="http://schemas.openxmlformats.org/officeDocument/2006/relationships/image" Target="../media/image4.png"/><Relationship Id="rId10" Type="http://schemas.openxmlformats.org/officeDocument/2006/relationships/diagramQuickStyle" Target="../diagrams/quickStyle1.xml"/><Relationship Id="rId4" Type="http://schemas.openxmlformats.org/officeDocument/2006/relationships/image" Target="../media/image3.png"/><Relationship Id="rId9"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8" Type="http://schemas.openxmlformats.org/officeDocument/2006/relationships/diagramLayout" Target="../diagrams/layout2.xml"/><Relationship Id="rId13" Type="http://schemas.openxmlformats.org/officeDocument/2006/relationships/image" Target="../media/image12.png"/><Relationship Id="rId3" Type="http://schemas.openxmlformats.org/officeDocument/2006/relationships/image" Target="../media/image7.png"/><Relationship Id="rId7" Type="http://schemas.openxmlformats.org/officeDocument/2006/relationships/diagramData" Target="../diagrams/data2.xml"/><Relationship Id="rId12"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10.png"/><Relationship Id="rId11" Type="http://schemas.microsoft.com/office/2007/relationships/diagramDrawing" Target="../diagrams/drawing2.xml"/><Relationship Id="rId5" Type="http://schemas.openxmlformats.org/officeDocument/2006/relationships/image" Target="../media/image9.png"/><Relationship Id="rId10" Type="http://schemas.openxmlformats.org/officeDocument/2006/relationships/diagramColors" Target="../diagrams/colors2.xml"/><Relationship Id="rId4" Type="http://schemas.openxmlformats.org/officeDocument/2006/relationships/image" Target="../media/image8.png"/><Relationship Id="rId9" Type="http://schemas.openxmlformats.org/officeDocument/2006/relationships/diagramQuickStyle" Target="../diagrams/quickStyle2.xml"/><Relationship Id="rId14" Type="http://schemas.openxmlformats.org/officeDocument/2006/relationships/image" Target="../media/image13.jpeg"/></Relationships>
</file>

<file path=ppt/slides/_rels/slide6.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8" Type="http://schemas.openxmlformats.org/officeDocument/2006/relationships/diagramLayout" Target="../diagrams/layout3.xml"/><Relationship Id="rId13" Type="http://schemas.openxmlformats.org/officeDocument/2006/relationships/image" Target="../media/image19.png"/><Relationship Id="rId3" Type="http://schemas.openxmlformats.org/officeDocument/2006/relationships/image" Target="../media/image14.jpeg"/><Relationship Id="rId7" Type="http://schemas.openxmlformats.org/officeDocument/2006/relationships/diagramData" Target="../diagrams/data3.xml"/><Relationship Id="rId12" Type="http://schemas.openxmlformats.org/officeDocument/2006/relationships/image" Target="../media/image18.png"/><Relationship Id="rId2" Type="http://schemas.openxmlformats.org/officeDocument/2006/relationships/hyperlink" Target="https://www.google.com/url?sa=i&amp;rct=j&amp;q=&amp;esrc=s&amp;source=images&amp;cd=&amp;cad=rja&amp;uact=8&amp;ved=0ahUKEwiZmcW2vq_MAhWIOT4KHa4ODTcQjRwIBw&amp;url=https://pando.com/2012/03/06/meet-generation-c-the-connected-customer/&amp;bvm=bv.120551593,d.cWw&amp;psig=AFQjCNG4KVdDPqyt_YKm-h2IbVHle7fKHg&amp;ust=1461869394891573" TargetMode="External"/><Relationship Id="rId1" Type="http://schemas.openxmlformats.org/officeDocument/2006/relationships/slideLayout" Target="../slideLayouts/slideLayout1.xml"/><Relationship Id="rId6" Type="http://schemas.openxmlformats.org/officeDocument/2006/relationships/image" Target="../media/image17.png"/><Relationship Id="rId11" Type="http://schemas.microsoft.com/office/2007/relationships/diagramDrawing" Target="../diagrams/drawing3.xml"/><Relationship Id="rId5" Type="http://schemas.openxmlformats.org/officeDocument/2006/relationships/image" Target="../media/image16.png"/><Relationship Id="rId10" Type="http://schemas.openxmlformats.org/officeDocument/2006/relationships/diagramColors" Target="../diagrams/colors3.xml"/><Relationship Id="rId4" Type="http://schemas.openxmlformats.org/officeDocument/2006/relationships/image" Target="../media/image15.png"/><Relationship Id="rId9" Type="http://schemas.openxmlformats.org/officeDocument/2006/relationships/diagramQuickStyle" Target="../diagrams/quickStyle3.xml"/></Relationships>
</file>

<file path=ppt/slides/_rels/slide8.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8" Type="http://schemas.openxmlformats.org/officeDocument/2006/relationships/diagramQuickStyle" Target="../diagrams/quickStyle4.xml"/><Relationship Id="rId13" Type="http://schemas.openxmlformats.org/officeDocument/2006/relationships/hyperlink" Target="http://www.google.com/url?sa=i&amp;rct=j&amp;q=&amp;esrc=s&amp;source=images&amp;cd=&amp;cad=rja&amp;uact=8&amp;ved=0ahUKEwjC8oCsxa_MAhUIOD4KHfecDJIQjRwIBw&amp;url=http://www.thevisionariesmedia.com/amazing-businesses/tech.html&amp;bvm=bv.120551593,d.cWw&amp;psig=AFQjCNEPHTNH13IgWaSyTGO3T8u0tcoFvw&amp;ust=1461871298115464" TargetMode="External"/><Relationship Id="rId3" Type="http://schemas.openxmlformats.org/officeDocument/2006/relationships/image" Target="../media/image21.png"/><Relationship Id="rId7" Type="http://schemas.openxmlformats.org/officeDocument/2006/relationships/diagramLayout" Target="../diagrams/layout4.xml"/><Relationship Id="rId12" Type="http://schemas.openxmlformats.org/officeDocument/2006/relationships/image" Target="../media/image25.jpeg"/><Relationship Id="rId2" Type="http://schemas.openxmlformats.org/officeDocument/2006/relationships/image" Target="../media/image20.jpeg"/><Relationship Id="rId1" Type="http://schemas.openxmlformats.org/officeDocument/2006/relationships/slideLayout" Target="../slideLayouts/slideLayout1.xml"/><Relationship Id="rId6" Type="http://schemas.openxmlformats.org/officeDocument/2006/relationships/diagramData" Target="../diagrams/data4.xml"/><Relationship Id="rId11" Type="http://schemas.openxmlformats.org/officeDocument/2006/relationships/image" Target="../media/image24.png"/><Relationship Id="rId5" Type="http://schemas.openxmlformats.org/officeDocument/2006/relationships/image" Target="../media/image23.png"/><Relationship Id="rId10" Type="http://schemas.microsoft.com/office/2007/relationships/diagramDrawing" Target="../diagrams/drawing4.xml"/><Relationship Id="rId4" Type="http://schemas.openxmlformats.org/officeDocument/2006/relationships/image" Target="../media/image22.png"/><Relationship Id="rId9" Type="http://schemas.openxmlformats.org/officeDocument/2006/relationships/diagramColors" Target="../diagrams/colors4.xml"/><Relationship Id="rId14" Type="http://schemas.openxmlformats.org/officeDocument/2006/relationships/image" Target="../media/image26.jpeg"/></Relationships>
</file>

<file path=ppt/slides/_rels/slide10.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8" Type="http://schemas.openxmlformats.org/officeDocument/2006/relationships/hyperlink" Target="http://techland.time.com/2012/05/03/92-teen-text-terms-decoded-for-confused-parents/" TargetMode="External"/><Relationship Id="rId3" Type="http://schemas.openxmlformats.org/officeDocument/2006/relationships/hyperlink" Target="http://basecamp.com/" TargetMode="External"/><Relationship Id="rId7" Type="http://schemas.openxmlformats.org/officeDocument/2006/relationships/slide" Target="slide12.xml"/><Relationship Id="rId12" Type="http://schemas.openxmlformats.org/officeDocument/2006/relationships/slide" Target="slide13.xml"/><Relationship Id="rId2" Type="http://schemas.openxmlformats.org/officeDocument/2006/relationships/hyperlink" Target="http://zoom.us/" TargetMode="External"/><Relationship Id="rId1" Type="http://schemas.openxmlformats.org/officeDocument/2006/relationships/slideLayout" Target="../slideLayouts/slideLayout1.xml"/><Relationship Id="rId6" Type="http://schemas.openxmlformats.org/officeDocument/2006/relationships/hyperlink" Target="http://paeop2016.myfreesites.net/" TargetMode="External"/><Relationship Id="rId11" Type="http://schemas.openxmlformats.org/officeDocument/2006/relationships/hyperlink" Target="http://mva.microsoft.com/" TargetMode="External"/><Relationship Id="rId5" Type="http://schemas.openxmlformats.org/officeDocument/2006/relationships/hyperlink" Target="http://sitebuilder.com/" TargetMode="External"/><Relationship Id="rId10" Type="http://schemas.openxmlformats.org/officeDocument/2006/relationships/hyperlink" Target="http://prezi.com/" TargetMode="External"/><Relationship Id="rId4" Type="http://schemas.openxmlformats.org/officeDocument/2006/relationships/hyperlink" Target="http://www.questionpro.com/" TargetMode="External"/><Relationship Id="rId9" Type="http://schemas.openxmlformats.org/officeDocument/2006/relationships/hyperlink" Target="http://google.com/voice" TargetMode="External"/></Relationships>
</file>

<file path=ppt/slides/_rels/slide12.xml.rels><?xml version="1.0" encoding="UTF-8" standalone="yes"?>
<Relationships xmlns="http://schemas.openxmlformats.org/package/2006/relationships"><Relationship Id="rId2" Type="http://schemas.openxmlformats.org/officeDocument/2006/relationships/slide" Target="slide11.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8" Type="http://schemas.openxmlformats.org/officeDocument/2006/relationships/image" Target="../media/image31.jpeg"/><Relationship Id="rId3" Type="http://schemas.openxmlformats.org/officeDocument/2006/relationships/image" Target="../media/image29.png"/><Relationship Id="rId7" Type="http://schemas.openxmlformats.org/officeDocument/2006/relationships/hyperlink" Target="http://www.google.com/url?sa=i&amp;rct=j&amp;q=&amp;esrc=s&amp;source=images&amp;cd=&amp;cad=rja&amp;uact=8&amp;ved=0ahUKEwjC8oCsxa_MAhUIOD4KHfecDJIQjRwIBw&amp;url=http://www.thevisionariesmedia.com/amazing-businesses/tech.html&amp;bvm=bv.120551593,d.cWw&amp;psig=AFQjCNEPHTNH13IgWaSyTGO3T8u0tcoFvw&amp;ust=1461871298115464" TargetMode="External"/><Relationship Id="rId12" Type="http://schemas.openxmlformats.org/officeDocument/2006/relationships/image" Target="../media/image18.png"/><Relationship Id="rId2" Type="http://schemas.openxmlformats.org/officeDocument/2006/relationships/image" Target="../media/image28.jpeg"/><Relationship Id="rId1" Type="http://schemas.openxmlformats.org/officeDocument/2006/relationships/slideLayout" Target="../slideLayouts/slideLayout1.xml"/><Relationship Id="rId6" Type="http://schemas.openxmlformats.org/officeDocument/2006/relationships/image" Target="../media/image14.jpeg"/><Relationship Id="rId11" Type="http://schemas.openxmlformats.org/officeDocument/2006/relationships/image" Target="../media/image6.png"/><Relationship Id="rId5" Type="http://schemas.openxmlformats.org/officeDocument/2006/relationships/hyperlink" Target="https://www.google.com/url?sa=i&amp;rct=j&amp;q=&amp;esrc=s&amp;source=images&amp;cd=&amp;cad=rja&amp;uact=8&amp;ved=0ahUKEwiZmcW2vq_MAhWIOT4KHa4ODTcQjRwIBw&amp;url=https://pando.com/2012/03/06/meet-generation-c-the-connected-customer/&amp;bvm=bv.120551593,d.cWw&amp;psig=AFQjCNG4KVdDPqyt_YKm-h2IbVHle7fKHg&amp;ust=1461869394891573" TargetMode="External"/><Relationship Id="rId10" Type="http://schemas.openxmlformats.org/officeDocument/2006/relationships/image" Target="../media/image1.png"/><Relationship Id="rId4" Type="http://schemas.openxmlformats.org/officeDocument/2006/relationships/image" Target="../media/image30.jpeg"/><Relationship Id="rId9" Type="http://schemas.openxmlformats.org/officeDocument/2006/relationships/image" Target="../media/image1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65140" y="304800"/>
            <a:ext cx="9059916" cy="3416320"/>
          </a:xfrm>
          <a:prstGeom prst="rect">
            <a:avLst/>
          </a:prstGeom>
          <a:noFill/>
        </p:spPr>
        <p:txBody>
          <a:bodyPr wrap="none" lIns="91440" tIns="45720" rIns="91440" bIns="45720">
            <a:spAutoFit/>
          </a:bodyPr>
          <a:lstStyle/>
          <a:p>
            <a:pPr algn="ctr"/>
            <a:r>
              <a:rPr lang="en-US" sz="5400" b="1" cap="none" spc="300" dirty="0" smtClean="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2016 PAEOP Presentation:</a:t>
            </a:r>
          </a:p>
          <a:p>
            <a:pPr algn="ctr"/>
            <a:endParaRPr lang="en-US" sz="5400" b="1" cap="none" spc="300" dirty="0" smtClean="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endParaRPr>
          </a:p>
          <a:p>
            <a:pPr algn="ctr"/>
            <a:r>
              <a:rPr lang="en-US" sz="5400" b="1" spc="300" dirty="0" smtClean="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Teaching &amp; Communication</a:t>
            </a:r>
          </a:p>
          <a:p>
            <a:pPr algn="ctr"/>
            <a:r>
              <a:rPr lang="en-US" sz="5400" b="1" cap="none" spc="300" dirty="0" smtClean="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Tools for Each Generation</a:t>
            </a:r>
            <a:endParaRPr lang="en-US" sz="5400" b="1" cap="none"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endParaRPr>
          </a:p>
        </p:txBody>
      </p:sp>
      <p:sp>
        <p:nvSpPr>
          <p:cNvPr id="4" name="Rectangle 3"/>
          <p:cNvSpPr/>
          <p:nvPr/>
        </p:nvSpPr>
        <p:spPr>
          <a:xfrm>
            <a:off x="1940845" y="4721661"/>
            <a:ext cx="5308505" cy="1754326"/>
          </a:xfrm>
          <a:prstGeom prst="rect">
            <a:avLst/>
          </a:prstGeom>
          <a:noFill/>
        </p:spPr>
        <p:txBody>
          <a:bodyPr wrap="none" lIns="91440" tIns="45720" rIns="91440" bIns="45720">
            <a:spAutoFit/>
          </a:bodyPr>
          <a:lstStyle/>
          <a:p>
            <a:pPr algn="ctr"/>
            <a:r>
              <a:rPr lang="en-US" sz="5400" b="1" cap="none" spc="300" dirty="0" smtClean="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By</a:t>
            </a:r>
          </a:p>
          <a:p>
            <a:pPr algn="ctr"/>
            <a:r>
              <a:rPr lang="en-US" sz="5400" b="1" spc="300" dirty="0" smtClean="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Robert Messner</a:t>
            </a:r>
            <a:endParaRPr lang="en-US" sz="5400" b="1" cap="none"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endParaRPr>
          </a:p>
        </p:txBody>
      </p:sp>
    </p:spTree>
    <p:extLst>
      <p:ext uri="{BB962C8B-B14F-4D97-AF65-F5344CB8AC3E}">
        <p14:creationId xmlns:p14="http://schemas.microsoft.com/office/powerpoint/2010/main" val="143943142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bg1"/>
            </a:gs>
            <a:gs pos="100000">
              <a:schemeClr val="bg1">
                <a:lumMod val="85000"/>
              </a:schemeClr>
            </a:gs>
          </a:gsLst>
          <a:lin ang="8100000" scaled="1"/>
          <a:tileRect/>
        </a:gradFill>
        <a:effectLst/>
      </p:bgPr>
    </p:bg>
    <p:spTree>
      <p:nvGrpSpPr>
        <p:cNvPr id="1" name=""/>
        <p:cNvGrpSpPr/>
        <p:nvPr/>
      </p:nvGrpSpPr>
      <p:grpSpPr>
        <a:xfrm>
          <a:off x="0" y="0"/>
          <a:ext cx="0" cy="0"/>
          <a:chOff x="0" y="0"/>
          <a:chExt cx="0" cy="0"/>
        </a:xfrm>
      </p:grpSpPr>
      <p:grpSp>
        <p:nvGrpSpPr>
          <p:cNvPr id="2" name="Group 15"/>
          <p:cNvGrpSpPr/>
          <p:nvPr/>
        </p:nvGrpSpPr>
        <p:grpSpPr>
          <a:xfrm>
            <a:off x="0" y="0"/>
            <a:ext cx="9144000" cy="1524000"/>
            <a:chOff x="0" y="0"/>
            <a:chExt cx="9144000" cy="1524000"/>
          </a:xfrm>
        </p:grpSpPr>
        <p:sp>
          <p:nvSpPr>
            <p:cNvPr id="31" name="Right Triangle 30"/>
            <p:cNvSpPr/>
            <p:nvPr/>
          </p:nvSpPr>
          <p:spPr>
            <a:xfrm flipH="1" flipV="1">
              <a:off x="0" y="304800"/>
              <a:ext cx="9144000" cy="1219200"/>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32" name="Rectangle 31"/>
            <p:cNvSpPr/>
            <p:nvPr/>
          </p:nvSpPr>
          <p:spPr>
            <a:xfrm>
              <a:off x="0" y="0"/>
              <a:ext cx="9144000" cy="304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pSp>
      <p:grpSp>
        <p:nvGrpSpPr>
          <p:cNvPr id="3" name="Group 16"/>
          <p:cNvGrpSpPr/>
          <p:nvPr/>
        </p:nvGrpSpPr>
        <p:grpSpPr>
          <a:xfrm>
            <a:off x="0" y="5257800"/>
            <a:ext cx="9144000" cy="1600200"/>
            <a:chOff x="0" y="5257800"/>
            <a:chExt cx="9144000" cy="1600200"/>
          </a:xfrm>
        </p:grpSpPr>
        <p:sp>
          <p:nvSpPr>
            <p:cNvPr id="28" name="Right Triangle 27"/>
            <p:cNvSpPr/>
            <p:nvPr/>
          </p:nvSpPr>
          <p:spPr>
            <a:xfrm>
              <a:off x="0" y="5257800"/>
              <a:ext cx="9144000" cy="1219200"/>
            </a:xfrm>
            <a:prstGeom prst="rtTriangl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9" name="Rectangle 28"/>
            <p:cNvSpPr/>
            <p:nvPr/>
          </p:nvSpPr>
          <p:spPr>
            <a:xfrm>
              <a:off x="0" y="6477000"/>
              <a:ext cx="9144000" cy="381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pSp>
      <p:sp>
        <p:nvSpPr>
          <p:cNvPr id="20" name="TextBox 19"/>
          <p:cNvSpPr txBox="1"/>
          <p:nvPr/>
        </p:nvSpPr>
        <p:spPr>
          <a:xfrm>
            <a:off x="4132221" y="1493340"/>
            <a:ext cx="1898075" cy="646331"/>
          </a:xfrm>
          <a:prstGeom prst="rect">
            <a:avLst/>
          </a:prstGeom>
          <a:noFill/>
        </p:spPr>
        <p:txBody>
          <a:bodyPr wrap="square" rtlCol="0">
            <a:spAutoFit/>
            <a:scene3d>
              <a:camera prst="isometricOffAxis2Left"/>
              <a:lightRig rig="threePt" dir="t"/>
            </a:scene3d>
            <a:sp3d/>
          </a:bodyPr>
          <a:lstStyle/>
          <a:p>
            <a:pPr algn="r"/>
            <a:r>
              <a:rPr lang="en-US" sz="3600" dirty="0" smtClean="0">
                <a:solidFill>
                  <a:prstClr val="white"/>
                </a:solidFill>
                <a:latin typeface="Tw Cen MT Condensed" pitchFamily="34" charset="0"/>
              </a:rPr>
              <a:t>??????</a:t>
            </a:r>
            <a:endParaRPr lang="en-US" sz="3600" dirty="0">
              <a:solidFill>
                <a:prstClr val="white"/>
              </a:solidFill>
              <a:latin typeface="Tw Cen MT Condensed" pitchFamily="34" charset="0"/>
            </a:endParaRPr>
          </a:p>
        </p:txBody>
      </p:sp>
      <p:grpSp>
        <p:nvGrpSpPr>
          <p:cNvPr id="5" name="Group 39"/>
          <p:cNvGrpSpPr/>
          <p:nvPr/>
        </p:nvGrpSpPr>
        <p:grpSpPr>
          <a:xfrm>
            <a:off x="3030261" y="1385925"/>
            <a:ext cx="2743200" cy="1615324"/>
            <a:chOff x="3085238" y="1317681"/>
            <a:chExt cx="2743200" cy="1615324"/>
          </a:xfrm>
        </p:grpSpPr>
        <p:sp>
          <p:nvSpPr>
            <p:cNvPr id="9" name="Rectangle 8"/>
            <p:cNvSpPr/>
            <p:nvPr/>
          </p:nvSpPr>
          <p:spPr>
            <a:xfrm>
              <a:off x="3085238" y="1317681"/>
              <a:ext cx="2743200" cy="1371600"/>
            </a:xfrm>
            <a:prstGeom prst="rect">
              <a:avLst/>
            </a:prstGeom>
            <a:gradFill>
              <a:gsLst>
                <a:gs pos="0">
                  <a:schemeClr val="bg1"/>
                </a:gs>
                <a:gs pos="100000">
                  <a:schemeClr val="bg1"/>
                </a:gs>
              </a:gsLst>
              <a:lin ang="13500000" scaled="1"/>
            </a:gradFill>
            <a:ln w="34925">
              <a:noFill/>
            </a:ln>
            <a:effectLst/>
            <a:scene3d>
              <a:camera prst="isometricOffAxis2Top"/>
              <a:lightRig rig="twoPt" dir="t">
                <a:rot lat="0" lon="0" rev="4200000"/>
              </a:lightRig>
            </a:scene3d>
            <a:sp3d extrusionH="508000" prstMaterial="clear">
              <a:bevelT w="88900" h="88900"/>
              <a:extrusionClr>
                <a:schemeClr val="bg1"/>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1" name="TextBox 20"/>
            <p:cNvSpPr txBox="1"/>
            <p:nvPr/>
          </p:nvSpPr>
          <p:spPr>
            <a:xfrm>
              <a:off x="3483977" y="2286674"/>
              <a:ext cx="1971747" cy="646331"/>
            </a:xfrm>
            <a:prstGeom prst="rect">
              <a:avLst/>
            </a:prstGeom>
            <a:noFill/>
          </p:spPr>
          <p:txBody>
            <a:bodyPr wrap="square" rtlCol="0">
              <a:spAutoFit/>
              <a:scene3d>
                <a:camera prst="isometricOffAxis2Left"/>
                <a:lightRig rig="threePt" dir="t"/>
              </a:scene3d>
              <a:sp3d/>
            </a:bodyPr>
            <a:lstStyle/>
            <a:p>
              <a:pPr algn="r"/>
              <a:r>
                <a:rPr lang="en-US" sz="3600" dirty="0" smtClean="0">
                  <a:solidFill>
                    <a:prstClr val="white"/>
                  </a:solidFill>
                  <a:latin typeface="Tw Cen MT Condensed" pitchFamily="34" charset="0"/>
                </a:rPr>
                <a:t>Generation Z</a:t>
              </a:r>
              <a:endParaRPr lang="en-US" sz="3600" dirty="0">
                <a:solidFill>
                  <a:prstClr val="white"/>
                </a:solidFill>
                <a:latin typeface="Tw Cen MT Condensed" pitchFamily="34" charset="0"/>
              </a:endParaRPr>
            </a:p>
          </p:txBody>
        </p:sp>
      </p:grpSp>
      <p:grpSp>
        <p:nvGrpSpPr>
          <p:cNvPr id="6" name="Group 40"/>
          <p:cNvGrpSpPr/>
          <p:nvPr/>
        </p:nvGrpSpPr>
        <p:grpSpPr>
          <a:xfrm>
            <a:off x="2404034" y="2291429"/>
            <a:ext cx="2743200" cy="1653506"/>
            <a:chOff x="2438651" y="2223975"/>
            <a:chExt cx="2743200" cy="1653506"/>
          </a:xfrm>
        </p:grpSpPr>
        <p:sp>
          <p:nvSpPr>
            <p:cNvPr id="23" name="Rectangle 22"/>
            <p:cNvSpPr/>
            <p:nvPr/>
          </p:nvSpPr>
          <p:spPr>
            <a:xfrm>
              <a:off x="2438651" y="2223975"/>
              <a:ext cx="2743200" cy="1371600"/>
            </a:xfrm>
            <a:prstGeom prst="rect">
              <a:avLst/>
            </a:prstGeom>
            <a:gradFill>
              <a:gsLst>
                <a:gs pos="0">
                  <a:schemeClr val="bg1"/>
                </a:gs>
                <a:gs pos="100000">
                  <a:schemeClr val="bg1"/>
                </a:gs>
              </a:gsLst>
              <a:lin ang="13500000" scaled="1"/>
            </a:gradFill>
            <a:ln w="34925">
              <a:noFill/>
            </a:ln>
            <a:effectLst/>
            <a:scene3d>
              <a:camera prst="isometricOffAxis2Top"/>
              <a:lightRig rig="twoPt" dir="t">
                <a:rot lat="0" lon="0" rev="4200000"/>
              </a:lightRig>
            </a:scene3d>
            <a:sp3d extrusionH="508000" prstMaterial="clear">
              <a:bevelT w="88900" h="88900"/>
              <a:extrusionClr>
                <a:schemeClr val="bg1"/>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4" name="TextBox 23"/>
            <p:cNvSpPr txBox="1"/>
            <p:nvPr/>
          </p:nvSpPr>
          <p:spPr>
            <a:xfrm>
              <a:off x="2701617" y="3231150"/>
              <a:ext cx="2083771" cy="646331"/>
            </a:xfrm>
            <a:prstGeom prst="rect">
              <a:avLst/>
            </a:prstGeom>
            <a:noFill/>
          </p:spPr>
          <p:txBody>
            <a:bodyPr wrap="square" rtlCol="0">
              <a:spAutoFit/>
              <a:scene3d>
                <a:camera prst="isometricOffAxis2Left"/>
                <a:lightRig rig="threePt" dir="t"/>
              </a:scene3d>
              <a:sp3d/>
            </a:bodyPr>
            <a:lstStyle/>
            <a:p>
              <a:pPr algn="r"/>
              <a:r>
                <a:rPr lang="en-US" sz="3600" dirty="0" smtClean="0">
                  <a:solidFill>
                    <a:prstClr val="white"/>
                  </a:solidFill>
                  <a:latin typeface="Tw Cen MT Condensed" pitchFamily="34" charset="0"/>
                </a:rPr>
                <a:t>Generation Y</a:t>
              </a:r>
              <a:endParaRPr lang="en-US" sz="3600" dirty="0">
                <a:solidFill>
                  <a:prstClr val="white"/>
                </a:solidFill>
                <a:latin typeface="Tw Cen MT Condensed" pitchFamily="34" charset="0"/>
              </a:endParaRPr>
            </a:p>
          </p:txBody>
        </p:sp>
      </p:grpSp>
      <p:grpSp>
        <p:nvGrpSpPr>
          <p:cNvPr id="7" name="Group 41"/>
          <p:cNvGrpSpPr/>
          <p:nvPr/>
        </p:nvGrpSpPr>
        <p:grpSpPr>
          <a:xfrm>
            <a:off x="1777807" y="3208787"/>
            <a:ext cx="2743200" cy="1655300"/>
            <a:chOff x="1810251" y="3127681"/>
            <a:chExt cx="2743200" cy="1655300"/>
          </a:xfrm>
        </p:grpSpPr>
        <p:sp>
          <p:nvSpPr>
            <p:cNvPr id="22" name="Rectangle 21"/>
            <p:cNvSpPr/>
            <p:nvPr/>
          </p:nvSpPr>
          <p:spPr>
            <a:xfrm>
              <a:off x="1810251" y="3127681"/>
              <a:ext cx="2743200" cy="1371600"/>
            </a:xfrm>
            <a:prstGeom prst="rect">
              <a:avLst/>
            </a:prstGeom>
            <a:gradFill>
              <a:gsLst>
                <a:gs pos="0">
                  <a:schemeClr val="bg1"/>
                </a:gs>
                <a:gs pos="100000">
                  <a:schemeClr val="bg1"/>
                </a:gs>
              </a:gsLst>
              <a:lin ang="13500000" scaled="1"/>
            </a:gradFill>
            <a:ln w="34925">
              <a:noFill/>
            </a:ln>
            <a:effectLst/>
            <a:scene3d>
              <a:camera prst="isometricOffAxis2Top"/>
              <a:lightRig rig="twoPt" dir="t">
                <a:rot lat="0" lon="0" rev="4200000"/>
              </a:lightRig>
            </a:scene3d>
            <a:sp3d extrusionH="508000" prstMaterial="clear">
              <a:bevelT w="88900" h="88900"/>
              <a:extrusionClr>
                <a:schemeClr val="bg1"/>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5" name="TextBox 24"/>
            <p:cNvSpPr txBox="1"/>
            <p:nvPr/>
          </p:nvSpPr>
          <p:spPr>
            <a:xfrm>
              <a:off x="2166045" y="4136650"/>
              <a:ext cx="2014694" cy="646331"/>
            </a:xfrm>
            <a:prstGeom prst="rect">
              <a:avLst/>
            </a:prstGeom>
            <a:noFill/>
          </p:spPr>
          <p:txBody>
            <a:bodyPr wrap="square" rtlCol="0">
              <a:spAutoFit/>
              <a:scene3d>
                <a:camera prst="isometricOffAxis2Left"/>
                <a:lightRig rig="threePt" dir="t"/>
              </a:scene3d>
              <a:sp3d/>
            </a:bodyPr>
            <a:lstStyle/>
            <a:p>
              <a:pPr algn="r"/>
              <a:r>
                <a:rPr lang="en-US" sz="3600" dirty="0" smtClean="0">
                  <a:solidFill>
                    <a:prstClr val="white"/>
                  </a:solidFill>
                  <a:latin typeface="Tw Cen MT Condensed" pitchFamily="34" charset="0"/>
                </a:rPr>
                <a:t>Generation X</a:t>
              </a:r>
              <a:endParaRPr lang="en-US" sz="3600" dirty="0">
                <a:solidFill>
                  <a:prstClr val="white"/>
                </a:solidFill>
                <a:latin typeface="Tw Cen MT Condensed" pitchFamily="34" charset="0"/>
              </a:endParaRPr>
            </a:p>
          </p:txBody>
        </p:sp>
      </p:grpSp>
      <p:grpSp>
        <p:nvGrpSpPr>
          <p:cNvPr id="8" name="Group 42"/>
          <p:cNvGrpSpPr/>
          <p:nvPr/>
        </p:nvGrpSpPr>
        <p:grpSpPr>
          <a:xfrm>
            <a:off x="1151580" y="4127940"/>
            <a:ext cx="2743200" cy="1655300"/>
            <a:chOff x="1178876" y="4059700"/>
            <a:chExt cx="2743200" cy="1655300"/>
          </a:xfrm>
        </p:grpSpPr>
        <p:sp>
          <p:nvSpPr>
            <p:cNvPr id="26" name="Rectangle 25"/>
            <p:cNvSpPr/>
            <p:nvPr/>
          </p:nvSpPr>
          <p:spPr>
            <a:xfrm>
              <a:off x="1178876" y="4059700"/>
              <a:ext cx="2743200" cy="1371600"/>
            </a:xfrm>
            <a:prstGeom prst="rect">
              <a:avLst/>
            </a:prstGeom>
            <a:solidFill>
              <a:schemeClr val="bg1"/>
            </a:solidFill>
            <a:ln w="34925">
              <a:noFill/>
            </a:ln>
            <a:effectLst/>
            <a:scene3d>
              <a:camera prst="isometricOffAxis2Top"/>
              <a:lightRig rig="twoPt" dir="t">
                <a:rot lat="0" lon="0" rev="4200000"/>
              </a:lightRig>
            </a:scene3d>
            <a:sp3d extrusionH="508000" prstMaterial="clear">
              <a:bevelT w="88900" h="88900"/>
              <a:extrusionClr>
                <a:schemeClr val="bg1"/>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7" name="TextBox 26"/>
            <p:cNvSpPr txBox="1"/>
            <p:nvPr/>
          </p:nvSpPr>
          <p:spPr>
            <a:xfrm>
              <a:off x="1651288" y="5068669"/>
              <a:ext cx="1898075" cy="646331"/>
            </a:xfrm>
            <a:prstGeom prst="rect">
              <a:avLst/>
            </a:prstGeom>
            <a:noFill/>
          </p:spPr>
          <p:txBody>
            <a:bodyPr wrap="square" rtlCol="0">
              <a:spAutoFit/>
              <a:scene3d>
                <a:camera prst="isometricOffAxis2Left"/>
                <a:lightRig rig="threePt" dir="t"/>
              </a:scene3d>
              <a:sp3d/>
            </a:bodyPr>
            <a:lstStyle/>
            <a:p>
              <a:pPr algn="r"/>
              <a:r>
                <a:rPr lang="en-US" sz="3600" dirty="0" smtClean="0">
                  <a:solidFill>
                    <a:prstClr val="white"/>
                  </a:solidFill>
                  <a:latin typeface="Tw Cen MT Condensed" pitchFamily="34" charset="0"/>
                </a:rPr>
                <a:t>Baby Boom</a:t>
              </a:r>
              <a:endParaRPr lang="en-US" sz="3600" dirty="0">
                <a:solidFill>
                  <a:prstClr val="white"/>
                </a:solidFill>
                <a:latin typeface="Tw Cen MT Condensed" pitchFamily="34" charset="0"/>
              </a:endParaRPr>
            </a:p>
          </p:txBody>
        </p:sp>
      </p:grpSp>
      <p:sp>
        <p:nvSpPr>
          <p:cNvPr id="12" name="TextBox 11"/>
          <p:cNvSpPr txBox="1"/>
          <p:nvPr/>
        </p:nvSpPr>
        <p:spPr>
          <a:xfrm rot="536981">
            <a:off x="2033004" y="4679422"/>
            <a:ext cx="1372373" cy="369332"/>
          </a:xfrm>
          <a:prstGeom prst="rect">
            <a:avLst/>
          </a:prstGeom>
          <a:noFill/>
        </p:spPr>
        <p:txBody>
          <a:bodyPr wrap="square" rtlCol="0">
            <a:spAutoFit/>
          </a:bodyPr>
          <a:lstStyle/>
          <a:p>
            <a:r>
              <a:rPr lang="en-US" dirty="0" smtClean="0">
                <a:solidFill>
                  <a:schemeClr val="bg1">
                    <a:lumMod val="50000"/>
                  </a:schemeClr>
                </a:solidFill>
                <a:hlinkClick r:id="rId3" action="ppaction://hlinksldjump"/>
              </a:rPr>
              <a:t>1946-1963</a:t>
            </a:r>
            <a:endParaRPr lang="en-US" dirty="0">
              <a:solidFill>
                <a:schemeClr val="bg1">
                  <a:lumMod val="50000"/>
                </a:schemeClr>
              </a:solidFill>
            </a:endParaRPr>
          </a:p>
        </p:txBody>
      </p:sp>
      <p:sp>
        <p:nvSpPr>
          <p:cNvPr id="30" name="TextBox 29"/>
          <p:cNvSpPr txBox="1"/>
          <p:nvPr/>
        </p:nvSpPr>
        <p:spPr>
          <a:xfrm rot="506672">
            <a:off x="2680142" y="3749732"/>
            <a:ext cx="1372373" cy="369332"/>
          </a:xfrm>
          <a:prstGeom prst="rect">
            <a:avLst/>
          </a:prstGeom>
          <a:noFill/>
        </p:spPr>
        <p:txBody>
          <a:bodyPr wrap="square" rtlCol="0">
            <a:spAutoFit/>
          </a:bodyPr>
          <a:lstStyle/>
          <a:p>
            <a:r>
              <a:rPr lang="en-US" dirty="0" smtClean="0">
                <a:solidFill>
                  <a:schemeClr val="bg1">
                    <a:lumMod val="50000"/>
                  </a:schemeClr>
                </a:solidFill>
                <a:hlinkClick r:id="rId4" action="ppaction://hlinksldjump"/>
              </a:rPr>
              <a:t>1964-1979</a:t>
            </a:r>
            <a:endParaRPr lang="en-US" dirty="0">
              <a:solidFill>
                <a:schemeClr val="bg1">
                  <a:lumMod val="50000"/>
                </a:schemeClr>
              </a:solidFill>
            </a:endParaRPr>
          </a:p>
        </p:txBody>
      </p:sp>
      <p:sp>
        <p:nvSpPr>
          <p:cNvPr id="33" name="TextBox 32"/>
          <p:cNvSpPr txBox="1"/>
          <p:nvPr/>
        </p:nvSpPr>
        <p:spPr>
          <a:xfrm rot="464199">
            <a:off x="3208593" y="2816582"/>
            <a:ext cx="1372373" cy="369332"/>
          </a:xfrm>
          <a:prstGeom prst="rect">
            <a:avLst/>
          </a:prstGeom>
          <a:noFill/>
        </p:spPr>
        <p:txBody>
          <a:bodyPr wrap="square" rtlCol="0">
            <a:spAutoFit/>
          </a:bodyPr>
          <a:lstStyle/>
          <a:p>
            <a:r>
              <a:rPr lang="en-US" dirty="0" smtClean="0">
                <a:solidFill>
                  <a:schemeClr val="bg1">
                    <a:lumMod val="50000"/>
                  </a:schemeClr>
                </a:solidFill>
                <a:hlinkClick r:id="rId5" action="ppaction://hlinksldjump"/>
              </a:rPr>
              <a:t>1980-2000</a:t>
            </a:r>
            <a:endParaRPr lang="en-US" dirty="0">
              <a:solidFill>
                <a:schemeClr val="bg1">
                  <a:lumMod val="50000"/>
                </a:schemeClr>
              </a:solidFill>
            </a:endParaRPr>
          </a:p>
        </p:txBody>
      </p:sp>
      <p:sp>
        <p:nvSpPr>
          <p:cNvPr id="34" name="TextBox 33"/>
          <p:cNvSpPr txBox="1"/>
          <p:nvPr/>
        </p:nvSpPr>
        <p:spPr>
          <a:xfrm rot="569279">
            <a:off x="3799978" y="1927091"/>
            <a:ext cx="1372373" cy="369332"/>
          </a:xfrm>
          <a:prstGeom prst="rect">
            <a:avLst/>
          </a:prstGeom>
          <a:noFill/>
        </p:spPr>
        <p:txBody>
          <a:bodyPr wrap="square" rtlCol="0">
            <a:spAutoFit/>
          </a:bodyPr>
          <a:lstStyle/>
          <a:p>
            <a:r>
              <a:rPr lang="en-US" dirty="0" smtClean="0">
                <a:solidFill>
                  <a:schemeClr val="bg1">
                    <a:lumMod val="50000"/>
                  </a:schemeClr>
                </a:solidFill>
                <a:hlinkClick r:id="rId6" action="ppaction://hlinksldjump"/>
              </a:rPr>
              <a:t>2001-2016</a:t>
            </a:r>
            <a:endParaRPr lang="en-US" dirty="0">
              <a:solidFill>
                <a:schemeClr val="bg1">
                  <a:lumMod val="50000"/>
                </a:schemeClr>
              </a:solidFill>
            </a:endParaRPr>
          </a:p>
        </p:txBody>
      </p:sp>
      <p:sp>
        <p:nvSpPr>
          <p:cNvPr id="13" name="TextBox 12"/>
          <p:cNvSpPr txBox="1"/>
          <p:nvPr/>
        </p:nvSpPr>
        <p:spPr>
          <a:xfrm>
            <a:off x="7239000" y="6280666"/>
            <a:ext cx="1466273" cy="369332"/>
          </a:xfrm>
          <a:prstGeom prst="rect">
            <a:avLst/>
          </a:prstGeom>
          <a:noFill/>
        </p:spPr>
        <p:txBody>
          <a:bodyPr wrap="square" rtlCol="0">
            <a:spAutoFit/>
          </a:bodyPr>
          <a:lstStyle/>
          <a:p>
            <a:r>
              <a:rPr lang="en-US" dirty="0" smtClean="0">
                <a:hlinkClick r:id="rId7" action="ppaction://hlinksldjump"/>
              </a:rPr>
              <a:t>What’s next</a:t>
            </a:r>
            <a:r>
              <a:rPr lang="en-US" dirty="0" smtClean="0"/>
              <a:t>?</a:t>
            </a:r>
            <a:endParaRPr lang="en-US" dirty="0"/>
          </a:p>
        </p:txBody>
      </p:sp>
    </p:spTree>
    <p:extLst>
      <p:ext uri="{BB962C8B-B14F-4D97-AF65-F5344CB8AC3E}">
        <p14:creationId xmlns:p14="http://schemas.microsoft.com/office/powerpoint/2010/main" val="4115461390"/>
      </p:ext>
    </p:extLst>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AutoShape 6" descr="Image result for images of baby boom"/>
          <p:cNvSpPr>
            <a:spLocks noChangeAspect="1" noChangeArrowheads="1"/>
          </p:cNvSpPr>
          <p:nvPr/>
        </p:nvSpPr>
        <p:spPr bwMode="auto">
          <a:xfrm>
            <a:off x="0"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31"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2085" y="3352800"/>
            <a:ext cx="2024355" cy="12895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2"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10200" y="160338"/>
            <a:ext cx="3429000" cy="1333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3" name="Pictur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 y="1435416"/>
            <a:ext cx="2082897" cy="15541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Rectangle 9"/>
          <p:cNvSpPr/>
          <p:nvPr/>
        </p:nvSpPr>
        <p:spPr>
          <a:xfrm>
            <a:off x="152400" y="228600"/>
            <a:ext cx="5182316" cy="923330"/>
          </a:xfrm>
          <a:prstGeom prst="rect">
            <a:avLst/>
          </a:prstGeom>
          <a:noFill/>
        </p:spPr>
        <p:txBody>
          <a:bodyPr wrap="none" lIns="91440" tIns="45720" rIns="91440" bIns="45720">
            <a:spAutoFit/>
          </a:bodyPr>
          <a:lstStyle/>
          <a:p>
            <a:pPr algn="ctr"/>
            <a:r>
              <a:rPr lang="en-US" sz="5400" b="1" cap="none" spc="300" dirty="0" smtClean="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The Baby Boom</a:t>
            </a:r>
            <a:endParaRPr lang="en-US" sz="5400" b="1" cap="none"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endParaRPr>
          </a:p>
        </p:txBody>
      </p:sp>
      <p:pic>
        <p:nvPicPr>
          <p:cNvPr id="1034" name="Picture 1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43600" y="5276850"/>
            <a:ext cx="2895600" cy="15811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5" name="Picture 1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7424" y="4953000"/>
            <a:ext cx="2638425" cy="1733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7" name="Picture 1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505200" y="5562167"/>
            <a:ext cx="2243727" cy="1284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aphicFrame>
        <p:nvGraphicFramePr>
          <p:cNvPr id="7" name="Diagram 6"/>
          <p:cNvGraphicFramePr/>
          <p:nvPr>
            <p:extLst>
              <p:ext uri="{D42A27DB-BD31-4B8C-83A1-F6EECF244321}">
                <p14:modId xmlns:p14="http://schemas.microsoft.com/office/powerpoint/2010/main" val="833072709"/>
              </p:ext>
            </p:extLst>
          </p:nvPr>
        </p:nvGraphicFramePr>
        <p:xfrm>
          <a:off x="2706613" y="1600200"/>
          <a:ext cx="6096000" cy="406400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185447372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212437"/>
            <a:ext cx="5182316" cy="923330"/>
          </a:xfrm>
          <a:prstGeom prst="rect">
            <a:avLst/>
          </a:prstGeom>
          <a:noFill/>
        </p:spPr>
        <p:txBody>
          <a:bodyPr wrap="none" lIns="91440" tIns="45720" rIns="91440" bIns="45720">
            <a:spAutoFit/>
          </a:bodyPr>
          <a:lstStyle/>
          <a:p>
            <a:pPr algn="ctr"/>
            <a:r>
              <a:rPr lang="en-US" sz="5400" b="1" cap="none" spc="300" dirty="0" smtClean="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The Baby Boom</a:t>
            </a:r>
            <a:endParaRPr lang="en-US" sz="5400" b="1" cap="none"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endParaRPr>
          </a:p>
        </p:txBody>
      </p:sp>
      <p:sp>
        <p:nvSpPr>
          <p:cNvPr id="3" name="TextBox 2"/>
          <p:cNvSpPr txBox="1"/>
          <p:nvPr/>
        </p:nvSpPr>
        <p:spPr>
          <a:xfrm>
            <a:off x="609600" y="1295400"/>
            <a:ext cx="8077200" cy="4524315"/>
          </a:xfrm>
          <a:prstGeom prst="rect">
            <a:avLst/>
          </a:prstGeom>
          <a:noFill/>
        </p:spPr>
        <p:txBody>
          <a:bodyPr wrap="square" rtlCol="0">
            <a:spAutoFit/>
          </a:bodyPr>
          <a:lstStyle/>
          <a:p>
            <a:r>
              <a:rPr lang="en-US" dirty="0" smtClean="0"/>
              <a:t>Communications</a:t>
            </a:r>
          </a:p>
          <a:p>
            <a:pPr marL="285750" indent="-285750">
              <a:buFontTx/>
              <a:buChar char="-"/>
            </a:pPr>
            <a:r>
              <a:rPr lang="en-US" dirty="0" smtClean="0"/>
              <a:t>Telephone</a:t>
            </a:r>
          </a:p>
          <a:p>
            <a:pPr marL="285750" indent="-285750">
              <a:buFontTx/>
              <a:buChar char="-"/>
            </a:pPr>
            <a:r>
              <a:rPr lang="en-US" dirty="0" smtClean="0"/>
              <a:t>Written letters</a:t>
            </a:r>
          </a:p>
          <a:p>
            <a:pPr marL="285750" indent="-285750">
              <a:buFontTx/>
              <a:buChar char="-"/>
            </a:pPr>
            <a:r>
              <a:rPr lang="en-US" dirty="0" smtClean="0"/>
              <a:t>Email </a:t>
            </a:r>
          </a:p>
          <a:p>
            <a:endParaRPr lang="en-US" dirty="0" smtClean="0"/>
          </a:p>
          <a:p>
            <a:r>
              <a:rPr lang="en-US" dirty="0" smtClean="0"/>
              <a:t>Finances</a:t>
            </a:r>
          </a:p>
          <a:p>
            <a:pPr marL="285750" indent="-285750">
              <a:buFontTx/>
              <a:buChar char="-"/>
            </a:pPr>
            <a:r>
              <a:rPr lang="en-US" dirty="0" smtClean="0"/>
              <a:t>Pay their bills with checks</a:t>
            </a:r>
          </a:p>
          <a:p>
            <a:pPr marL="285750" indent="-285750">
              <a:buFontTx/>
              <a:buChar char="-"/>
            </a:pPr>
            <a:r>
              <a:rPr lang="en-US" dirty="0" smtClean="0"/>
              <a:t>Only have a credit card for emergency</a:t>
            </a:r>
          </a:p>
          <a:p>
            <a:pPr marL="285750" indent="-285750">
              <a:buFontTx/>
              <a:buChar char="-"/>
            </a:pPr>
            <a:r>
              <a:rPr lang="en-US" dirty="0" smtClean="0"/>
              <a:t>Keep some money in a bank safe deposit box (or under a mattress)</a:t>
            </a:r>
          </a:p>
          <a:p>
            <a:endParaRPr lang="en-US" dirty="0"/>
          </a:p>
          <a:p>
            <a:r>
              <a:rPr lang="en-US" dirty="0" smtClean="0"/>
              <a:t>Technology</a:t>
            </a:r>
          </a:p>
          <a:p>
            <a:pPr marL="285750" indent="-285750">
              <a:buFontTx/>
              <a:buChar char="-"/>
            </a:pPr>
            <a:r>
              <a:rPr lang="en-US" dirty="0" smtClean="0"/>
              <a:t>Familiar with a computer, unfamiliar with how it works</a:t>
            </a:r>
          </a:p>
          <a:p>
            <a:pPr marL="285750" indent="-285750">
              <a:buFontTx/>
              <a:buChar char="-"/>
            </a:pPr>
            <a:r>
              <a:rPr lang="en-US" dirty="0" smtClean="0"/>
              <a:t>Familiar with the internet, unfamiliar with how it works</a:t>
            </a:r>
          </a:p>
          <a:p>
            <a:pPr marL="285750" indent="-285750">
              <a:buFontTx/>
              <a:buChar char="-"/>
            </a:pPr>
            <a:r>
              <a:rPr lang="en-US" dirty="0" smtClean="0"/>
              <a:t>Familiar with a mobile device, unfamiliar with how it works</a:t>
            </a:r>
          </a:p>
          <a:p>
            <a:pPr marL="285750" indent="-285750">
              <a:buFontTx/>
              <a:buChar char="-"/>
            </a:pPr>
            <a:endParaRPr lang="en-US" dirty="0" smtClean="0"/>
          </a:p>
          <a:p>
            <a:endParaRPr lang="en-US" dirty="0"/>
          </a:p>
        </p:txBody>
      </p:sp>
      <p:sp>
        <p:nvSpPr>
          <p:cNvPr id="4" name="TextBox 3"/>
          <p:cNvSpPr txBox="1"/>
          <p:nvPr/>
        </p:nvSpPr>
        <p:spPr>
          <a:xfrm>
            <a:off x="641927" y="6172200"/>
            <a:ext cx="7010400" cy="369332"/>
          </a:xfrm>
          <a:prstGeom prst="rect">
            <a:avLst/>
          </a:prstGeom>
          <a:noFill/>
        </p:spPr>
        <p:txBody>
          <a:bodyPr wrap="square" rtlCol="0">
            <a:spAutoFit/>
          </a:bodyPr>
          <a:lstStyle/>
          <a:p>
            <a:r>
              <a:rPr lang="en-US" dirty="0" smtClean="0">
                <a:hlinkClick r:id="rId2" action="ppaction://hlinksldjump"/>
              </a:rPr>
              <a:t>Return</a:t>
            </a:r>
            <a:endParaRPr lang="en-US" dirty="0"/>
          </a:p>
        </p:txBody>
      </p:sp>
    </p:spTree>
    <p:extLst>
      <p:ext uri="{BB962C8B-B14F-4D97-AF65-F5344CB8AC3E}">
        <p14:creationId xmlns:p14="http://schemas.microsoft.com/office/powerpoint/2010/main" val="127163294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81000" y="228600"/>
            <a:ext cx="4414222" cy="923330"/>
          </a:xfrm>
          <a:prstGeom prst="rect">
            <a:avLst/>
          </a:prstGeom>
          <a:noFill/>
        </p:spPr>
        <p:txBody>
          <a:bodyPr wrap="none" lIns="91440" tIns="45720" rIns="91440" bIns="45720">
            <a:spAutoFit/>
          </a:bodyPr>
          <a:lstStyle/>
          <a:p>
            <a:pPr algn="ctr"/>
            <a:r>
              <a:rPr lang="en-US" sz="5400" b="1" cap="none" spc="300" dirty="0" smtClean="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Generation X</a:t>
            </a:r>
            <a:endParaRPr lang="en-US" sz="5400" b="1" cap="none"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endParaRP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15200" y="5370301"/>
            <a:ext cx="1600200" cy="153731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1225" y="3783303"/>
            <a:ext cx="2436949" cy="1552362"/>
          </a:xfrm>
          <a:prstGeom prst="rect">
            <a:avLst/>
          </a:prstGeom>
        </p:spPr>
      </p:pic>
      <p:pic>
        <p:nvPicPr>
          <p:cNvPr id="2051"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72200" y="152399"/>
            <a:ext cx="2819400" cy="15214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2"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8134" y="5442332"/>
            <a:ext cx="3438525" cy="13239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aphicFrame>
        <p:nvGraphicFramePr>
          <p:cNvPr id="3" name="Diagram 2"/>
          <p:cNvGraphicFramePr/>
          <p:nvPr>
            <p:extLst>
              <p:ext uri="{D42A27DB-BD31-4B8C-83A1-F6EECF244321}">
                <p14:modId xmlns:p14="http://schemas.microsoft.com/office/powerpoint/2010/main" val="1486025871"/>
              </p:ext>
            </p:extLst>
          </p:nvPr>
        </p:nvGraphicFramePr>
        <p:xfrm>
          <a:off x="2877127" y="1673844"/>
          <a:ext cx="6096000" cy="406400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7" name="AutoShape 7" descr="Image result for atari 2600"/>
          <p:cNvSpPr>
            <a:spLocks noChangeAspect="1" noChangeArrowheads="1"/>
          </p:cNvSpPr>
          <p:nvPr/>
        </p:nvSpPr>
        <p:spPr bwMode="auto">
          <a:xfrm>
            <a:off x="0"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2056" name="Picture 8"/>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377873" y="5431089"/>
            <a:ext cx="1905000" cy="14269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7" name="Picture 9"/>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114800" y="5333356"/>
            <a:ext cx="1053550" cy="14119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9" name="Picture 11" descr="Image result for 1990 coke"/>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66674" y="1524000"/>
            <a:ext cx="2686050" cy="17049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3297014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228600"/>
            <a:ext cx="4414222" cy="923330"/>
          </a:xfrm>
          <a:prstGeom prst="rect">
            <a:avLst/>
          </a:prstGeom>
          <a:noFill/>
        </p:spPr>
        <p:txBody>
          <a:bodyPr wrap="none" lIns="91440" tIns="45720" rIns="91440" bIns="45720">
            <a:spAutoFit/>
          </a:bodyPr>
          <a:lstStyle/>
          <a:p>
            <a:pPr algn="ctr"/>
            <a:r>
              <a:rPr lang="en-US" sz="5400" b="1" cap="none" spc="300" dirty="0" smtClean="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Generation X</a:t>
            </a:r>
            <a:endParaRPr lang="en-US" sz="5400" b="1" cap="none"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endParaRPr>
          </a:p>
        </p:txBody>
      </p:sp>
      <p:sp>
        <p:nvSpPr>
          <p:cNvPr id="3" name="TextBox 2"/>
          <p:cNvSpPr txBox="1"/>
          <p:nvPr/>
        </p:nvSpPr>
        <p:spPr>
          <a:xfrm>
            <a:off x="614218" y="1295400"/>
            <a:ext cx="8077200" cy="4801314"/>
          </a:xfrm>
          <a:prstGeom prst="rect">
            <a:avLst/>
          </a:prstGeom>
          <a:noFill/>
        </p:spPr>
        <p:txBody>
          <a:bodyPr wrap="square" rtlCol="0">
            <a:spAutoFit/>
          </a:bodyPr>
          <a:lstStyle/>
          <a:p>
            <a:r>
              <a:rPr lang="en-US" dirty="0" smtClean="0"/>
              <a:t>Communications</a:t>
            </a:r>
          </a:p>
          <a:p>
            <a:pPr marL="285750" indent="-285750">
              <a:buFontTx/>
              <a:buChar char="-"/>
            </a:pPr>
            <a:r>
              <a:rPr lang="en-US" dirty="0" smtClean="0"/>
              <a:t>Mobile phone</a:t>
            </a:r>
          </a:p>
          <a:p>
            <a:pPr marL="285750" indent="-285750">
              <a:buFontTx/>
              <a:buChar char="-"/>
            </a:pPr>
            <a:r>
              <a:rPr lang="en-US" dirty="0" smtClean="0"/>
              <a:t>Word processors</a:t>
            </a:r>
          </a:p>
          <a:p>
            <a:pPr marL="285750" indent="-285750">
              <a:buFontTx/>
              <a:buChar char="-"/>
            </a:pPr>
            <a:r>
              <a:rPr lang="en-US" dirty="0" smtClean="0"/>
              <a:t>Email </a:t>
            </a:r>
          </a:p>
          <a:p>
            <a:pPr marL="285750" indent="-285750">
              <a:buFontTx/>
              <a:buChar char="-"/>
            </a:pPr>
            <a:r>
              <a:rPr lang="en-US" dirty="0" smtClean="0"/>
              <a:t>Instant messaging</a:t>
            </a:r>
          </a:p>
          <a:p>
            <a:endParaRPr lang="en-US" dirty="0" smtClean="0"/>
          </a:p>
          <a:p>
            <a:r>
              <a:rPr lang="en-US" dirty="0" smtClean="0"/>
              <a:t>Finances</a:t>
            </a:r>
          </a:p>
          <a:p>
            <a:pPr marL="285750" indent="-285750">
              <a:buFontTx/>
              <a:buChar char="-"/>
            </a:pPr>
            <a:r>
              <a:rPr lang="en-US" dirty="0" smtClean="0"/>
              <a:t>Pay their bills with check cards</a:t>
            </a:r>
          </a:p>
          <a:p>
            <a:pPr marL="285750" indent="-285750">
              <a:buFontTx/>
              <a:buChar char="-"/>
            </a:pPr>
            <a:r>
              <a:rPr lang="en-US" dirty="0" smtClean="0"/>
              <a:t>Use credit cards for points or cash back</a:t>
            </a:r>
          </a:p>
          <a:p>
            <a:pPr marL="285750" indent="-285750">
              <a:buFontTx/>
              <a:buChar char="-"/>
            </a:pPr>
            <a:r>
              <a:rPr lang="en-US" dirty="0" smtClean="0"/>
              <a:t>Keep money in a bank, use an ATM for cash </a:t>
            </a:r>
          </a:p>
          <a:p>
            <a:endParaRPr lang="en-US" dirty="0"/>
          </a:p>
          <a:p>
            <a:r>
              <a:rPr lang="en-US" dirty="0" smtClean="0"/>
              <a:t>Technology</a:t>
            </a:r>
          </a:p>
          <a:p>
            <a:pPr marL="285750" indent="-285750">
              <a:buFontTx/>
              <a:buChar char="-"/>
            </a:pPr>
            <a:r>
              <a:rPr lang="en-US" dirty="0" smtClean="0"/>
              <a:t>Experienced users of computers and laptops</a:t>
            </a:r>
          </a:p>
          <a:p>
            <a:pPr marL="285750" indent="-285750">
              <a:buFontTx/>
              <a:buChar char="-"/>
            </a:pPr>
            <a:r>
              <a:rPr lang="en-US" dirty="0" smtClean="0"/>
              <a:t>Experienced users with searching the internet</a:t>
            </a:r>
          </a:p>
          <a:p>
            <a:pPr marL="285750" indent="-285750">
              <a:buFontTx/>
              <a:buChar char="-"/>
            </a:pPr>
            <a:r>
              <a:rPr lang="en-US" dirty="0" smtClean="0"/>
              <a:t>Experienced users with mobile phones</a:t>
            </a:r>
          </a:p>
          <a:p>
            <a:pPr marL="285750" indent="-285750">
              <a:buFontTx/>
              <a:buChar char="-"/>
            </a:pPr>
            <a:endParaRPr lang="en-US" dirty="0" smtClean="0"/>
          </a:p>
          <a:p>
            <a:endParaRPr lang="en-US" dirty="0"/>
          </a:p>
        </p:txBody>
      </p:sp>
      <p:sp>
        <p:nvSpPr>
          <p:cNvPr id="4" name="TextBox 3"/>
          <p:cNvSpPr txBox="1"/>
          <p:nvPr/>
        </p:nvSpPr>
        <p:spPr>
          <a:xfrm>
            <a:off x="609600" y="5912048"/>
            <a:ext cx="7772400" cy="369332"/>
          </a:xfrm>
          <a:prstGeom prst="rect">
            <a:avLst/>
          </a:prstGeom>
          <a:noFill/>
        </p:spPr>
        <p:txBody>
          <a:bodyPr wrap="square" rtlCol="0">
            <a:spAutoFit/>
          </a:bodyPr>
          <a:lstStyle/>
          <a:p>
            <a:r>
              <a:rPr lang="en-US" dirty="0" smtClean="0">
                <a:hlinkClick r:id="rId2" action="ppaction://hlinksldjump"/>
              </a:rPr>
              <a:t>Return</a:t>
            </a:r>
            <a:endParaRPr lang="en-US" dirty="0"/>
          </a:p>
        </p:txBody>
      </p:sp>
    </p:spTree>
    <p:extLst>
      <p:ext uri="{BB962C8B-B14F-4D97-AF65-F5344CB8AC3E}">
        <p14:creationId xmlns:p14="http://schemas.microsoft.com/office/powerpoint/2010/main" val="278514263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92221" y="228600"/>
            <a:ext cx="4391779" cy="923330"/>
          </a:xfrm>
          <a:prstGeom prst="rect">
            <a:avLst/>
          </a:prstGeom>
          <a:noFill/>
        </p:spPr>
        <p:txBody>
          <a:bodyPr wrap="none" lIns="91440" tIns="45720" rIns="91440" bIns="45720">
            <a:spAutoFit/>
          </a:bodyPr>
          <a:lstStyle/>
          <a:p>
            <a:pPr algn="ctr"/>
            <a:r>
              <a:rPr lang="en-US" sz="5400" b="1" cap="none" spc="300" dirty="0" smtClean="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Generation Y</a:t>
            </a:r>
            <a:endParaRPr lang="en-US" sz="5400" b="1" cap="none"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endParaRPr>
          </a:p>
        </p:txBody>
      </p:sp>
      <p:pic>
        <p:nvPicPr>
          <p:cNvPr id="3076" name="Picture 4" descr="https://pando-assets.s3.amazonaws.com/uploads/2012/03/solisc.jpg?w=284">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18" y="1185651"/>
            <a:ext cx="2345391" cy="2476501"/>
          </a:xfrm>
          <a:prstGeom prst="rect">
            <a:avLst/>
          </a:prstGeom>
          <a:noFill/>
          <a:extLst>
            <a:ext uri="{909E8E84-426E-40DD-AFC4-6F175D3DCCD1}">
              <a14:hiddenFill xmlns:a14="http://schemas.microsoft.com/office/drawing/2010/main">
                <a:solidFill>
                  <a:srgbClr val="FFFFFF"/>
                </a:solidFill>
              </a14:hiddenFill>
            </a:ext>
          </a:extLst>
        </p:spPr>
      </p:pic>
      <p:pic>
        <p:nvPicPr>
          <p:cNvPr id="3077"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15511" y="7334"/>
            <a:ext cx="2524125" cy="11738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8"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53200" y="4907204"/>
            <a:ext cx="2438400" cy="18764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9" name="Picture 7"/>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6164" y="4821289"/>
            <a:ext cx="2979281" cy="20482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aphicFrame>
        <p:nvGraphicFramePr>
          <p:cNvPr id="3" name="Diagram 2"/>
          <p:cNvGraphicFramePr/>
          <p:nvPr>
            <p:extLst>
              <p:ext uri="{D42A27DB-BD31-4B8C-83A1-F6EECF244321}">
                <p14:modId xmlns:p14="http://schemas.microsoft.com/office/powerpoint/2010/main" val="1727704471"/>
              </p:ext>
            </p:extLst>
          </p:nvPr>
        </p:nvGraphicFramePr>
        <p:xfrm>
          <a:off x="2286000" y="1156548"/>
          <a:ext cx="6096000" cy="406400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5" name="AutoShape 9" descr="Image result for first google logo"/>
          <p:cNvSpPr>
            <a:spLocks noChangeAspect="1" noChangeArrowheads="1"/>
          </p:cNvSpPr>
          <p:nvPr/>
        </p:nvSpPr>
        <p:spPr bwMode="auto">
          <a:xfrm>
            <a:off x="0"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3082" name="Picture 10"/>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52400" y="3662152"/>
            <a:ext cx="1947231" cy="1066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AutoShape 13" descr="Image result for coke is it"/>
          <p:cNvSpPr>
            <a:spLocks noChangeAspect="1" noChangeArrowheads="1"/>
          </p:cNvSpPr>
          <p:nvPr/>
        </p:nvSpPr>
        <p:spPr bwMode="auto">
          <a:xfrm>
            <a:off x="152400"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3086" name="Picture 14"/>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350487" y="5158029"/>
            <a:ext cx="2867025" cy="1600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9757565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92221" y="228600"/>
            <a:ext cx="4391779" cy="923330"/>
          </a:xfrm>
          <a:prstGeom prst="rect">
            <a:avLst/>
          </a:prstGeom>
          <a:noFill/>
        </p:spPr>
        <p:txBody>
          <a:bodyPr wrap="none" lIns="91440" tIns="45720" rIns="91440" bIns="45720">
            <a:spAutoFit/>
          </a:bodyPr>
          <a:lstStyle/>
          <a:p>
            <a:pPr algn="ctr"/>
            <a:r>
              <a:rPr lang="en-US" sz="5400" b="1" cap="none" spc="300" dirty="0" smtClean="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Generation Y</a:t>
            </a:r>
            <a:endParaRPr lang="en-US" sz="5400" b="1" cap="none"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endParaRPr>
          </a:p>
        </p:txBody>
      </p:sp>
      <p:sp>
        <p:nvSpPr>
          <p:cNvPr id="3" name="TextBox 2"/>
          <p:cNvSpPr txBox="1"/>
          <p:nvPr/>
        </p:nvSpPr>
        <p:spPr>
          <a:xfrm>
            <a:off x="609600" y="1295400"/>
            <a:ext cx="8077200" cy="5078313"/>
          </a:xfrm>
          <a:prstGeom prst="rect">
            <a:avLst/>
          </a:prstGeom>
          <a:noFill/>
        </p:spPr>
        <p:txBody>
          <a:bodyPr wrap="square" rtlCol="0">
            <a:spAutoFit/>
          </a:bodyPr>
          <a:lstStyle/>
          <a:p>
            <a:r>
              <a:rPr lang="en-US" dirty="0" smtClean="0"/>
              <a:t>Communications</a:t>
            </a:r>
          </a:p>
          <a:p>
            <a:pPr marL="285750" indent="-285750">
              <a:buFontTx/>
              <a:buChar char="-"/>
            </a:pPr>
            <a:r>
              <a:rPr lang="en-US" dirty="0" smtClean="0"/>
              <a:t>Mobile phone</a:t>
            </a:r>
          </a:p>
          <a:p>
            <a:pPr marL="285750" indent="-285750">
              <a:buFontTx/>
              <a:buChar char="-"/>
            </a:pPr>
            <a:r>
              <a:rPr lang="en-US" dirty="0" smtClean="0"/>
              <a:t>Google doc’s/Office 365</a:t>
            </a:r>
          </a:p>
          <a:p>
            <a:pPr marL="285750" indent="-285750">
              <a:buFontTx/>
              <a:buChar char="-"/>
            </a:pPr>
            <a:r>
              <a:rPr lang="en-US" dirty="0" smtClean="0"/>
              <a:t>Internet email (</a:t>
            </a:r>
            <a:r>
              <a:rPr lang="en-US" dirty="0"/>
              <a:t>G</a:t>
            </a:r>
            <a:r>
              <a:rPr lang="en-US" dirty="0" smtClean="0"/>
              <a:t>mail</a:t>
            </a:r>
            <a:r>
              <a:rPr lang="en-US" dirty="0"/>
              <a:t>)</a:t>
            </a:r>
            <a:endParaRPr lang="en-US" dirty="0" smtClean="0"/>
          </a:p>
          <a:p>
            <a:pPr marL="285750" indent="-285750">
              <a:buFontTx/>
              <a:buChar char="-"/>
            </a:pPr>
            <a:r>
              <a:rPr lang="en-US" dirty="0" smtClean="0"/>
              <a:t>Text messaging</a:t>
            </a:r>
          </a:p>
          <a:p>
            <a:endParaRPr lang="en-US" dirty="0" smtClean="0"/>
          </a:p>
          <a:p>
            <a:r>
              <a:rPr lang="en-US" dirty="0" smtClean="0"/>
              <a:t>Finances</a:t>
            </a:r>
          </a:p>
          <a:p>
            <a:pPr marL="285750" indent="-285750">
              <a:buFontTx/>
              <a:buChar char="-"/>
            </a:pPr>
            <a:r>
              <a:rPr lang="en-US" dirty="0" smtClean="0"/>
              <a:t>Pay their bills with credit cards or directly through their online bank account</a:t>
            </a:r>
          </a:p>
          <a:p>
            <a:pPr marL="285750" indent="-285750">
              <a:buFontTx/>
              <a:buChar char="-"/>
            </a:pPr>
            <a:r>
              <a:rPr lang="en-US" dirty="0" smtClean="0"/>
              <a:t>Do not carry cash, use an ATM only when necessary</a:t>
            </a:r>
          </a:p>
          <a:p>
            <a:pPr marL="285750" indent="-285750">
              <a:buFontTx/>
              <a:buChar char="-"/>
            </a:pPr>
            <a:r>
              <a:rPr lang="en-US" dirty="0" smtClean="0"/>
              <a:t>Perform online deposits using their mobile devices </a:t>
            </a:r>
          </a:p>
          <a:p>
            <a:endParaRPr lang="en-US" dirty="0"/>
          </a:p>
          <a:p>
            <a:r>
              <a:rPr lang="en-US" dirty="0" smtClean="0"/>
              <a:t>Technology</a:t>
            </a:r>
          </a:p>
          <a:p>
            <a:pPr marL="285750" indent="-285750">
              <a:buFontTx/>
              <a:buChar char="-"/>
            </a:pPr>
            <a:r>
              <a:rPr lang="en-US" dirty="0" smtClean="0"/>
              <a:t>Experienced users of mobile devices </a:t>
            </a:r>
          </a:p>
          <a:p>
            <a:pPr marL="285750" indent="-285750">
              <a:buFontTx/>
              <a:buChar char="-"/>
            </a:pPr>
            <a:r>
              <a:rPr lang="en-US" dirty="0" smtClean="0"/>
              <a:t>Use the internet (cloud) for storage, processing, and file sharing</a:t>
            </a:r>
          </a:p>
          <a:p>
            <a:pPr marL="285750" indent="-285750">
              <a:buFontTx/>
              <a:buChar char="-"/>
            </a:pPr>
            <a:r>
              <a:rPr lang="en-US" dirty="0" smtClean="0"/>
              <a:t>Expect internet access everywhere they are</a:t>
            </a:r>
          </a:p>
          <a:p>
            <a:pPr marL="285750" indent="-285750">
              <a:buFontTx/>
              <a:buChar char="-"/>
            </a:pPr>
            <a:endParaRPr lang="en-US" dirty="0" smtClean="0"/>
          </a:p>
          <a:p>
            <a:pPr marL="285750" indent="-285750">
              <a:buFontTx/>
              <a:buChar char="-"/>
            </a:pPr>
            <a:endParaRPr lang="en-US" dirty="0" smtClean="0"/>
          </a:p>
          <a:p>
            <a:endParaRPr lang="en-US" dirty="0"/>
          </a:p>
        </p:txBody>
      </p:sp>
      <p:sp>
        <p:nvSpPr>
          <p:cNvPr id="4" name="TextBox 3"/>
          <p:cNvSpPr txBox="1"/>
          <p:nvPr/>
        </p:nvSpPr>
        <p:spPr>
          <a:xfrm>
            <a:off x="609600" y="6004381"/>
            <a:ext cx="4191000" cy="369332"/>
          </a:xfrm>
          <a:prstGeom prst="rect">
            <a:avLst/>
          </a:prstGeom>
          <a:noFill/>
        </p:spPr>
        <p:txBody>
          <a:bodyPr wrap="square" rtlCol="0">
            <a:spAutoFit/>
          </a:bodyPr>
          <a:lstStyle/>
          <a:p>
            <a:r>
              <a:rPr lang="en-US" dirty="0" smtClean="0">
                <a:hlinkClick r:id="rId2" action="ppaction://hlinksldjump"/>
              </a:rPr>
              <a:t>Return</a:t>
            </a:r>
            <a:endParaRPr lang="en-US" dirty="0"/>
          </a:p>
        </p:txBody>
      </p:sp>
    </p:spTree>
    <p:extLst>
      <p:ext uri="{BB962C8B-B14F-4D97-AF65-F5344CB8AC3E}">
        <p14:creationId xmlns:p14="http://schemas.microsoft.com/office/powerpoint/2010/main" val="85362996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9" name="Picture 13" descr="Image result for iPa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67200" y="134262"/>
            <a:ext cx="2514600" cy="143086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392221" y="228600"/>
            <a:ext cx="4391779" cy="923330"/>
          </a:xfrm>
          <a:prstGeom prst="rect">
            <a:avLst/>
          </a:prstGeom>
          <a:noFill/>
        </p:spPr>
        <p:txBody>
          <a:bodyPr wrap="none" lIns="91440" tIns="45720" rIns="91440" bIns="45720">
            <a:spAutoFit/>
          </a:bodyPr>
          <a:lstStyle/>
          <a:p>
            <a:pPr algn="ctr"/>
            <a:r>
              <a:rPr lang="en-US" sz="5400" b="1" cap="none" spc="300" dirty="0" smtClean="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Generation Z</a:t>
            </a:r>
            <a:endParaRPr lang="en-US" sz="5400" b="1" cap="none"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endParaRPr>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91200" y="5257800"/>
            <a:ext cx="3057525" cy="14954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9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0770" y="3402235"/>
            <a:ext cx="2007335" cy="15507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0"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58005" y="5318645"/>
            <a:ext cx="2321650" cy="15393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aphicFrame>
        <p:nvGraphicFramePr>
          <p:cNvPr id="3" name="Diagram 2"/>
          <p:cNvGraphicFramePr/>
          <p:nvPr>
            <p:extLst>
              <p:ext uri="{D42A27DB-BD31-4B8C-83A1-F6EECF244321}">
                <p14:modId xmlns:p14="http://schemas.microsoft.com/office/powerpoint/2010/main" val="3736865156"/>
              </p:ext>
            </p:extLst>
          </p:nvPr>
        </p:nvGraphicFramePr>
        <p:xfrm>
          <a:off x="2667000" y="1649412"/>
          <a:ext cx="6096000" cy="4064000"/>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pic>
        <p:nvPicPr>
          <p:cNvPr id="4101" name="Picture 5"/>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562725" y="76200"/>
            <a:ext cx="2286000" cy="15144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3" name="Picture 7" descr="Image result for hybrid ca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21135" y="4905374"/>
            <a:ext cx="2466975" cy="1847851"/>
          </a:xfrm>
          <a:prstGeom prst="rect">
            <a:avLst/>
          </a:prstGeom>
          <a:noFill/>
          <a:extLst>
            <a:ext uri="{909E8E84-426E-40DD-AFC4-6F175D3DCCD1}">
              <a14:hiddenFill xmlns:a14="http://schemas.microsoft.com/office/drawing/2010/main">
                <a:solidFill>
                  <a:srgbClr val="FFFFFF"/>
                </a:solidFill>
              </a14:hiddenFill>
            </a:ext>
          </a:extLst>
        </p:spPr>
      </p:pic>
      <p:pic>
        <p:nvPicPr>
          <p:cNvPr id="4107" name="Picture 11" descr="http://www.thevisionariesmedia.com/images/TVMimages/cocafreestyle.jpg">
            <a:hlinkClick r:id="rId13"/>
          </p:cNvPr>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166688" y="1166813"/>
            <a:ext cx="2262187" cy="22621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6612400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92221" y="228600"/>
            <a:ext cx="4391779" cy="923330"/>
          </a:xfrm>
          <a:prstGeom prst="rect">
            <a:avLst/>
          </a:prstGeom>
          <a:noFill/>
        </p:spPr>
        <p:txBody>
          <a:bodyPr wrap="none" lIns="91440" tIns="45720" rIns="91440" bIns="45720">
            <a:spAutoFit/>
          </a:bodyPr>
          <a:lstStyle/>
          <a:p>
            <a:pPr algn="ctr"/>
            <a:r>
              <a:rPr lang="en-US" sz="5400" b="1" cap="none" spc="300" dirty="0" smtClean="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Generation Z</a:t>
            </a:r>
            <a:endParaRPr lang="en-US" sz="5400" b="1" cap="none"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endParaRPr>
          </a:p>
        </p:txBody>
      </p:sp>
      <p:sp>
        <p:nvSpPr>
          <p:cNvPr id="3" name="TextBox 2"/>
          <p:cNvSpPr txBox="1"/>
          <p:nvPr/>
        </p:nvSpPr>
        <p:spPr>
          <a:xfrm>
            <a:off x="609600" y="1295400"/>
            <a:ext cx="8077200" cy="3693319"/>
          </a:xfrm>
          <a:prstGeom prst="rect">
            <a:avLst/>
          </a:prstGeom>
          <a:noFill/>
        </p:spPr>
        <p:txBody>
          <a:bodyPr wrap="square" rtlCol="0">
            <a:spAutoFit/>
          </a:bodyPr>
          <a:lstStyle/>
          <a:p>
            <a:r>
              <a:rPr lang="en-US" dirty="0" smtClean="0"/>
              <a:t>Communications</a:t>
            </a:r>
          </a:p>
          <a:p>
            <a:pPr marL="285750" indent="-285750">
              <a:buFontTx/>
              <a:buChar char="-"/>
            </a:pPr>
            <a:r>
              <a:rPr lang="en-US" dirty="0" smtClean="0"/>
              <a:t>Mobile phone</a:t>
            </a:r>
          </a:p>
          <a:p>
            <a:pPr marL="285750" indent="-285750">
              <a:buFontTx/>
              <a:buChar char="-"/>
            </a:pPr>
            <a:r>
              <a:rPr lang="en-US" dirty="0" smtClean="0"/>
              <a:t>Text messaging</a:t>
            </a:r>
          </a:p>
          <a:p>
            <a:pPr marL="285750" indent="-285750">
              <a:buFontTx/>
              <a:buChar char="-"/>
            </a:pPr>
            <a:r>
              <a:rPr lang="en-US" dirty="0" smtClean="0"/>
              <a:t>Video chat</a:t>
            </a:r>
          </a:p>
          <a:p>
            <a:endParaRPr lang="en-US" dirty="0" smtClean="0"/>
          </a:p>
          <a:p>
            <a:r>
              <a:rPr lang="en-US" dirty="0" smtClean="0"/>
              <a:t>Finances</a:t>
            </a:r>
          </a:p>
          <a:p>
            <a:pPr marL="285750" indent="-285750">
              <a:buFontTx/>
              <a:buChar char="-"/>
            </a:pPr>
            <a:r>
              <a:rPr lang="en-US" dirty="0" smtClean="0"/>
              <a:t>Will most likely perform all banking using mobile devices </a:t>
            </a:r>
          </a:p>
          <a:p>
            <a:endParaRPr lang="en-US" dirty="0"/>
          </a:p>
          <a:p>
            <a:r>
              <a:rPr lang="en-US" dirty="0" smtClean="0"/>
              <a:t>Technology</a:t>
            </a:r>
          </a:p>
          <a:p>
            <a:pPr marL="285750" indent="-285750">
              <a:buFontTx/>
              <a:buChar char="-"/>
            </a:pPr>
            <a:r>
              <a:rPr lang="en-US" dirty="0" smtClean="0"/>
              <a:t>Do not know a world without internet, video games, or mobile phones</a:t>
            </a:r>
          </a:p>
          <a:p>
            <a:pPr marL="285750" indent="-285750">
              <a:buFontTx/>
              <a:buChar char="-"/>
            </a:pPr>
            <a:endParaRPr lang="en-US" dirty="0" smtClean="0"/>
          </a:p>
          <a:p>
            <a:pPr marL="285750" indent="-285750">
              <a:buFontTx/>
              <a:buChar char="-"/>
            </a:pPr>
            <a:endParaRPr lang="en-US" dirty="0" smtClean="0"/>
          </a:p>
          <a:p>
            <a:endParaRPr lang="en-US" dirty="0"/>
          </a:p>
        </p:txBody>
      </p:sp>
      <p:sp>
        <p:nvSpPr>
          <p:cNvPr id="4" name="TextBox 3"/>
          <p:cNvSpPr txBox="1"/>
          <p:nvPr/>
        </p:nvSpPr>
        <p:spPr>
          <a:xfrm>
            <a:off x="457200" y="6096000"/>
            <a:ext cx="7772400" cy="369332"/>
          </a:xfrm>
          <a:prstGeom prst="rect">
            <a:avLst/>
          </a:prstGeom>
          <a:noFill/>
        </p:spPr>
        <p:txBody>
          <a:bodyPr wrap="square" rtlCol="0">
            <a:spAutoFit/>
          </a:bodyPr>
          <a:lstStyle/>
          <a:p>
            <a:r>
              <a:rPr lang="en-US" dirty="0" smtClean="0">
                <a:hlinkClick r:id="rId2" action="ppaction://hlinksldjump"/>
              </a:rPr>
              <a:t>Return</a:t>
            </a:r>
            <a:endParaRPr lang="en-US" dirty="0"/>
          </a:p>
        </p:txBody>
      </p:sp>
    </p:spTree>
    <p:extLst>
      <p:ext uri="{BB962C8B-B14F-4D97-AF65-F5344CB8AC3E}">
        <p14:creationId xmlns:p14="http://schemas.microsoft.com/office/powerpoint/2010/main" val="289409508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74198" y="228600"/>
            <a:ext cx="8388130" cy="923330"/>
          </a:xfrm>
          <a:prstGeom prst="rect">
            <a:avLst/>
          </a:prstGeom>
          <a:noFill/>
        </p:spPr>
        <p:txBody>
          <a:bodyPr wrap="none" lIns="91440" tIns="45720" rIns="91440" bIns="45720">
            <a:spAutoFit/>
          </a:bodyPr>
          <a:lstStyle/>
          <a:p>
            <a:pPr algn="ctr"/>
            <a:r>
              <a:rPr lang="en-US" sz="5400" b="1" spc="300" dirty="0" smtClean="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Cloud Tech &amp; Collab </a:t>
            </a:r>
            <a:r>
              <a:rPr lang="en-US" sz="5400" b="1" spc="300" dirty="0" err="1" smtClean="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Svcs</a:t>
            </a:r>
            <a:r>
              <a:rPr lang="en-US" sz="5400" b="1" spc="300" dirty="0" smtClean="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a:t>
            </a:r>
          </a:p>
        </p:txBody>
      </p:sp>
      <p:sp>
        <p:nvSpPr>
          <p:cNvPr id="4" name="TextBox 3"/>
          <p:cNvSpPr txBox="1"/>
          <p:nvPr/>
        </p:nvSpPr>
        <p:spPr>
          <a:xfrm>
            <a:off x="741219" y="1079242"/>
            <a:ext cx="7883236" cy="5570756"/>
          </a:xfrm>
          <a:prstGeom prst="rect">
            <a:avLst/>
          </a:prstGeom>
          <a:noFill/>
        </p:spPr>
        <p:txBody>
          <a:bodyPr wrap="square" rtlCol="0">
            <a:spAutoFit/>
          </a:bodyPr>
          <a:lstStyle/>
          <a:p>
            <a:r>
              <a:rPr lang="en-US" i="1" dirty="0" smtClean="0"/>
              <a:t>Demo new free communication technology software:</a:t>
            </a:r>
            <a:endParaRPr lang="en-US" i="1" dirty="0" smtClean="0"/>
          </a:p>
          <a:p>
            <a:endParaRPr lang="en-US" dirty="0"/>
          </a:p>
          <a:p>
            <a:pPr marL="285750" indent="-285750">
              <a:buFontTx/>
              <a:buChar char="-"/>
            </a:pPr>
            <a:r>
              <a:rPr lang="en-US" b="1" dirty="0" smtClean="0"/>
              <a:t>Zoom Basic </a:t>
            </a:r>
            <a:r>
              <a:rPr lang="en-US" dirty="0" smtClean="0"/>
              <a:t>(</a:t>
            </a:r>
            <a:r>
              <a:rPr lang="en-US" dirty="0" smtClean="0">
                <a:hlinkClick r:id="rId2"/>
              </a:rPr>
              <a:t>http://</a:t>
            </a:r>
            <a:r>
              <a:rPr lang="en-US" dirty="0" smtClean="0">
                <a:hlinkClick r:id="rId2"/>
              </a:rPr>
              <a:t>zoom.us/</a:t>
            </a:r>
            <a:r>
              <a:rPr lang="en-US" dirty="0" smtClean="0"/>
              <a:t>) </a:t>
            </a:r>
            <a:endParaRPr lang="en-US" dirty="0" smtClean="0"/>
          </a:p>
          <a:p>
            <a:pPr marL="285750" indent="-285750">
              <a:buFontTx/>
              <a:buChar char="-"/>
            </a:pPr>
            <a:r>
              <a:rPr lang="en-US" b="1" dirty="0" smtClean="0"/>
              <a:t>Basecamp</a:t>
            </a:r>
            <a:r>
              <a:rPr lang="en-US" dirty="0" smtClean="0"/>
              <a:t> (</a:t>
            </a:r>
            <a:r>
              <a:rPr lang="en-US" dirty="0" smtClean="0">
                <a:hlinkClick r:id="rId3"/>
              </a:rPr>
              <a:t>http://</a:t>
            </a:r>
            <a:r>
              <a:rPr lang="en-US" dirty="0" smtClean="0">
                <a:hlinkClick r:id="rId3"/>
              </a:rPr>
              <a:t>basecamp.com/</a:t>
            </a:r>
            <a:r>
              <a:rPr lang="en-US" dirty="0" smtClean="0"/>
              <a:t>)  </a:t>
            </a:r>
          </a:p>
          <a:p>
            <a:pPr marL="285750" indent="-285750">
              <a:buFontTx/>
              <a:buChar char="-"/>
            </a:pPr>
            <a:r>
              <a:rPr lang="en-US" b="1" dirty="0"/>
              <a:t>Question Pro </a:t>
            </a:r>
            <a:r>
              <a:rPr lang="en-US" dirty="0"/>
              <a:t>(</a:t>
            </a:r>
            <a:r>
              <a:rPr lang="en-US" dirty="0">
                <a:hlinkClick r:id="rId4"/>
              </a:rPr>
              <a:t>http://www.questionpro.com</a:t>
            </a:r>
            <a:r>
              <a:rPr lang="en-US" dirty="0" smtClean="0">
                <a:hlinkClick r:id="rId4"/>
              </a:rPr>
              <a:t>/</a:t>
            </a:r>
            <a:r>
              <a:rPr lang="en-US" dirty="0" smtClean="0"/>
              <a:t>) </a:t>
            </a:r>
          </a:p>
          <a:p>
            <a:pPr marL="285750" indent="-285750">
              <a:buFontTx/>
              <a:buChar char="-"/>
            </a:pPr>
            <a:r>
              <a:rPr lang="en-US" b="1" dirty="0" err="1" smtClean="0"/>
              <a:t>Sitebuilder</a:t>
            </a:r>
            <a:r>
              <a:rPr lang="en-US" dirty="0" smtClean="0"/>
              <a:t> (</a:t>
            </a:r>
            <a:r>
              <a:rPr lang="en-US" dirty="0" smtClean="0">
                <a:hlinkClick r:id="rId5"/>
              </a:rPr>
              <a:t>http://sitebuilder.com</a:t>
            </a:r>
            <a:r>
              <a:rPr lang="en-US" dirty="0" smtClean="0"/>
              <a:t>) </a:t>
            </a:r>
          </a:p>
          <a:p>
            <a:pPr marL="285750" indent="-285750">
              <a:buFontTx/>
              <a:buChar char="-"/>
            </a:pPr>
            <a:endParaRPr lang="en-US" dirty="0" smtClean="0"/>
          </a:p>
          <a:p>
            <a:r>
              <a:rPr lang="en-US" dirty="0" smtClean="0">
                <a:solidFill>
                  <a:srgbClr val="FF0000"/>
                </a:solidFill>
              </a:rPr>
              <a:t>PAEOP2016 Presentation webpage - (</a:t>
            </a:r>
            <a:r>
              <a:rPr lang="en-US" dirty="0">
                <a:solidFill>
                  <a:srgbClr val="FF0000"/>
                </a:solidFill>
                <a:hlinkClick r:id="rId6"/>
              </a:rPr>
              <a:t>http://paeop2016.myfreesites.net</a:t>
            </a:r>
            <a:r>
              <a:rPr lang="en-US" dirty="0" smtClean="0">
                <a:solidFill>
                  <a:srgbClr val="FF0000"/>
                </a:solidFill>
                <a:hlinkClick r:id="rId6"/>
              </a:rPr>
              <a:t>/</a:t>
            </a:r>
            <a:r>
              <a:rPr lang="en-US" dirty="0" smtClean="0">
                <a:solidFill>
                  <a:srgbClr val="FF0000"/>
                </a:solidFill>
              </a:rPr>
              <a:t>) </a:t>
            </a:r>
            <a:endParaRPr lang="en-US" dirty="0" smtClean="0">
              <a:solidFill>
                <a:srgbClr val="FF0000"/>
              </a:solidFill>
            </a:endParaRPr>
          </a:p>
          <a:p>
            <a:endParaRPr lang="en-US" dirty="0"/>
          </a:p>
          <a:p>
            <a:r>
              <a:rPr lang="en-US" i="1" dirty="0" smtClean="0"/>
              <a:t>Learn to speak text messaging </a:t>
            </a:r>
            <a:r>
              <a:rPr lang="en-US" dirty="0" smtClean="0"/>
              <a:t>(</a:t>
            </a:r>
            <a:r>
              <a:rPr lang="en-US" dirty="0" smtClean="0">
                <a:hlinkClick r:id="rId7" action="ppaction://hlinksldjump"/>
              </a:rPr>
              <a:t>take quiz</a:t>
            </a:r>
            <a:r>
              <a:rPr lang="en-US" dirty="0" smtClean="0"/>
              <a:t>)</a:t>
            </a:r>
          </a:p>
          <a:p>
            <a:pPr marL="285750" indent="-285750">
              <a:buFontTx/>
              <a:buChar char="-"/>
            </a:pPr>
            <a:r>
              <a:rPr lang="en-US" dirty="0" smtClean="0"/>
              <a:t>Decode text </a:t>
            </a:r>
            <a:r>
              <a:rPr lang="en-US" dirty="0"/>
              <a:t>messaging acronyms </a:t>
            </a:r>
            <a:endParaRPr lang="en-US" dirty="0" smtClean="0"/>
          </a:p>
          <a:p>
            <a:r>
              <a:rPr lang="en-US" sz="1400" dirty="0" smtClean="0"/>
              <a:t>(</a:t>
            </a:r>
            <a:r>
              <a:rPr lang="en-US" sz="1400" dirty="0">
                <a:hlinkClick r:id="rId8"/>
              </a:rPr>
              <a:t>http://techland.time.com/2012/05/03/92-teen-text-terms-decoded-for-confused-parents</a:t>
            </a:r>
            <a:r>
              <a:rPr lang="en-US" sz="1400" dirty="0" smtClean="0">
                <a:hlinkClick r:id="rId8"/>
              </a:rPr>
              <a:t>/</a:t>
            </a:r>
            <a:r>
              <a:rPr lang="en-US" sz="1400" dirty="0" smtClean="0"/>
              <a:t>) </a:t>
            </a:r>
            <a:endParaRPr lang="en-US" sz="1400" dirty="0" smtClean="0"/>
          </a:p>
          <a:p>
            <a:endParaRPr lang="en-US" dirty="0"/>
          </a:p>
          <a:p>
            <a:r>
              <a:rPr lang="en-US" i="1" dirty="0" smtClean="0"/>
              <a:t>Adopt more cloud </a:t>
            </a:r>
            <a:r>
              <a:rPr lang="en-US" i="1" dirty="0" smtClean="0"/>
              <a:t>tools and </a:t>
            </a:r>
            <a:r>
              <a:rPr lang="en-US" i="1" dirty="0" smtClean="0"/>
              <a:t>services</a:t>
            </a:r>
          </a:p>
          <a:p>
            <a:endParaRPr lang="en-US" dirty="0" smtClean="0"/>
          </a:p>
          <a:p>
            <a:pPr marL="285750" indent="-285750">
              <a:buFontTx/>
              <a:buChar char="-"/>
            </a:pPr>
            <a:r>
              <a:rPr lang="en-US" b="1" dirty="0" smtClean="0"/>
              <a:t>Google Voice </a:t>
            </a:r>
            <a:r>
              <a:rPr lang="en-US" dirty="0" smtClean="0"/>
              <a:t>(</a:t>
            </a:r>
            <a:r>
              <a:rPr lang="en-US" dirty="0" smtClean="0">
                <a:hlinkClick r:id="rId9"/>
              </a:rPr>
              <a:t>http://google.com/voice</a:t>
            </a:r>
            <a:r>
              <a:rPr lang="en-US" dirty="0" smtClean="0"/>
              <a:t>) </a:t>
            </a:r>
          </a:p>
          <a:p>
            <a:pPr marL="285750" indent="-285750">
              <a:buFontTx/>
              <a:buChar char="-"/>
            </a:pPr>
            <a:r>
              <a:rPr lang="en-US" b="1" dirty="0" smtClean="0"/>
              <a:t>Prezi</a:t>
            </a:r>
            <a:r>
              <a:rPr lang="en-US" dirty="0" smtClean="0"/>
              <a:t> (</a:t>
            </a:r>
            <a:r>
              <a:rPr lang="en-US" dirty="0" smtClean="0">
                <a:hlinkClick r:id="rId10"/>
              </a:rPr>
              <a:t>http://prezi.com</a:t>
            </a:r>
            <a:r>
              <a:rPr lang="en-US" dirty="0" smtClean="0"/>
              <a:t>) </a:t>
            </a:r>
          </a:p>
          <a:p>
            <a:pPr marL="285750" indent="-285750">
              <a:buFontTx/>
              <a:buChar char="-"/>
            </a:pPr>
            <a:r>
              <a:rPr lang="en-US" b="1" dirty="0" smtClean="0"/>
              <a:t>Microsoft Virtual Academy </a:t>
            </a:r>
            <a:r>
              <a:rPr lang="en-US" dirty="0" smtClean="0"/>
              <a:t>(</a:t>
            </a:r>
            <a:r>
              <a:rPr lang="en-US" dirty="0" smtClean="0">
                <a:hlinkClick r:id="rId11"/>
              </a:rPr>
              <a:t>http://mva.microsoft.com</a:t>
            </a:r>
            <a:r>
              <a:rPr lang="en-US" dirty="0" smtClean="0"/>
              <a:t>) </a:t>
            </a:r>
            <a:endParaRPr lang="en-US" dirty="0" smtClean="0"/>
          </a:p>
          <a:p>
            <a:endParaRPr lang="en-US" dirty="0"/>
          </a:p>
          <a:p>
            <a:endParaRPr lang="en-US" dirty="0" smtClean="0"/>
          </a:p>
        </p:txBody>
      </p:sp>
      <p:sp>
        <p:nvSpPr>
          <p:cNvPr id="2" name="TextBox 1"/>
          <p:cNvSpPr txBox="1"/>
          <p:nvPr/>
        </p:nvSpPr>
        <p:spPr>
          <a:xfrm>
            <a:off x="7315200" y="6280666"/>
            <a:ext cx="1599528" cy="369332"/>
          </a:xfrm>
          <a:prstGeom prst="rect">
            <a:avLst/>
          </a:prstGeom>
          <a:noFill/>
        </p:spPr>
        <p:txBody>
          <a:bodyPr wrap="square" rtlCol="0">
            <a:spAutoFit/>
          </a:bodyPr>
          <a:lstStyle/>
          <a:p>
            <a:r>
              <a:rPr lang="en-US" dirty="0" smtClean="0">
                <a:hlinkClick r:id="rId12" action="ppaction://hlinksldjump"/>
              </a:rPr>
              <a:t>Questions?</a:t>
            </a:r>
            <a:endParaRPr lang="en-US" dirty="0"/>
          </a:p>
        </p:txBody>
      </p:sp>
    </p:spTree>
    <p:extLst>
      <p:ext uri="{BB962C8B-B14F-4D97-AF65-F5344CB8AC3E}">
        <p14:creationId xmlns:p14="http://schemas.microsoft.com/office/powerpoint/2010/main" val="63029841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381000"/>
            <a:ext cx="6745629" cy="923330"/>
          </a:xfrm>
          <a:prstGeom prst="rect">
            <a:avLst/>
          </a:prstGeom>
          <a:noFill/>
        </p:spPr>
        <p:txBody>
          <a:bodyPr wrap="none" lIns="91440" tIns="45720" rIns="91440" bIns="45720">
            <a:spAutoFit/>
          </a:bodyPr>
          <a:lstStyle/>
          <a:p>
            <a:pPr algn="ctr"/>
            <a:r>
              <a:rPr lang="en-US" sz="5400" b="1" cap="none" spc="300" dirty="0" smtClean="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Text Messaging Quiz</a:t>
            </a:r>
            <a:endParaRPr lang="en-US" sz="5400" b="1" cap="none"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endParaRPr>
          </a:p>
        </p:txBody>
      </p:sp>
      <p:sp>
        <p:nvSpPr>
          <p:cNvPr id="3" name="TextBox 2"/>
          <p:cNvSpPr txBox="1"/>
          <p:nvPr/>
        </p:nvSpPr>
        <p:spPr>
          <a:xfrm>
            <a:off x="609600" y="1295400"/>
            <a:ext cx="4648200" cy="4247317"/>
          </a:xfrm>
          <a:prstGeom prst="rect">
            <a:avLst/>
          </a:prstGeom>
          <a:noFill/>
        </p:spPr>
        <p:txBody>
          <a:bodyPr wrap="square" rtlCol="0">
            <a:spAutoFit/>
          </a:bodyPr>
          <a:lstStyle/>
          <a:p>
            <a:r>
              <a:rPr lang="en-US" dirty="0" smtClean="0"/>
              <a:t>What does the following text acronyms mean:</a:t>
            </a:r>
            <a:endParaRPr lang="en-US" dirty="0" smtClean="0"/>
          </a:p>
          <a:p>
            <a:pPr marL="285750" indent="-285750">
              <a:buFontTx/>
              <a:buChar char="-"/>
            </a:pPr>
            <a:r>
              <a:rPr lang="en-US" dirty="0" smtClean="0"/>
              <a:t>ATM</a:t>
            </a:r>
            <a:endParaRPr lang="en-US" dirty="0" smtClean="0"/>
          </a:p>
          <a:p>
            <a:pPr marL="285750" indent="-285750">
              <a:buFontTx/>
              <a:buChar char="-"/>
            </a:pPr>
            <a:r>
              <a:rPr lang="en-US" dirty="0" smtClean="0"/>
              <a:t>BFN</a:t>
            </a:r>
            <a:endParaRPr lang="en-US" dirty="0" smtClean="0"/>
          </a:p>
          <a:p>
            <a:pPr marL="285750" indent="-285750">
              <a:buFontTx/>
              <a:buChar char="-"/>
            </a:pPr>
            <a:r>
              <a:rPr lang="en-US" dirty="0" smtClean="0"/>
              <a:t>BOL</a:t>
            </a:r>
          </a:p>
          <a:p>
            <a:pPr marL="285750" indent="-285750">
              <a:buFontTx/>
              <a:buChar char="-"/>
            </a:pPr>
            <a:r>
              <a:rPr lang="en-US" dirty="0" smtClean="0"/>
              <a:t>LOL</a:t>
            </a:r>
          </a:p>
          <a:p>
            <a:pPr marL="285750" indent="-285750">
              <a:buFontTx/>
              <a:buChar char="-"/>
            </a:pPr>
            <a:r>
              <a:rPr lang="en-US" dirty="0" smtClean="0"/>
              <a:t>HAND</a:t>
            </a:r>
          </a:p>
          <a:p>
            <a:pPr marL="285750" indent="-285750">
              <a:buFontTx/>
              <a:buChar char="-"/>
            </a:pPr>
            <a:r>
              <a:rPr lang="en-US" dirty="0" smtClean="0"/>
              <a:t>PAW</a:t>
            </a:r>
          </a:p>
          <a:p>
            <a:pPr marL="285750" indent="-285750">
              <a:buFontTx/>
              <a:buChar char="-"/>
            </a:pPr>
            <a:r>
              <a:rPr lang="en-US" dirty="0" smtClean="0"/>
              <a:t>TIA</a:t>
            </a:r>
          </a:p>
          <a:p>
            <a:pPr marL="285750" indent="-285750">
              <a:buFontTx/>
              <a:buChar char="-"/>
            </a:pPr>
            <a:r>
              <a:rPr lang="en-US" dirty="0" smtClean="0"/>
              <a:t>TMB</a:t>
            </a:r>
          </a:p>
          <a:p>
            <a:pPr marL="285750" indent="-285750">
              <a:buFontTx/>
              <a:buChar char="-"/>
            </a:pPr>
            <a:r>
              <a:rPr lang="en-US" dirty="0" smtClean="0"/>
              <a:t>TIME</a:t>
            </a:r>
          </a:p>
          <a:p>
            <a:pPr marL="285750" indent="-285750">
              <a:buFontTx/>
              <a:buChar char="-"/>
            </a:pPr>
            <a:r>
              <a:rPr lang="en-US" dirty="0" smtClean="0"/>
              <a:t>YW</a:t>
            </a:r>
            <a:endParaRPr lang="en-US" dirty="0" smtClean="0"/>
          </a:p>
          <a:p>
            <a:endParaRPr lang="en-US" dirty="0" smtClean="0"/>
          </a:p>
          <a:p>
            <a:pPr marL="285750" indent="-285750">
              <a:buFontTx/>
              <a:buChar char="-"/>
            </a:pPr>
            <a:endParaRPr lang="en-US" dirty="0" smtClean="0"/>
          </a:p>
          <a:p>
            <a:pPr marL="285750" indent="-285750">
              <a:buFontTx/>
              <a:buChar char="-"/>
            </a:pPr>
            <a:endParaRPr lang="en-US" dirty="0" smtClean="0"/>
          </a:p>
          <a:p>
            <a:endParaRPr lang="en-US" dirty="0"/>
          </a:p>
        </p:txBody>
      </p:sp>
      <p:sp>
        <p:nvSpPr>
          <p:cNvPr id="4" name="TextBox 3"/>
          <p:cNvSpPr txBox="1"/>
          <p:nvPr/>
        </p:nvSpPr>
        <p:spPr>
          <a:xfrm>
            <a:off x="5257800" y="1304330"/>
            <a:ext cx="3733800" cy="4247317"/>
          </a:xfrm>
          <a:prstGeom prst="rect">
            <a:avLst/>
          </a:prstGeom>
          <a:noFill/>
        </p:spPr>
        <p:txBody>
          <a:bodyPr wrap="square" rtlCol="0">
            <a:spAutoFit/>
          </a:bodyPr>
          <a:lstStyle/>
          <a:p>
            <a:r>
              <a:rPr lang="en-US" dirty="0" smtClean="0"/>
              <a:t>Answers:</a:t>
            </a:r>
            <a:endParaRPr lang="en-US" dirty="0" smtClean="0"/>
          </a:p>
          <a:p>
            <a:pPr marL="285750" indent="-285750">
              <a:buFontTx/>
              <a:buChar char="-"/>
            </a:pPr>
            <a:r>
              <a:rPr lang="en-US" dirty="0" smtClean="0"/>
              <a:t>ATM – At the moment</a:t>
            </a:r>
            <a:endParaRPr lang="en-US" dirty="0" smtClean="0"/>
          </a:p>
          <a:p>
            <a:pPr marL="285750" indent="-285750">
              <a:buFontTx/>
              <a:buChar char="-"/>
            </a:pPr>
            <a:r>
              <a:rPr lang="en-US" dirty="0" smtClean="0"/>
              <a:t>BFN – Bye for now</a:t>
            </a:r>
            <a:endParaRPr lang="en-US" dirty="0" smtClean="0"/>
          </a:p>
          <a:p>
            <a:pPr marL="285750" indent="-285750">
              <a:buFontTx/>
              <a:buChar char="-"/>
            </a:pPr>
            <a:r>
              <a:rPr lang="en-US" dirty="0" smtClean="0"/>
              <a:t>BOL – Be on later</a:t>
            </a:r>
          </a:p>
          <a:p>
            <a:pPr marL="285750" indent="-285750">
              <a:buFontTx/>
              <a:buChar char="-"/>
            </a:pPr>
            <a:r>
              <a:rPr lang="en-US" dirty="0" smtClean="0"/>
              <a:t>LOL – laughing out loud</a:t>
            </a:r>
          </a:p>
          <a:p>
            <a:pPr marL="285750" indent="-285750">
              <a:buFontTx/>
              <a:buChar char="-"/>
            </a:pPr>
            <a:r>
              <a:rPr lang="en-US" dirty="0" smtClean="0"/>
              <a:t>HAND – Have a nice day</a:t>
            </a:r>
          </a:p>
          <a:p>
            <a:pPr marL="285750" indent="-285750">
              <a:buFontTx/>
              <a:buChar char="-"/>
            </a:pPr>
            <a:r>
              <a:rPr lang="en-US" dirty="0" smtClean="0"/>
              <a:t>PAW – Parents are watching</a:t>
            </a:r>
          </a:p>
          <a:p>
            <a:pPr marL="285750" indent="-285750">
              <a:buFontTx/>
              <a:buChar char="-"/>
            </a:pPr>
            <a:r>
              <a:rPr lang="en-US" dirty="0" smtClean="0"/>
              <a:t>TIA – Thanks in advance</a:t>
            </a:r>
          </a:p>
          <a:p>
            <a:pPr marL="285750" indent="-285750">
              <a:buFontTx/>
              <a:buChar char="-"/>
            </a:pPr>
            <a:r>
              <a:rPr lang="en-US" dirty="0" smtClean="0"/>
              <a:t>TMB – Tweet me back</a:t>
            </a:r>
          </a:p>
          <a:p>
            <a:pPr marL="285750" indent="-285750">
              <a:buFontTx/>
              <a:buChar char="-"/>
            </a:pPr>
            <a:r>
              <a:rPr lang="en-US" dirty="0" smtClean="0"/>
              <a:t>TIME – Tears in my eyes</a:t>
            </a:r>
          </a:p>
          <a:p>
            <a:pPr marL="285750" indent="-285750">
              <a:buFontTx/>
              <a:buChar char="-"/>
            </a:pPr>
            <a:r>
              <a:rPr lang="en-US" dirty="0" smtClean="0"/>
              <a:t>YW – Your welcome</a:t>
            </a:r>
            <a:endParaRPr lang="en-US" dirty="0" smtClean="0"/>
          </a:p>
          <a:p>
            <a:endParaRPr lang="en-US" dirty="0" smtClean="0"/>
          </a:p>
          <a:p>
            <a:pPr marL="285750" indent="-285750">
              <a:buFontTx/>
              <a:buChar char="-"/>
            </a:pPr>
            <a:endParaRPr lang="en-US" dirty="0" smtClean="0"/>
          </a:p>
          <a:p>
            <a:pPr marL="285750" indent="-285750">
              <a:buFontTx/>
              <a:buChar char="-"/>
            </a:pPr>
            <a:endParaRPr lang="en-US" dirty="0" smtClean="0"/>
          </a:p>
          <a:p>
            <a:endParaRPr lang="en-US" dirty="0"/>
          </a:p>
        </p:txBody>
      </p:sp>
      <p:sp>
        <p:nvSpPr>
          <p:cNvPr id="5" name="TextBox 4"/>
          <p:cNvSpPr txBox="1"/>
          <p:nvPr/>
        </p:nvSpPr>
        <p:spPr>
          <a:xfrm>
            <a:off x="641927" y="4495800"/>
            <a:ext cx="8077200" cy="2031325"/>
          </a:xfrm>
          <a:prstGeom prst="rect">
            <a:avLst/>
          </a:prstGeom>
          <a:noFill/>
        </p:spPr>
        <p:txBody>
          <a:bodyPr wrap="square" rtlCol="0">
            <a:spAutoFit/>
          </a:bodyPr>
          <a:lstStyle/>
          <a:p>
            <a:r>
              <a:rPr lang="en-US" dirty="0" smtClean="0"/>
              <a:t>Examples:</a:t>
            </a:r>
          </a:p>
          <a:p>
            <a:r>
              <a:rPr lang="en-US" dirty="0" smtClean="0"/>
              <a:t>“</a:t>
            </a:r>
            <a:r>
              <a:rPr lang="en-US" dirty="0" smtClean="0">
                <a:solidFill>
                  <a:srgbClr val="FF0000"/>
                </a:solidFill>
              </a:rPr>
              <a:t>ATM</a:t>
            </a:r>
            <a:r>
              <a:rPr lang="en-US" dirty="0" smtClean="0"/>
              <a:t> driving”</a:t>
            </a:r>
          </a:p>
          <a:p>
            <a:r>
              <a:rPr lang="en-US" dirty="0" smtClean="0"/>
              <a:t>“</a:t>
            </a:r>
            <a:r>
              <a:rPr lang="en-US" dirty="0" smtClean="0">
                <a:solidFill>
                  <a:srgbClr val="FF0000"/>
                </a:solidFill>
              </a:rPr>
              <a:t>YW</a:t>
            </a:r>
            <a:r>
              <a:rPr lang="en-US" dirty="0" smtClean="0"/>
              <a:t>, </a:t>
            </a:r>
            <a:r>
              <a:rPr lang="en-US" dirty="0" smtClean="0">
                <a:solidFill>
                  <a:srgbClr val="FF0000"/>
                </a:solidFill>
              </a:rPr>
              <a:t>BFN</a:t>
            </a:r>
            <a:r>
              <a:rPr lang="en-US" dirty="0" smtClean="0"/>
              <a:t>”</a:t>
            </a:r>
          </a:p>
          <a:p>
            <a:r>
              <a:rPr lang="en-US" dirty="0" smtClean="0"/>
              <a:t>“</a:t>
            </a:r>
            <a:r>
              <a:rPr lang="en-US" dirty="0" smtClean="0">
                <a:solidFill>
                  <a:srgbClr val="FF0000"/>
                </a:solidFill>
              </a:rPr>
              <a:t>LOL</a:t>
            </a:r>
            <a:r>
              <a:rPr lang="en-US" dirty="0" smtClean="0"/>
              <a:t> </a:t>
            </a:r>
            <a:r>
              <a:rPr lang="en-US" dirty="0" smtClean="0">
                <a:solidFill>
                  <a:srgbClr val="FF0000"/>
                </a:solidFill>
              </a:rPr>
              <a:t>TIME</a:t>
            </a:r>
            <a:r>
              <a:rPr lang="en-US" dirty="0" smtClean="0">
                <a:sym typeface="Wingdings" panose="05000000000000000000" pitchFamily="2" charset="2"/>
              </a:rPr>
              <a:t>”</a:t>
            </a:r>
          </a:p>
          <a:p>
            <a:r>
              <a:rPr lang="en-US" dirty="0" smtClean="0">
                <a:sym typeface="Wingdings" panose="05000000000000000000" pitchFamily="2" charset="2"/>
              </a:rPr>
              <a:t>“</a:t>
            </a:r>
            <a:r>
              <a:rPr lang="en-US" dirty="0" smtClean="0">
                <a:solidFill>
                  <a:srgbClr val="FF0000"/>
                </a:solidFill>
                <a:sym typeface="Wingdings" panose="05000000000000000000" pitchFamily="2" charset="2"/>
              </a:rPr>
              <a:t>HAND BOL PAW</a:t>
            </a:r>
            <a:r>
              <a:rPr lang="en-US" dirty="0" smtClean="0">
                <a:sym typeface="Wingdings" panose="05000000000000000000" pitchFamily="2" charset="2"/>
              </a:rPr>
              <a:t>”</a:t>
            </a:r>
          </a:p>
          <a:p>
            <a:r>
              <a:rPr lang="en-US" dirty="0" smtClean="0">
                <a:sym typeface="Wingdings" panose="05000000000000000000" pitchFamily="2" charset="2"/>
              </a:rPr>
              <a:t>“</a:t>
            </a:r>
            <a:r>
              <a:rPr lang="en-US" dirty="0" smtClean="0">
                <a:solidFill>
                  <a:srgbClr val="FF0000"/>
                </a:solidFill>
                <a:sym typeface="Wingdings" panose="05000000000000000000" pitchFamily="2" charset="2"/>
              </a:rPr>
              <a:t>PLZ</a:t>
            </a:r>
            <a:r>
              <a:rPr lang="en-US" dirty="0" smtClean="0">
                <a:sym typeface="Wingdings" panose="05000000000000000000" pitchFamily="2" charset="2"/>
              </a:rPr>
              <a:t>, </a:t>
            </a:r>
            <a:r>
              <a:rPr lang="en-US" dirty="0" smtClean="0">
                <a:solidFill>
                  <a:srgbClr val="FF0000"/>
                </a:solidFill>
                <a:sym typeface="Wingdings" panose="05000000000000000000" pitchFamily="2" charset="2"/>
              </a:rPr>
              <a:t>TIA</a:t>
            </a:r>
            <a:r>
              <a:rPr lang="en-US" dirty="0" smtClean="0">
                <a:sym typeface="Wingdings" panose="05000000000000000000" pitchFamily="2" charset="2"/>
              </a:rPr>
              <a:t>”</a:t>
            </a:r>
          </a:p>
          <a:p>
            <a:endParaRPr lang="en-US" dirty="0"/>
          </a:p>
        </p:txBody>
      </p:sp>
      <p:sp>
        <p:nvSpPr>
          <p:cNvPr id="6" name="TextBox 5"/>
          <p:cNvSpPr txBox="1"/>
          <p:nvPr/>
        </p:nvSpPr>
        <p:spPr>
          <a:xfrm>
            <a:off x="7124700" y="6045200"/>
            <a:ext cx="1219200" cy="369332"/>
          </a:xfrm>
          <a:prstGeom prst="rect">
            <a:avLst/>
          </a:prstGeom>
          <a:noFill/>
        </p:spPr>
        <p:txBody>
          <a:bodyPr wrap="square" rtlCol="0">
            <a:spAutoFit/>
          </a:bodyPr>
          <a:lstStyle/>
          <a:p>
            <a:r>
              <a:rPr lang="en-US" dirty="0" smtClean="0">
                <a:hlinkClick r:id="rId2" action="ppaction://hlinksldjump"/>
              </a:rPr>
              <a:t>Return</a:t>
            </a:r>
            <a:endParaRPr lang="en-US" dirty="0"/>
          </a:p>
        </p:txBody>
      </p:sp>
    </p:spTree>
    <p:extLst>
      <p:ext uri="{BB962C8B-B14F-4D97-AF65-F5344CB8AC3E}">
        <p14:creationId xmlns:p14="http://schemas.microsoft.com/office/powerpoint/2010/main" val="26997848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C:\Users\rhmessne\AppData\Local\Microsoft\Windows\Temporary Internet Files\Content.IE5\EE5LVNR7\Ask-questions[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09800" y="1295400"/>
            <a:ext cx="4495800" cy="5138057"/>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533400" y="228600"/>
            <a:ext cx="3782062" cy="923330"/>
          </a:xfrm>
          <a:prstGeom prst="rect">
            <a:avLst/>
          </a:prstGeom>
          <a:noFill/>
        </p:spPr>
        <p:txBody>
          <a:bodyPr wrap="none" lIns="91440" tIns="45720" rIns="91440" bIns="45720">
            <a:spAutoFit/>
          </a:bodyPr>
          <a:lstStyle/>
          <a:p>
            <a:pPr algn="ctr"/>
            <a:r>
              <a:rPr lang="en-US" sz="5400" b="1" cap="none" spc="300" dirty="0" smtClean="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Questions?</a:t>
            </a:r>
            <a:endParaRPr lang="en-US" sz="5400" b="1" cap="none"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endParaRPr>
          </a:p>
        </p:txBody>
      </p:sp>
    </p:spTree>
    <p:extLst>
      <p:ext uri="{BB962C8B-B14F-4D97-AF65-F5344CB8AC3E}">
        <p14:creationId xmlns:p14="http://schemas.microsoft.com/office/powerpoint/2010/main" val="292258068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971800" y="2819400"/>
            <a:ext cx="3513078" cy="923330"/>
          </a:xfrm>
          <a:prstGeom prst="rect">
            <a:avLst/>
          </a:prstGeom>
          <a:noFill/>
        </p:spPr>
        <p:txBody>
          <a:bodyPr wrap="none" lIns="91440" tIns="45720" rIns="91440" bIns="45720">
            <a:spAutoFit/>
          </a:bodyPr>
          <a:lstStyle/>
          <a:p>
            <a:pPr algn="ctr"/>
            <a:r>
              <a:rPr lang="en-US" sz="5400" b="1" cap="none" spc="300" dirty="0" smtClean="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Thank you</a:t>
            </a:r>
            <a:endParaRPr lang="en-US" sz="5400" b="1" cap="none"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86400" y="5218060"/>
            <a:ext cx="3450945" cy="1533379"/>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1" y="152400"/>
            <a:ext cx="3581400" cy="2687373"/>
          </a:xfrm>
          <a:prstGeom prst="rect">
            <a:avLst/>
          </a:prstGeom>
        </p:spPr>
      </p:pic>
      <p:pic>
        <p:nvPicPr>
          <p:cNvPr id="2050" name="Picture 2" descr="C:\Users\rhmessne\AppData\Local\Microsoft\Windows\Temporary Internet Files\Content.IE5\8KF8GJF4\Questions[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3928" y="3968750"/>
            <a:ext cx="3098800" cy="288925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https://pando-assets.s3.amazonaws.com/uploads/2012/03/solisc.jpg?w=284">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72200" y="257835"/>
            <a:ext cx="2781309" cy="2936787"/>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11" descr="http://www.thevisionariesmedia.com/images/TVMimages/cocafreestyle.jpg">
            <a:hlinkClick r:id="rId7"/>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962400" y="215863"/>
            <a:ext cx="1776413" cy="1776413"/>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1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824320" y="3281064"/>
            <a:ext cx="2113025" cy="11793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7"/>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52401" y="2636296"/>
            <a:ext cx="2024355" cy="12895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13"/>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985491" y="3657600"/>
            <a:ext cx="2445493" cy="13997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 name="Picture 10"/>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279479" y="5486400"/>
            <a:ext cx="1947231" cy="1066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52437226"/>
      </p:ext>
    </p:extLst>
  </p:cSld>
  <p:clrMapOvr>
    <a:masterClrMapping/>
  </p:clrMapOvr>
  <p:timing>
    <p:tnLst>
      <p:par>
        <p:cTn id="1" dur="indefinite" restart="never" nodeType="tmRoot"/>
      </p:par>
    </p:tnLst>
  </p:timing>
</p:sld>
</file>

<file path=ppt/theme/theme1.xml><?xml version="1.0" encoding="utf-8"?>
<a:theme xmlns:a="http://schemas.openxmlformats.org/drawingml/2006/main" name="Transparent_3-D_stairs_with_label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2DED40D3-A9D7-4FFF-AE61-18FAA2A54DF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Transparent_3-D_stairs_with_labels</Template>
  <TotalTime>0</TotalTime>
  <Words>2300</Words>
  <Application>Microsoft Office PowerPoint</Application>
  <PresentationFormat>On-screen Show (4:3)</PresentationFormat>
  <Paragraphs>266</Paragraphs>
  <Slides>14</Slides>
  <Notes>2</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Transparent_3-D_stairs_with_labels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2016-04-22T18:50:53Z</dcterms:created>
  <dcterms:modified xsi:type="dcterms:W3CDTF">2016-04-28T16:49:10Z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TC019192259991</vt:lpwstr>
  </property>
</Properties>
</file>