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9" r:id="rId1"/>
  </p:sldMasterIdLst>
  <p:notesMasterIdLst>
    <p:notesMasterId r:id="rId30"/>
  </p:notesMasterIdLst>
  <p:sldIdLst>
    <p:sldId id="256" r:id="rId2"/>
    <p:sldId id="257" r:id="rId3"/>
    <p:sldId id="260" r:id="rId4"/>
    <p:sldId id="261" r:id="rId5"/>
    <p:sldId id="262" r:id="rId6"/>
    <p:sldId id="263" r:id="rId7"/>
    <p:sldId id="264" r:id="rId8"/>
    <p:sldId id="265" r:id="rId9"/>
    <p:sldId id="266" r:id="rId10"/>
    <p:sldId id="259" r:id="rId11"/>
    <p:sldId id="282" r:id="rId12"/>
    <p:sldId id="267" r:id="rId13"/>
    <p:sldId id="268" r:id="rId14"/>
    <p:sldId id="269" r:id="rId15"/>
    <p:sldId id="271" r:id="rId16"/>
    <p:sldId id="272" r:id="rId17"/>
    <p:sldId id="273" r:id="rId18"/>
    <p:sldId id="285" r:id="rId19"/>
    <p:sldId id="287" r:id="rId20"/>
    <p:sldId id="274" r:id="rId21"/>
    <p:sldId id="275" r:id="rId22"/>
    <p:sldId id="284" r:id="rId23"/>
    <p:sldId id="276" r:id="rId24"/>
    <p:sldId id="278" r:id="rId25"/>
    <p:sldId id="279" r:id="rId26"/>
    <p:sldId id="286" r:id="rId27"/>
    <p:sldId id="280" r:id="rId28"/>
    <p:sldId id="281" r:id="rId2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1" dirty="0">
                <a:solidFill>
                  <a:schemeClr val="dk1"/>
                </a:solidFill>
              </a:rPr>
              <a:t>who has some form of maker materials in their library now?  what do you use them for and do they stay in house? </a:t>
            </a:r>
          </a:p>
          <a:p>
            <a:pPr marL="0" marR="0" lvl="0" indent="0" algn="l" rtl="0">
              <a:lnSpc>
                <a:spcPct val="100000"/>
              </a:lnSpc>
              <a:spcBef>
                <a:spcPts val="0"/>
              </a:spcBef>
              <a:spcAft>
                <a:spcPts val="0"/>
              </a:spcAft>
              <a:buClr>
                <a:schemeClr val="dk1"/>
              </a:buClr>
              <a:buFont typeface="Calibri"/>
              <a:buNone/>
            </a:pPr>
            <a:endParaRPr sz="1200" b="1" dirty="0">
              <a:solidFill>
                <a:schemeClr val="dk1"/>
              </a:solidFill>
            </a:endParaRPr>
          </a:p>
          <a:p>
            <a:pPr marL="0" marR="0" lvl="0" indent="0" algn="l" rtl="0">
              <a:lnSpc>
                <a:spcPct val="100000"/>
              </a:lnSpc>
              <a:spcBef>
                <a:spcPts val="0"/>
              </a:spcBef>
              <a:spcAft>
                <a:spcPts val="0"/>
              </a:spcAft>
              <a:buClr>
                <a:schemeClr val="dk1"/>
              </a:buClr>
              <a:buSzPct val="25000"/>
              <a:buFont typeface="Calibri"/>
              <a:buNone/>
            </a:pPr>
            <a:r>
              <a:rPr lang="en-US" sz="1200" b="1" dirty="0">
                <a:solidFill>
                  <a:schemeClr val="dk1"/>
                </a:solidFill>
              </a:rPr>
              <a:t>M</a:t>
            </a:r>
            <a:r>
              <a:rPr lang="en-US" sz="1200" b="1" i="0" u="none" strike="noStrike" cap="none" baseline="0" dirty="0">
                <a:solidFill>
                  <a:schemeClr val="dk1"/>
                </a:solidFill>
              </a:rPr>
              <a:t>akerspaces </a:t>
            </a:r>
            <a:r>
              <a:rPr lang="en-US" sz="1200" b="0" i="0" u="none" strike="noStrike" cap="none" baseline="0" dirty="0">
                <a:solidFill>
                  <a:schemeClr val="dk1"/>
                </a:solidFill>
              </a:rPr>
              <a:t>are physical spaces where people from any walk of life have access to materials, mentors and other “makers.” Here they are encouraged to collaboratively make anything using available materials. In these places, people learn they have the ability to create without deferring to an expert. Makerspaces encourage self-sufficient problem solving. </a:t>
            </a:r>
          </a:p>
          <a:p>
            <a:pPr marL="0" marR="0" lvl="0" indent="0" algn="l" rtl="0">
              <a:spcBef>
                <a:spcPts val="0"/>
              </a:spcBef>
              <a:buNone/>
            </a:pPr>
            <a:endParaRPr sz="1200" dirty="0">
              <a:solidFill>
                <a:schemeClr val="dk1"/>
              </a:solidFill>
            </a:endParaRPr>
          </a:p>
          <a:p>
            <a:pPr marL="457200" lvl="0" indent="-355600" rtl="0">
              <a:spcBef>
                <a:spcPts val="0"/>
              </a:spcBef>
              <a:buClr>
                <a:schemeClr val="dk1"/>
              </a:buClr>
              <a:buSzPct val="100000"/>
              <a:buFont typeface="Arial"/>
              <a:buChar char="o"/>
            </a:pPr>
            <a:r>
              <a:rPr lang="en-US" sz="1200" dirty="0">
                <a:solidFill>
                  <a:schemeClr val="dk1"/>
                </a:solidFill>
              </a:rPr>
              <a:t>Encourage collaboration</a:t>
            </a:r>
          </a:p>
          <a:p>
            <a:pPr marL="457200" lvl="0" indent="-279400" rtl="0">
              <a:spcBef>
                <a:spcPts val="0"/>
              </a:spcBef>
              <a:buClr>
                <a:schemeClr val="dk1"/>
              </a:buClr>
              <a:buFont typeface="Courier New"/>
              <a:buNone/>
            </a:pPr>
            <a:endParaRPr sz="1200" dirty="0">
              <a:solidFill>
                <a:schemeClr val="dk1"/>
              </a:solidFill>
            </a:endParaRPr>
          </a:p>
          <a:p>
            <a:pPr marL="457200" lvl="0" indent="-355600" rtl="0">
              <a:spcBef>
                <a:spcPts val="0"/>
              </a:spcBef>
              <a:buClr>
                <a:schemeClr val="dk1"/>
              </a:buClr>
              <a:buSzPct val="100000"/>
              <a:buFont typeface="Arial"/>
              <a:buChar char="o"/>
            </a:pPr>
            <a:r>
              <a:rPr lang="en-US" sz="1200" dirty="0">
                <a:solidFill>
                  <a:schemeClr val="dk1"/>
                </a:solidFill>
              </a:rPr>
              <a:t>Encourage problem solving</a:t>
            </a:r>
          </a:p>
          <a:p>
            <a:pPr marL="457200" lvl="0" indent="-279400" rtl="0">
              <a:spcBef>
                <a:spcPts val="0"/>
              </a:spcBef>
              <a:buClr>
                <a:schemeClr val="dk1"/>
              </a:buClr>
              <a:buFont typeface="Courier New"/>
              <a:buNone/>
            </a:pPr>
            <a:endParaRPr sz="1200" dirty="0">
              <a:solidFill>
                <a:schemeClr val="dk1"/>
              </a:solidFill>
            </a:endParaRPr>
          </a:p>
          <a:p>
            <a:pPr marL="457200" lvl="0" indent="-355600" rtl="0">
              <a:spcBef>
                <a:spcPts val="0"/>
              </a:spcBef>
              <a:buClr>
                <a:schemeClr val="dk1"/>
              </a:buClr>
              <a:buSzPct val="100000"/>
              <a:buFont typeface="Arial"/>
              <a:buChar char="o"/>
            </a:pPr>
            <a:r>
              <a:rPr lang="en-US" sz="1200" dirty="0">
                <a:solidFill>
                  <a:schemeClr val="dk1"/>
                </a:solidFill>
              </a:rPr>
              <a:t>Often provide a facilitator/mentor</a:t>
            </a:r>
          </a:p>
          <a:p>
            <a:pPr marL="457200" lvl="0" indent="-279400" rtl="0">
              <a:spcBef>
                <a:spcPts val="0"/>
              </a:spcBef>
              <a:buClr>
                <a:schemeClr val="dk1"/>
              </a:buClr>
              <a:buFont typeface="Courier New"/>
              <a:buNone/>
            </a:pPr>
            <a:endParaRPr sz="1200" dirty="0">
              <a:solidFill>
                <a:schemeClr val="dk1"/>
              </a:solidFill>
            </a:endParaRPr>
          </a:p>
          <a:p>
            <a:pPr marL="457200" lvl="0" indent="-355600" rtl="0">
              <a:spcBef>
                <a:spcPts val="0"/>
              </a:spcBef>
              <a:buClr>
                <a:schemeClr val="dk1"/>
              </a:buClr>
              <a:buSzPct val="100000"/>
              <a:buFont typeface="Arial"/>
              <a:buChar char="o"/>
            </a:pPr>
            <a:r>
              <a:rPr lang="en-US" sz="1200" dirty="0">
                <a:solidFill>
                  <a:schemeClr val="dk1"/>
                </a:solidFill>
              </a:rPr>
              <a:t>Can be a permanent or temporary space</a:t>
            </a:r>
          </a:p>
          <a:p>
            <a:pPr marL="0" marR="0" lvl="0" indent="0" algn="l" rtl="0">
              <a:spcBef>
                <a:spcPts val="0"/>
              </a:spcBef>
              <a:buNone/>
            </a:pPr>
            <a:endParaRPr sz="1200" dirty="0">
              <a:solidFill>
                <a:schemeClr val="dk1"/>
              </a:solidFill>
              <a:latin typeface="Calibri"/>
              <a:ea typeface="Calibri"/>
              <a:cs typeface="Calibri"/>
              <a:sym typeface="Calibri"/>
            </a:endParaRPr>
          </a:p>
        </p:txBody>
      </p:sp>
      <p:sp>
        <p:nvSpPr>
          <p:cNvPr id="148" name="Shape 14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r>
              <a:rPr lang="en-US"/>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accent1"/>
              </a:buClr>
              <a:buSzPct val="25000"/>
              <a:buFont typeface="Noto Symbol"/>
              <a:buNone/>
            </a:pPr>
            <a:r>
              <a:rPr lang="en-US" sz="1000" b="1" dirty="0" smtClean="0">
                <a:solidFill>
                  <a:schemeClr val="dk2"/>
                </a:solidFill>
              </a:rPr>
              <a:t>In </a:t>
            </a:r>
            <a:r>
              <a:rPr lang="en-US" sz="1000" b="1" dirty="0">
                <a:solidFill>
                  <a:schemeClr val="dk2"/>
                </a:solidFill>
              </a:rPr>
              <a:t>a few words: community, problem solving, open source, building the future, open to all, new technology, collaboration, learning, teaching, STE(A)M</a:t>
            </a:r>
          </a:p>
          <a:p>
            <a:pPr lvl="0" rtl="0">
              <a:spcBef>
                <a:spcPts val="0"/>
              </a:spcBef>
              <a:buClr>
                <a:schemeClr val="accent1"/>
              </a:buClr>
              <a:buSzPct val="25000"/>
              <a:buFont typeface="Noto Symbol"/>
              <a:buNone/>
            </a:pPr>
            <a:r>
              <a:rPr lang="en-US" sz="1000" b="1" dirty="0">
                <a:solidFill>
                  <a:schemeClr val="dk2"/>
                </a:solidFill>
              </a:rPr>
              <a:t>In a few words: community, problem solving, open source, building the future, open to all, new technology, collaboration, learning, teaching, STE(A)M</a:t>
            </a:r>
          </a:p>
          <a:p>
            <a:pPr rtl="0">
              <a:spcBef>
                <a:spcPts val="0"/>
              </a:spcBef>
              <a:buNone/>
            </a:pPr>
            <a:endParaRPr sz="1000" dirty="0"/>
          </a:p>
          <a:p>
            <a:pPr>
              <a:spcBef>
                <a:spcPts val="0"/>
              </a:spcBef>
              <a:buNone/>
            </a:pPr>
            <a:r>
              <a:rPr lang="en-US" sz="1000" dirty="0"/>
              <a:t>there is debate in the field between needs and wants in the library.  still have to make sure needs are also met, and some libraries would put maker in wants, we put it in needs. discuss Miami-Dade issue. </a:t>
            </a:r>
          </a:p>
        </p:txBody>
      </p:sp>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first let’s look around the country then we’ll explain idaho</a:t>
            </a:r>
          </a:p>
        </p:txBody>
      </p:sp>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US" dirty="0" err="1"/>
              <a:t>audra</a:t>
            </a:r>
            <a:r>
              <a:rPr lang="en-US" dirty="0"/>
              <a:t> explains what </a:t>
            </a:r>
            <a:r>
              <a:rPr lang="en-US" dirty="0" err="1"/>
              <a:t>icfl</a:t>
            </a:r>
            <a:r>
              <a:rPr lang="en-US" dirty="0"/>
              <a:t> is and </a:t>
            </a:r>
            <a:r>
              <a:rPr lang="en-US" dirty="0" err="1"/>
              <a:t>justin</a:t>
            </a:r>
            <a:r>
              <a:rPr lang="en-US" dirty="0"/>
              <a:t> explains phases of </a:t>
            </a:r>
            <a:r>
              <a:rPr lang="en-US" dirty="0" smtClean="0"/>
              <a:t>project – </a:t>
            </a:r>
            <a:r>
              <a:rPr lang="en-US" dirty="0" err="1" smtClean="0"/>
              <a:t>icfl</a:t>
            </a:r>
            <a:r>
              <a:rPr lang="en-US" dirty="0" smtClean="0"/>
              <a:t> got the money</a:t>
            </a:r>
            <a:r>
              <a:rPr lang="en-US" baseline="0" dirty="0" smtClean="0"/>
              <a:t> from institute of museum and library services grant</a:t>
            </a:r>
            <a:endParaRPr lang="en-US" dirty="0"/>
          </a:p>
          <a:p>
            <a:pPr>
              <a:spcBef>
                <a:spcPts val="0"/>
              </a:spcBef>
              <a:buNone/>
            </a:pPr>
            <a:endParaRPr lang="en-US" dirty="0"/>
          </a:p>
        </p:txBody>
      </p:sp>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examples of meridian</a:t>
            </a:r>
          </a:p>
        </p:txBody>
      </p:sp>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
        <p:nvSpPr>
          <p:cNvPr id="161" name="Shape 1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15" name="Shape 2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a:t>we know -- space is an issue everywhere.  get creative.  </a:t>
            </a:r>
            <a:r>
              <a:rPr lang="en-US" dirty="0" err="1"/>
              <a:t>mld</a:t>
            </a:r>
            <a:r>
              <a:rPr lang="en-US" dirty="0"/>
              <a:t> currently only at 41% of where we should be in terms of square footage -- so we store a lot of this stuff and have made it mobile. </a:t>
            </a:r>
          </a:p>
        </p:txBody>
      </p:sp>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29" name="Shape 2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err="1">
                <a:solidFill>
                  <a:schemeClr val="dk1"/>
                </a:solidFill>
                <a:latin typeface="Calibri"/>
                <a:ea typeface="Calibri"/>
                <a:cs typeface="Calibri"/>
                <a:sym typeface="Calibri"/>
              </a:rPr>
              <a:t>Pics</a:t>
            </a:r>
            <a:r>
              <a:rPr lang="en-US" sz="1200" b="0" i="0" u="none" strike="noStrike" cap="none" baseline="0" dirty="0">
                <a:solidFill>
                  <a:schemeClr val="dk1"/>
                </a:solidFill>
                <a:latin typeface="Calibri"/>
                <a:ea typeface="Calibri"/>
                <a:cs typeface="Calibri"/>
                <a:sym typeface="Calibri"/>
              </a:rPr>
              <a:t> of maker </a:t>
            </a:r>
            <a:r>
              <a:rPr lang="en-US" sz="1200" b="0" i="0" u="none" strike="noStrike" cap="none" baseline="0" dirty="0" smtClean="0">
                <a:solidFill>
                  <a:schemeClr val="dk1"/>
                </a:solidFill>
                <a:latin typeface="Calibri"/>
                <a:ea typeface="Calibri"/>
                <a:cs typeface="Calibri"/>
                <a:sym typeface="Calibri"/>
              </a:rPr>
              <a:t>materials; Every library has craft supplies - makerspaces are that and a lot more; to start you don’t </a:t>
            </a:r>
            <a:r>
              <a:rPr lang="en-US" sz="1200" b="0" i="0" u="none" strike="noStrike" cap="none" baseline="0" dirty="0" err="1" smtClean="0">
                <a:solidFill>
                  <a:schemeClr val="dk1"/>
                </a:solidFill>
                <a:latin typeface="Calibri"/>
                <a:ea typeface="Calibri"/>
                <a:cs typeface="Calibri"/>
                <a:sym typeface="Calibri"/>
              </a:rPr>
              <a:t>necesarily</a:t>
            </a:r>
            <a:r>
              <a:rPr lang="en-US" sz="1200" b="0" i="0" u="none" strike="noStrike" cap="none" baseline="0" dirty="0" smtClean="0">
                <a:solidFill>
                  <a:schemeClr val="dk1"/>
                </a:solidFill>
                <a:latin typeface="Calibri"/>
                <a:ea typeface="Calibri"/>
                <a:cs typeface="Calibri"/>
                <a:sym typeface="Calibri"/>
              </a:rPr>
              <a:t> need to buy anything (a lot of it is how you present </a:t>
            </a:r>
            <a:r>
              <a:rPr lang="en-US" sz="1200" b="0" i="0" u="none" strike="noStrike" cap="none" baseline="0" smtClean="0">
                <a:solidFill>
                  <a:schemeClr val="dk1"/>
                </a:solidFill>
                <a:latin typeface="Calibri"/>
                <a:ea typeface="Calibri"/>
                <a:cs typeface="Calibri"/>
                <a:sym typeface="Calibri"/>
              </a:rPr>
              <a:t>the program)</a:t>
            </a:r>
            <a:endParaRPr lang="en-US" sz="1200" b="0" i="0" u="none" strike="noStrike" cap="none" baseline="0" dirty="0">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r>
              <a:rPr lang="en-US"/>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We</a:t>
            </a:r>
            <a:r>
              <a:rPr lang="en-US" baseline="0" dirty="0" smtClean="0"/>
              <a:t> learned this the hard way – we didn’t get organized for about a year after we got all our stuff – and just by organizing our stuff it is easy to take places for outreach</a:t>
            </a:r>
            <a:endParaRPr dirty="0"/>
          </a:p>
        </p:txBody>
      </p:sp>
      <p:sp>
        <p:nvSpPr>
          <p:cNvPr id="241" name="Shape 2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a:t>find the people that a) use the stuff and b) love to organize.  they did this while no programs and library closed. in terms of cost and justifying public desk staff to work off desk, saved us a ton over long run. </a:t>
            </a:r>
          </a:p>
        </p:txBody>
      </p:sp>
      <p:sp>
        <p:nvSpPr>
          <p:cNvPr id="247" name="Shape 2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54" name="Shape 2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Taking 3-d printer to Meridian chamber,</a:t>
            </a:r>
            <a:r>
              <a:rPr lang="en-US" baseline="0" dirty="0" smtClean="0"/>
              <a:t> which is good for our plan to open printing to public; if it supports the mission, admin will like it; library can help support poorly funded schools</a:t>
            </a:r>
            <a:endParaRPr lang="en-US" dirty="0" smtClean="0"/>
          </a:p>
          <a:p>
            <a:endParaRPr lang="en-US" dirty="0"/>
          </a:p>
        </p:txBody>
      </p:sp>
      <p:sp>
        <p:nvSpPr>
          <p:cNvPr id="4" name="Slide Number Placeholder 3"/>
          <p:cNvSpPr>
            <a:spLocks noGrp="1"/>
          </p:cNvSpPr>
          <p:nvPr>
            <p:ph type="sldNum" idx="10"/>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274320" lvl="0" indent="-237490" rtl="0">
              <a:spcBef>
                <a:spcPts val="0"/>
              </a:spcBef>
              <a:buClr>
                <a:schemeClr val="accent1"/>
              </a:buClr>
              <a:buSzPct val="100000"/>
              <a:buFont typeface="Noto Symbol"/>
              <a:buChar char="•"/>
            </a:pPr>
            <a:r>
              <a:rPr lang="en-US" sz="1100" dirty="0">
                <a:solidFill>
                  <a:schemeClr val="dk1"/>
                </a:solidFill>
                <a:latin typeface="Libre Baskerville"/>
                <a:ea typeface="Libre Baskerville"/>
                <a:cs typeface="Libre Baskerville"/>
                <a:sym typeface="Libre Baskerville"/>
              </a:rPr>
              <a:t>Makerspaces are fundamentally about community</a:t>
            </a:r>
          </a:p>
          <a:p>
            <a:pPr marL="274320" lvl="0" indent="-237490" rtl="0">
              <a:spcBef>
                <a:spcPts val="600"/>
              </a:spcBef>
              <a:buClr>
                <a:schemeClr val="accent1"/>
              </a:buClr>
              <a:buSzPct val="100000"/>
              <a:buFont typeface="Noto Symbol"/>
              <a:buChar char="•"/>
            </a:pPr>
            <a:r>
              <a:rPr lang="en-US" sz="1100" dirty="0">
                <a:solidFill>
                  <a:schemeClr val="dk1"/>
                </a:solidFill>
                <a:latin typeface="Libre Baskerville"/>
                <a:ea typeface="Libre Baskerville"/>
                <a:cs typeface="Libre Baskerville"/>
                <a:sym typeface="Libre Baskerville"/>
              </a:rPr>
              <a:t>Promote library makerspace and maker programs</a:t>
            </a:r>
          </a:p>
          <a:p>
            <a:pPr marL="274320" lvl="0" indent="-237490" rtl="0">
              <a:spcBef>
                <a:spcPts val="600"/>
              </a:spcBef>
              <a:buClr>
                <a:schemeClr val="accent1"/>
              </a:buClr>
              <a:buSzPct val="100000"/>
              <a:buFont typeface="Noto Symbol"/>
              <a:buChar char="•"/>
            </a:pPr>
            <a:r>
              <a:rPr lang="en-US" sz="1100" dirty="0">
                <a:solidFill>
                  <a:schemeClr val="dk1"/>
                </a:solidFill>
                <a:latin typeface="Libre Baskerville"/>
                <a:ea typeface="Libre Baskerville"/>
                <a:cs typeface="Libre Baskerville"/>
                <a:sym typeface="Libre Baskerville"/>
              </a:rPr>
              <a:t>Engage community in current library happenings (show them what’s new at the library)</a:t>
            </a:r>
          </a:p>
          <a:p>
            <a:pPr marL="274320" lvl="0" indent="-237490" rtl="0">
              <a:spcBef>
                <a:spcPts val="600"/>
              </a:spcBef>
              <a:buClr>
                <a:schemeClr val="accent1"/>
              </a:buClr>
              <a:buSzPct val="100000"/>
              <a:buFont typeface="Noto Symbol"/>
              <a:buChar char="•"/>
            </a:pPr>
            <a:r>
              <a:rPr lang="en-US" sz="1100" dirty="0">
                <a:solidFill>
                  <a:schemeClr val="dk1"/>
                </a:solidFill>
                <a:latin typeface="Libre Baskerville"/>
                <a:ea typeface="Libre Baskerville"/>
                <a:cs typeface="Libre Baskerville"/>
                <a:sym typeface="Libre Baskerville"/>
              </a:rPr>
              <a:t>?</a:t>
            </a:r>
          </a:p>
          <a:p>
            <a:pPr>
              <a:spcBef>
                <a:spcPts val="0"/>
              </a:spcBef>
              <a:buNone/>
            </a:pPr>
            <a:endParaRPr dirty="0"/>
          </a:p>
        </p:txBody>
      </p:sp>
      <p:sp>
        <p:nvSpPr>
          <p:cNvPr id="260" name="Shape 2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We have a good partnership with parks</a:t>
            </a:r>
            <a:r>
              <a:rPr lang="en-US" baseline="0" dirty="0" smtClean="0"/>
              <a:t> and </a:t>
            </a:r>
            <a:r>
              <a:rPr lang="en-US" baseline="0" dirty="0" err="1" smtClean="0"/>
              <a:t>rec</a:t>
            </a:r>
            <a:r>
              <a:rPr lang="en-US" baseline="0" dirty="0" smtClean="0"/>
              <a:t> so we’re always invited to events</a:t>
            </a:r>
            <a:endParaRPr dirty="0"/>
          </a:p>
        </p:txBody>
      </p:sp>
      <p:sp>
        <p:nvSpPr>
          <p:cNvPr id="266" name="Shape 2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72" name="Shape 2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85" name="Shape 28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lang="en-US" sz="1200" b="0" i="0" u="none" strike="noStrike" cap="none" baseline="0" dirty="0">
              <a:solidFill>
                <a:schemeClr val="dk1"/>
              </a:solidFill>
              <a:latin typeface="Calibri"/>
              <a:ea typeface="Calibri"/>
              <a:cs typeface="Calibri"/>
              <a:sym typeface="Calibri"/>
            </a:endParaRPr>
          </a:p>
        </p:txBody>
      </p:sp>
      <p:sp>
        <p:nvSpPr>
          <p:cNvPr id="286" name="Shape 28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r>
              <a:rPr lang="en-US"/>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98" name="Shape 2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04" name="Shape 3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lt1"/>
        </a:solidFill>
        <a:effectLst/>
      </p:bgPr>
    </p:bg>
    <p:spTree>
      <p:nvGrpSpPr>
        <p:cNvPr id="1" name="Shape 20"/>
        <p:cNvGrpSpPr/>
        <p:nvPr/>
      </p:nvGrpSpPr>
      <p:grpSpPr>
        <a:xfrm>
          <a:off x="0" y="0"/>
          <a:ext cx="0" cy="0"/>
          <a:chOff x="0" y="0"/>
          <a:chExt cx="0" cy="0"/>
        </a:xfrm>
      </p:grpSpPr>
      <p:sp>
        <p:nvSpPr>
          <p:cNvPr id="21" name="Shape 21"/>
          <p:cNvSpPr txBox="1">
            <a:spLocks noGrp="1"/>
          </p:cNvSpPr>
          <p:nvPr>
            <p:ph type="ctrTitle"/>
          </p:nvPr>
        </p:nvSpPr>
        <p:spPr>
          <a:xfrm>
            <a:off x="2286000" y="3124200"/>
            <a:ext cx="6172199" cy="1894361"/>
          </a:xfrm>
          <a:prstGeom prst="rect">
            <a:avLst/>
          </a:prstGeom>
          <a:noFill/>
          <a:ln>
            <a:noFill/>
          </a:ln>
        </p:spPr>
        <p:txBody>
          <a:bodyPr lIns="91425" tIns="91425" rIns="91425" bIns="91425" anchor="b" anchorCtr="0"/>
          <a:lstStyle>
            <a:lvl1pPr marL="0" marR="0" indent="0" algn="l" rtl="0">
              <a:spcBef>
                <a:spcPts val="0"/>
              </a:spcBef>
              <a:buClr>
                <a:schemeClr val="dk2"/>
              </a:buClr>
              <a:buFont typeface="Libre Baskerville"/>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2" name="Shape 22"/>
          <p:cNvSpPr txBox="1">
            <a:spLocks noGrp="1"/>
          </p:cNvSpPr>
          <p:nvPr>
            <p:ph type="subTitle" idx="1"/>
          </p:nvPr>
        </p:nvSpPr>
        <p:spPr>
          <a:xfrm>
            <a:off x="2286000" y="5003321"/>
            <a:ext cx="6172199" cy="1371599"/>
          </a:xfrm>
          <a:prstGeom prst="rect">
            <a:avLst/>
          </a:prstGeom>
          <a:noFill/>
          <a:ln>
            <a:noFill/>
          </a:ln>
        </p:spPr>
        <p:txBody>
          <a:bodyPr lIns="91425" tIns="91425" rIns="91425" bIns="91425" anchor="t" anchorCtr="0"/>
          <a:lstStyle>
            <a:lvl1pPr marL="0" marR="0" indent="0" algn="l" rtl="0">
              <a:spcBef>
                <a:spcPts val="600"/>
              </a:spcBef>
              <a:buClr>
                <a:schemeClr val="accent1"/>
              </a:buClr>
              <a:buFont typeface="Noto Symbol"/>
              <a:buNone/>
              <a:defRPr/>
            </a:lvl1pPr>
            <a:lvl2pPr marL="457200" marR="0" indent="0" algn="ctr" rtl="0">
              <a:spcBef>
                <a:spcPts val="420"/>
              </a:spcBef>
              <a:buClr>
                <a:schemeClr val="accent1"/>
              </a:buClr>
              <a:buFont typeface="Noto Symbol"/>
              <a:buNone/>
              <a:defRPr/>
            </a:lvl2pPr>
            <a:lvl3pPr marL="914400" marR="0" indent="0" algn="ctr" rtl="0">
              <a:spcBef>
                <a:spcPts val="360"/>
              </a:spcBef>
              <a:buClr>
                <a:srgbClr val="E07630"/>
              </a:buClr>
              <a:buFont typeface="Noto Symbol"/>
              <a:buNone/>
              <a:defRPr/>
            </a:lvl3pPr>
            <a:lvl4pPr marL="1371600" marR="0" indent="0" algn="ctr" rtl="0">
              <a:spcBef>
                <a:spcPts val="360"/>
              </a:spcBef>
              <a:buClr>
                <a:srgbClr val="FED6BB"/>
              </a:buClr>
              <a:buFont typeface="Noto Symbol"/>
              <a:buNone/>
              <a:defRPr/>
            </a:lvl4pPr>
            <a:lvl5pPr marL="1828800" marR="0" indent="0" algn="ctr" rtl="0">
              <a:spcBef>
                <a:spcPts val="320"/>
              </a:spcBef>
              <a:buClr>
                <a:srgbClr val="D0DCF2"/>
              </a:buClr>
              <a:buFont typeface="Noto Symbol"/>
              <a:buNone/>
              <a:defRPr/>
            </a:lvl5pPr>
            <a:lvl6pPr marL="2286000" marR="0" indent="0" algn="ctr" rtl="0">
              <a:spcBef>
                <a:spcPts val="320"/>
              </a:spcBef>
              <a:buClr>
                <a:schemeClr val="accent1"/>
              </a:buClr>
              <a:buFont typeface="Libre Baskerville"/>
              <a:buNone/>
              <a:defRPr/>
            </a:lvl6pPr>
            <a:lvl7pPr marL="2743200" marR="0" indent="0" algn="ctr" rtl="0">
              <a:spcBef>
                <a:spcPts val="280"/>
              </a:spcBef>
              <a:buClr>
                <a:srgbClr val="FED6BB"/>
              </a:buClr>
              <a:buFont typeface="Noto Symbol"/>
              <a:buNone/>
              <a:defRPr/>
            </a:lvl7pPr>
            <a:lvl8pPr marL="3200400" marR="0" indent="0" algn="ctr" rtl="0">
              <a:spcBef>
                <a:spcPts val="280"/>
              </a:spcBef>
              <a:buClr>
                <a:schemeClr val="accent2"/>
              </a:buClr>
              <a:buFont typeface="Libre Baskerville"/>
              <a:buNone/>
              <a:defRPr/>
            </a:lvl8pPr>
            <a:lvl9pPr marL="3657600" marR="0" indent="0" algn="ctr" rtl="0">
              <a:spcBef>
                <a:spcPts val="280"/>
              </a:spcBef>
              <a:buClr>
                <a:srgbClr val="E07630"/>
              </a:buClr>
              <a:buFont typeface="Libre Baskerville"/>
              <a:buNone/>
              <a:defRPr/>
            </a:lvl9pPr>
          </a:lstStyle>
          <a:p>
            <a:endParaRPr/>
          </a:p>
        </p:txBody>
      </p:sp>
      <p:sp>
        <p:nvSpPr>
          <p:cNvPr id="23" name="Shape 23"/>
          <p:cNvSpPr txBox="1">
            <a:spLocks noGrp="1"/>
          </p:cNvSpPr>
          <p:nvPr>
            <p:ph type="dt" idx="10"/>
          </p:nvPr>
        </p:nvSpPr>
        <p:spPr>
          <a:xfrm rot="5400000">
            <a:off x="7764621" y="1174097"/>
            <a:ext cx="2286000" cy="381000"/>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4" name="Shape 24"/>
          <p:cNvSpPr txBox="1">
            <a:spLocks noGrp="1"/>
          </p:cNvSpPr>
          <p:nvPr>
            <p:ph type="ftr" idx="11"/>
          </p:nvPr>
        </p:nvSpPr>
        <p:spPr>
          <a:xfrm rot="5400000">
            <a:off x="7077268" y="4181668"/>
            <a:ext cx="3657600" cy="384047"/>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 name="Shape 25"/>
          <p:cNvSpPr/>
          <p:nvPr/>
        </p:nvSpPr>
        <p:spPr>
          <a:xfrm>
            <a:off x="381000" y="0"/>
            <a:ext cx="609599" cy="6858000"/>
          </a:xfrm>
          <a:prstGeom prst="rect">
            <a:avLst/>
          </a:prstGeom>
          <a:solidFill>
            <a:srgbClr val="FED6BB">
              <a:alpha val="5372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26" name="Shape 26"/>
          <p:cNvSpPr/>
          <p:nvPr/>
        </p:nvSpPr>
        <p:spPr>
          <a:xfrm>
            <a:off x="276336" y="0"/>
            <a:ext cx="104663" cy="6858000"/>
          </a:xfrm>
          <a:prstGeom prst="rect">
            <a:avLst/>
          </a:prstGeom>
          <a:solidFill>
            <a:srgbClr val="FEE6D6">
              <a:alpha val="35686"/>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27" name="Shape 27"/>
          <p:cNvSpPr/>
          <p:nvPr/>
        </p:nvSpPr>
        <p:spPr>
          <a:xfrm>
            <a:off x="990600" y="0"/>
            <a:ext cx="181871" cy="6858000"/>
          </a:xfrm>
          <a:prstGeom prst="rect">
            <a:avLst/>
          </a:prstGeom>
          <a:solidFill>
            <a:srgbClr val="FEE6D6">
              <a:alpha val="69803"/>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28" name="Shape 28"/>
          <p:cNvSpPr/>
          <p:nvPr/>
        </p:nvSpPr>
        <p:spPr>
          <a:xfrm>
            <a:off x="1141320" y="0"/>
            <a:ext cx="230280" cy="6858000"/>
          </a:xfrm>
          <a:prstGeom prst="rect">
            <a:avLst/>
          </a:prstGeom>
          <a:solidFill>
            <a:srgbClr val="FEF4EC">
              <a:alpha val="7098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29" name="Shape 29"/>
          <p:cNvCxnSpPr/>
          <p:nvPr/>
        </p:nvCxnSpPr>
        <p:spPr>
          <a:xfrm>
            <a:off x="106343" y="0"/>
            <a:ext cx="0" cy="6858000"/>
          </a:xfrm>
          <a:prstGeom prst="straightConnector1">
            <a:avLst/>
          </a:prstGeom>
          <a:noFill/>
          <a:ln w="57150" cap="flat">
            <a:solidFill>
              <a:srgbClr val="FED6BB">
                <a:alpha val="72941"/>
              </a:srgbClr>
            </a:solidFill>
            <a:prstDash val="solid"/>
            <a:round/>
            <a:headEnd type="none" w="med" len="med"/>
            <a:tailEnd type="none" w="med" len="med"/>
          </a:ln>
        </p:spPr>
      </p:cxnSp>
      <p:cxnSp>
        <p:nvCxnSpPr>
          <p:cNvPr id="30" name="Shape 30"/>
          <p:cNvCxnSpPr/>
          <p:nvPr/>
        </p:nvCxnSpPr>
        <p:spPr>
          <a:xfrm>
            <a:off x="914400" y="0"/>
            <a:ext cx="0" cy="6858000"/>
          </a:xfrm>
          <a:prstGeom prst="straightConnector1">
            <a:avLst/>
          </a:prstGeom>
          <a:noFill/>
          <a:ln w="57150" cap="flat">
            <a:solidFill>
              <a:srgbClr val="FEF4EC">
                <a:alpha val="82745"/>
              </a:srgbClr>
            </a:solidFill>
            <a:prstDash val="solid"/>
            <a:round/>
            <a:headEnd type="none" w="med" len="med"/>
            <a:tailEnd type="none" w="med" len="med"/>
          </a:ln>
        </p:spPr>
      </p:cxnSp>
      <p:cxnSp>
        <p:nvCxnSpPr>
          <p:cNvPr id="31" name="Shape 31"/>
          <p:cNvCxnSpPr/>
          <p:nvPr/>
        </p:nvCxnSpPr>
        <p:spPr>
          <a:xfrm>
            <a:off x="854112" y="0"/>
            <a:ext cx="0" cy="6858000"/>
          </a:xfrm>
          <a:prstGeom prst="straightConnector1">
            <a:avLst/>
          </a:prstGeom>
          <a:noFill/>
          <a:ln w="57150" cap="flat">
            <a:solidFill>
              <a:srgbClr val="FED6BB"/>
            </a:solidFill>
            <a:prstDash val="solid"/>
            <a:round/>
            <a:headEnd type="none" w="med" len="med"/>
            <a:tailEnd type="none" w="med" len="med"/>
          </a:ln>
        </p:spPr>
      </p:cxnSp>
      <p:cxnSp>
        <p:nvCxnSpPr>
          <p:cNvPr id="32" name="Shape 32"/>
          <p:cNvCxnSpPr/>
          <p:nvPr/>
        </p:nvCxnSpPr>
        <p:spPr>
          <a:xfrm>
            <a:off x="1726640" y="0"/>
            <a:ext cx="0" cy="6858000"/>
          </a:xfrm>
          <a:prstGeom prst="straightConnector1">
            <a:avLst/>
          </a:prstGeom>
          <a:noFill/>
          <a:ln w="28575" cap="flat">
            <a:solidFill>
              <a:srgbClr val="FED6BB">
                <a:alpha val="81960"/>
              </a:srgbClr>
            </a:solidFill>
            <a:prstDash val="solid"/>
            <a:round/>
            <a:headEnd type="none" w="med" len="med"/>
            <a:tailEnd type="none" w="med" len="med"/>
          </a:ln>
        </p:spPr>
      </p:cxnSp>
      <p:cxnSp>
        <p:nvCxnSpPr>
          <p:cNvPr id="33" name="Shape 33"/>
          <p:cNvCxnSpPr/>
          <p:nvPr/>
        </p:nvCxnSpPr>
        <p:spPr>
          <a:xfrm>
            <a:off x="1066800" y="0"/>
            <a:ext cx="0" cy="6858000"/>
          </a:xfrm>
          <a:prstGeom prst="straightConnector1">
            <a:avLst/>
          </a:prstGeom>
          <a:noFill/>
          <a:ln w="9525" cap="flat">
            <a:solidFill>
              <a:srgbClr val="FED6BB"/>
            </a:solidFill>
            <a:prstDash val="solid"/>
            <a:round/>
            <a:headEnd type="none" w="med" len="med"/>
            <a:tailEnd type="none" w="med" len="med"/>
          </a:ln>
        </p:spPr>
      </p:cxnSp>
      <p:cxnSp>
        <p:nvCxnSpPr>
          <p:cNvPr id="34" name="Shape 34"/>
          <p:cNvCxnSpPr/>
          <p:nvPr/>
        </p:nvCxnSpPr>
        <p:spPr>
          <a:xfrm>
            <a:off x="9113856" y="0"/>
            <a:ext cx="0" cy="6858000"/>
          </a:xfrm>
          <a:prstGeom prst="straightConnector1">
            <a:avLst/>
          </a:prstGeom>
          <a:noFill/>
          <a:ln w="57150" cap="flat">
            <a:solidFill>
              <a:srgbClr val="FED6BB"/>
            </a:solidFill>
            <a:prstDash val="solid"/>
            <a:round/>
            <a:headEnd type="none" w="med" len="med"/>
            <a:tailEnd type="none" w="med" len="med"/>
          </a:ln>
        </p:spPr>
      </p:cxnSp>
      <p:sp>
        <p:nvSpPr>
          <p:cNvPr id="35" name="Shape 35"/>
          <p:cNvSpPr/>
          <p:nvPr/>
        </p:nvSpPr>
        <p:spPr>
          <a:xfrm>
            <a:off x="1219200" y="0"/>
            <a:ext cx="76199" cy="6858000"/>
          </a:xfrm>
          <a:prstGeom prst="rect">
            <a:avLst/>
          </a:prstGeom>
          <a:solidFill>
            <a:srgbClr val="FED6BB">
              <a:alpha val="5098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36" name="Shape 36"/>
          <p:cNvSpPr/>
          <p:nvPr/>
        </p:nvSpPr>
        <p:spPr>
          <a:xfrm>
            <a:off x="609600" y="3429000"/>
            <a:ext cx="1295400" cy="1295400"/>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37" name="Shape 37"/>
          <p:cNvSpPr/>
          <p:nvPr/>
        </p:nvSpPr>
        <p:spPr>
          <a:xfrm>
            <a:off x="1309632" y="4866751"/>
            <a:ext cx="641424" cy="641424"/>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38" name="Shape 38"/>
          <p:cNvSpPr/>
          <p:nvPr/>
        </p:nvSpPr>
        <p:spPr>
          <a:xfrm>
            <a:off x="1091079" y="5500632"/>
            <a:ext cx="137159" cy="13715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39" name="Shape 39"/>
          <p:cNvSpPr/>
          <p:nvPr/>
        </p:nvSpPr>
        <p:spPr>
          <a:xfrm>
            <a:off x="1664208" y="5788151"/>
            <a:ext cx="274319" cy="27431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40" name="Shape 40"/>
          <p:cNvSpPr/>
          <p:nvPr/>
        </p:nvSpPr>
        <p:spPr>
          <a:xfrm>
            <a:off x="1905000" y="4495800"/>
            <a:ext cx="365759" cy="36575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41" name="Shape 41"/>
          <p:cNvSpPr txBox="1">
            <a:spLocks noGrp="1"/>
          </p:cNvSpPr>
          <p:nvPr>
            <p:ph type="sldNum" idx="12"/>
          </p:nvPr>
        </p:nvSpPr>
        <p:spPr>
          <a:xfrm>
            <a:off x="1325544" y="4928701"/>
            <a:ext cx="609599" cy="517524"/>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274637"/>
            <a:ext cx="7467600" cy="1143000"/>
          </a:xfrm>
          <a:prstGeom prst="rect">
            <a:avLst/>
          </a:prstGeom>
          <a:noFill/>
          <a:ln>
            <a:noFill/>
          </a:ln>
        </p:spPr>
        <p:txBody>
          <a:bodyPr lIns="91425" tIns="91425" rIns="91425" bIns="91425" anchor="b" anchorCtr="0"/>
          <a:lstStyle>
            <a:lvl1pPr algn="l" rtl="0">
              <a:spcBef>
                <a:spcPts val="0"/>
              </a:spcBef>
              <a:buClr>
                <a:schemeClr val="dk2"/>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1"/>
          </p:nvPr>
        </p:nvSpPr>
        <p:spPr>
          <a:xfrm>
            <a:off x="457200" y="1600200"/>
            <a:ext cx="7467600" cy="4873751"/>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45" name="Shape 45"/>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6" name="Shape 46"/>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7" name="Shape 47"/>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2"/>
        </a:solidFill>
        <a:effectLst/>
      </p:bgPr>
    </p:bg>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2286000" y="2895600"/>
            <a:ext cx="6172199" cy="2053590"/>
          </a:xfrm>
          <a:prstGeom prst="rect">
            <a:avLst/>
          </a:prstGeom>
          <a:noFill/>
          <a:ln>
            <a:noFill/>
          </a:ln>
        </p:spPr>
        <p:txBody>
          <a:bodyPr lIns="91425" tIns="91425" rIns="91425" bIns="91425" anchor="b" anchorCtr="0"/>
          <a:lstStyle>
            <a:lvl1pPr algn="l" rtl="0">
              <a:spcBef>
                <a:spcPts val="0"/>
              </a:spcBef>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0" name="Shape 50"/>
          <p:cNvSpPr txBox="1">
            <a:spLocks noGrp="1"/>
          </p:cNvSpPr>
          <p:nvPr>
            <p:ph type="body" idx="1"/>
          </p:nvPr>
        </p:nvSpPr>
        <p:spPr>
          <a:xfrm>
            <a:off x="2286000" y="5010150"/>
            <a:ext cx="6172199" cy="1371599"/>
          </a:xfrm>
          <a:prstGeom prst="rect">
            <a:avLst/>
          </a:prstGeom>
          <a:noFill/>
          <a:ln>
            <a:noFill/>
          </a:ln>
        </p:spPr>
        <p:txBody>
          <a:bodyPr lIns="91425" tIns="91425" rIns="91425" bIns="91425" anchor="t" anchorCtr="0"/>
          <a:lstStyle>
            <a:lvl1pPr marL="0" indent="0" rtl="0">
              <a:spcBef>
                <a:spcPts val="0"/>
              </a:spcBef>
              <a:buClr>
                <a:schemeClr val="lt2"/>
              </a:buClr>
              <a:buFont typeface="Libre Baskerville"/>
              <a:buNone/>
              <a:defRPr/>
            </a:lvl1pPr>
            <a:lvl2pPr rtl="0">
              <a:spcBef>
                <a:spcPts val="0"/>
              </a:spcBef>
              <a:buClr>
                <a:schemeClr val="lt1"/>
              </a:buClr>
              <a:buFont typeface="Libre Baskerville"/>
              <a:buNone/>
              <a:defRPr/>
            </a:lvl2pPr>
            <a:lvl3pPr rtl="0">
              <a:spcBef>
                <a:spcPts val="0"/>
              </a:spcBef>
              <a:buClr>
                <a:schemeClr val="lt1"/>
              </a:buClr>
              <a:buFont typeface="Libre Baskerville"/>
              <a:buNone/>
              <a:defRPr/>
            </a:lvl3pPr>
            <a:lvl4pPr rtl="0">
              <a:spcBef>
                <a:spcPts val="0"/>
              </a:spcBef>
              <a:buClr>
                <a:schemeClr val="lt1"/>
              </a:buClr>
              <a:buFont typeface="Libre Baskerville"/>
              <a:buNone/>
              <a:defRPr/>
            </a:lvl4pPr>
            <a:lvl5pPr rtl="0">
              <a:spcBef>
                <a:spcPts val="0"/>
              </a:spcBef>
              <a:buClr>
                <a:schemeClr val="lt1"/>
              </a:buClr>
              <a:buFont typeface="Libre Baskervill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1" name="Shape 51"/>
          <p:cNvSpPr txBox="1">
            <a:spLocks noGrp="1"/>
          </p:cNvSpPr>
          <p:nvPr>
            <p:ph type="dt" idx="10"/>
          </p:nvPr>
        </p:nvSpPr>
        <p:spPr>
          <a:xfrm rot="5400000">
            <a:off x="7763256" y="1170432"/>
            <a:ext cx="2286000" cy="381000"/>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2" name="Shape 52"/>
          <p:cNvSpPr txBox="1">
            <a:spLocks noGrp="1"/>
          </p:cNvSpPr>
          <p:nvPr>
            <p:ph type="ftr" idx="11"/>
          </p:nvPr>
        </p:nvSpPr>
        <p:spPr>
          <a:xfrm rot="5400000">
            <a:off x="7077455" y="4178808"/>
            <a:ext cx="3657600" cy="384047"/>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3" name="Shape 53"/>
          <p:cNvSpPr/>
          <p:nvPr/>
        </p:nvSpPr>
        <p:spPr>
          <a:xfrm>
            <a:off x="381000" y="0"/>
            <a:ext cx="609599" cy="6858000"/>
          </a:xfrm>
          <a:prstGeom prst="rect">
            <a:avLst/>
          </a:prstGeom>
          <a:solidFill>
            <a:srgbClr val="FED6BB">
              <a:alpha val="5372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54" name="Shape 54"/>
          <p:cNvSpPr/>
          <p:nvPr/>
        </p:nvSpPr>
        <p:spPr>
          <a:xfrm>
            <a:off x="276336" y="0"/>
            <a:ext cx="104663" cy="6858000"/>
          </a:xfrm>
          <a:prstGeom prst="rect">
            <a:avLst/>
          </a:prstGeom>
          <a:solidFill>
            <a:srgbClr val="FEE6D6">
              <a:alpha val="35686"/>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55" name="Shape 55"/>
          <p:cNvSpPr/>
          <p:nvPr/>
        </p:nvSpPr>
        <p:spPr>
          <a:xfrm>
            <a:off x="990600" y="0"/>
            <a:ext cx="181871" cy="6858000"/>
          </a:xfrm>
          <a:prstGeom prst="rect">
            <a:avLst/>
          </a:prstGeom>
          <a:solidFill>
            <a:srgbClr val="FEE6D6">
              <a:alpha val="69803"/>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56" name="Shape 56"/>
          <p:cNvSpPr/>
          <p:nvPr/>
        </p:nvSpPr>
        <p:spPr>
          <a:xfrm>
            <a:off x="1141320" y="0"/>
            <a:ext cx="230280" cy="6858000"/>
          </a:xfrm>
          <a:prstGeom prst="rect">
            <a:avLst/>
          </a:prstGeom>
          <a:solidFill>
            <a:srgbClr val="FEF4EC">
              <a:alpha val="7098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57" name="Shape 57"/>
          <p:cNvCxnSpPr/>
          <p:nvPr/>
        </p:nvCxnSpPr>
        <p:spPr>
          <a:xfrm>
            <a:off x="106343" y="0"/>
            <a:ext cx="0" cy="6858000"/>
          </a:xfrm>
          <a:prstGeom prst="straightConnector1">
            <a:avLst/>
          </a:prstGeom>
          <a:noFill/>
          <a:ln w="57150" cap="flat">
            <a:solidFill>
              <a:srgbClr val="FED6BB">
                <a:alpha val="72941"/>
              </a:srgbClr>
            </a:solidFill>
            <a:prstDash val="solid"/>
            <a:round/>
            <a:headEnd type="none" w="med" len="med"/>
            <a:tailEnd type="none" w="med" len="med"/>
          </a:ln>
        </p:spPr>
      </p:cxnSp>
      <p:cxnSp>
        <p:nvCxnSpPr>
          <p:cNvPr id="58" name="Shape 58"/>
          <p:cNvCxnSpPr/>
          <p:nvPr/>
        </p:nvCxnSpPr>
        <p:spPr>
          <a:xfrm>
            <a:off x="914400" y="0"/>
            <a:ext cx="0" cy="6858000"/>
          </a:xfrm>
          <a:prstGeom prst="straightConnector1">
            <a:avLst/>
          </a:prstGeom>
          <a:noFill/>
          <a:ln w="57150" cap="flat">
            <a:solidFill>
              <a:srgbClr val="FEF4EC">
                <a:alpha val="82745"/>
              </a:srgbClr>
            </a:solidFill>
            <a:prstDash val="solid"/>
            <a:round/>
            <a:headEnd type="none" w="med" len="med"/>
            <a:tailEnd type="none" w="med" len="med"/>
          </a:ln>
        </p:spPr>
      </p:cxnSp>
      <p:cxnSp>
        <p:nvCxnSpPr>
          <p:cNvPr id="59" name="Shape 59"/>
          <p:cNvCxnSpPr/>
          <p:nvPr/>
        </p:nvCxnSpPr>
        <p:spPr>
          <a:xfrm>
            <a:off x="854112" y="0"/>
            <a:ext cx="0" cy="6858000"/>
          </a:xfrm>
          <a:prstGeom prst="straightConnector1">
            <a:avLst/>
          </a:prstGeom>
          <a:noFill/>
          <a:ln w="57150" cap="flat">
            <a:solidFill>
              <a:srgbClr val="FED6BB"/>
            </a:solidFill>
            <a:prstDash val="solid"/>
            <a:round/>
            <a:headEnd type="none" w="med" len="med"/>
            <a:tailEnd type="none" w="med" len="med"/>
          </a:ln>
        </p:spPr>
      </p:cxnSp>
      <p:cxnSp>
        <p:nvCxnSpPr>
          <p:cNvPr id="60" name="Shape 60"/>
          <p:cNvCxnSpPr/>
          <p:nvPr/>
        </p:nvCxnSpPr>
        <p:spPr>
          <a:xfrm>
            <a:off x="1726640" y="0"/>
            <a:ext cx="0" cy="6858000"/>
          </a:xfrm>
          <a:prstGeom prst="straightConnector1">
            <a:avLst/>
          </a:prstGeom>
          <a:noFill/>
          <a:ln w="28575" cap="flat">
            <a:solidFill>
              <a:srgbClr val="FED6BB">
                <a:alpha val="81960"/>
              </a:srgbClr>
            </a:solidFill>
            <a:prstDash val="solid"/>
            <a:round/>
            <a:headEnd type="none" w="med" len="med"/>
            <a:tailEnd type="none" w="med" len="med"/>
          </a:ln>
        </p:spPr>
      </p:cxnSp>
      <p:cxnSp>
        <p:nvCxnSpPr>
          <p:cNvPr id="61" name="Shape 61"/>
          <p:cNvCxnSpPr/>
          <p:nvPr/>
        </p:nvCxnSpPr>
        <p:spPr>
          <a:xfrm>
            <a:off x="1066800" y="0"/>
            <a:ext cx="0" cy="6858000"/>
          </a:xfrm>
          <a:prstGeom prst="straightConnector1">
            <a:avLst/>
          </a:prstGeom>
          <a:noFill/>
          <a:ln w="9525" cap="flat">
            <a:solidFill>
              <a:srgbClr val="FED6BB"/>
            </a:solidFill>
            <a:prstDash val="solid"/>
            <a:round/>
            <a:headEnd type="none" w="med" len="med"/>
            <a:tailEnd type="none" w="med" len="med"/>
          </a:ln>
        </p:spPr>
      </p:cxnSp>
      <p:sp>
        <p:nvSpPr>
          <p:cNvPr id="62" name="Shape 62"/>
          <p:cNvSpPr/>
          <p:nvPr/>
        </p:nvSpPr>
        <p:spPr>
          <a:xfrm>
            <a:off x="1219200" y="0"/>
            <a:ext cx="76199" cy="6858000"/>
          </a:xfrm>
          <a:prstGeom prst="rect">
            <a:avLst/>
          </a:prstGeom>
          <a:solidFill>
            <a:srgbClr val="FED6BB">
              <a:alpha val="5098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63" name="Shape 63"/>
          <p:cNvSpPr/>
          <p:nvPr/>
        </p:nvSpPr>
        <p:spPr>
          <a:xfrm>
            <a:off x="609600" y="3429000"/>
            <a:ext cx="1295400" cy="1295400"/>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64" name="Shape 64"/>
          <p:cNvSpPr/>
          <p:nvPr/>
        </p:nvSpPr>
        <p:spPr>
          <a:xfrm>
            <a:off x="1324704" y="4866751"/>
            <a:ext cx="641424" cy="641424"/>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65" name="Shape 65"/>
          <p:cNvSpPr/>
          <p:nvPr/>
        </p:nvSpPr>
        <p:spPr>
          <a:xfrm>
            <a:off x="1091079" y="5500632"/>
            <a:ext cx="137159" cy="13715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66" name="Shape 66"/>
          <p:cNvSpPr/>
          <p:nvPr/>
        </p:nvSpPr>
        <p:spPr>
          <a:xfrm>
            <a:off x="1664208" y="5791200"/>
            <a:ext cx="274319" cy="27431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67" name="Shape 67"/>
          <p:cNvSpPr/>
          <p:nvPr/>
        </p:nvSpPr>
        <p:spPr>
          <a:xfrm>
            <a:off x="1879040" y="4479887"/>
            <a:ext cx="365759" cy="36575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68" name="Shape 68"/>
          <p:cNvCxnSpPr/>
          <p:nvPr/>
        </p:nvCxnSpPr>
        <p:spPr>
          <a:xfrm>
            <a:off x="9097943" y="0"/>
            <a:ext cx="0" cy="6858000"/>
          </a:xfrm>
          <a:prstGeom prst="straightConnector1">
            <a:avLst/>
          </a:prstGeom>
          <a:noFill/>
          <a:ln w="57150" cap="flat">
            <a:solidFill>
              <a:srgbClr val="FED6BB"/>
            </a:solidFill>
            <a:prstDash val="solid"/>
            <a:round/>
            <a:headEnd type="none" w="med" len="med"/>
            <a:tailEnd type="none" w="med" len="med"/>
          </a:ln>
        </p:spPr>
      </p:cxnSp>
      <p:sp>
        <p:nvSpPr>
          <p:cNvPr id="69" name="Shape 69"/>
          <p:cNvSpPr txBox="1">
            <a:spLocks noGrp="1"/>
          </p:cNvSpPr>
          <p:nvPr>
            <p:ph type="sldNum" idx="12"/>
          </p:nvPr>
        </p:nvSpPr>
        <p:spPr>
          <a:xfrm>
            <a:off x="1340616" y="4928701"/>
            <a:ext cx="609599" cy="517524"/>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74637"/>
            <a:ext cx="7467600" cy="1143000"/>
          </a:xfrm>
          <a:prstGeom prst="rect">
            <a:avLst/>
          </a:prstGeom>
          <a:noFill/>
          <a:ln>
            <a:noFill/>
          </a:ln>
        </p:spPr>
        <p:txBody>
          <a:bodyPr lIns="91425" tIns="91425" rIns="91425" bIns="91425" anchor="b" anchorCtr="0"/>
          <a:lstStyle>
            <a:lvl1pPr algn="l" rtl="0">
              <a:spcBef>
                <a:spcPts val="0"/>
              </a:spcBef>
              <a:buClr>
                <a:schemeClr val="dk2"/>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2" name="Shape 72"/>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3" name="Shape 73"/>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4" name="Shape 74"/>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5" name="Shape 75"/>
          <p:cNvSpPr txBox="1">
            <a:spLocks noGrp="1"/>
          </p:cNvSpPr>
          <p:nvPr>
            <p:ph type="body" idx="1"/>
          </p:nvPr>
        </p:nvSpPr>
        <p:spPr>
          <a:xfrm>
            <a:off x="457200" y="1600200"/>
            <a:ext cx="3657600" cy="4572000"/>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76" name="Shape 76"/>
          <p:cNvSpPr txBox="1">
            <a:spLocks noGrp="1"/>
          </p:cNvSpPr>
          <p:nvPr>
            <p:ph type="body" idx="2"/>
          </p:nvPr>
        </p:nvSpPr>
        <p:spPr>
          <a:xfrm>
            <a:off x="4270248" y="1600200"/>
            <a:ext cx="3657600" cy="4572000"/>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3050"/>
            <a:ext cx="7543800" cy="1143000"/>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9" name="Shape 79"/>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0" name="Shape 80"/>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1" name="Shape 81"/>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2" name="Shape 82"/>
          <p:cNvSpPr txBox="1">
            <a:spLocks noGrp="1"/>
          </p:cNvSpPr>
          <p:nvPr>
            <p:ph type="body" idx="1"/>
          </p:nvPr>
        </p:nvSpPr>
        <p:spPr>
          <a:xfrm>
            <a:off x="457200" y="2362200"/>
            <a:ext cx="3657600" cy="3886200"/>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83" name="Shape 83"/>
          <p:cNvSpPr txBox="1">
            <a:spLocks noGrp="1"/>
          </p:cNvSpPr>
          <p:nvPr>
            <p:ph type="body" idx="2"/>
          </p:nvPr>
        </p:nvSpPr>
        <p:spPr>
          <a:xfrm>
            <a:off x="4371975" y="2362200"/>
            <a:ext cx="3657600" cy="3886200"/>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84" name="Shape 84"/>
          <p:cNvSpPr>
            <a:spLocks noGrp="1"/>
          </p:cNvSpPr>
          <p:nvPr>
            <p:ph type="body" idx="3"/>
          </p:nvPr>
        </p:nvSpPr>
        <p:spPr>
          <a:xfrm>
            <a:off x="457200" y="1569720"/>
            <a:ext cx="3657600" cy="658368"/>
          </a:xfrm>
          <a:prstGeom prst="roundRect">
            <a:avLst>
              <a:gd name="adj" fmla="val 16667"/>
            </a:avLst>
          </a:prstGeom>
          <a:solidFill>
            <a:schemeClr val="accent1"/>
          </a:solidFill>
          <a:ln>
            <a:noFill/>
          </a:ln>
        </p:spPr>
        <p:txBody>
          <a:bodyPr lIns="91425" tIns="91425" rIns="91425" bIns="91425" anchor="ctr" anchorCtr="0"/>
          <a:lstStyle>
            <a:lvl1pPr marL="0" indent="0" rtl="0">
              <a:spcBef>
                <a:spcPts val="0"/>
              </a:spcBef>
              <a:buClr>
                <a:srgbClr val="FFFFFF"/>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a:spLocks noGrp="1"/>
          </p:cNvSpPr>
          <p:nvPr>
            <p:ph type="body" idx="4"/>
          </p:nvPr>
        </p:nvSpPr>
        <p:spPr>
          <a:xfrm>
            <a:off x="4343400" y="1569720"/>
            <a:ext cx="3657600" cy="658368"/>
          </a:xfrm>
          <a:prstGeom prst="roundRect">
            <a:avLst>
              <a:gd name="adj" fmla="val 16667"/>
            </a:avLst>
          </a:prstGeom>
          <a:solidFill>
            <a:schemeClr val="accent1"/>
          </a:solidFill>
          <a:ln>
            <a:noFill/>
          </a:ln>
        </p:spPr>
        <p:txBody>
          <a:bodyPr lIns="91425" tIns="91425" rIns="91425" bIns="91425" anchor="ctr" anchorCtr="0"/>
          <a:lstStyle>
            <a:lvl1pPr marL="0" indent="0" rtl="0">
              <a:spcBef>
                <a:spcPts val="0"/>
              </a:spcBef>
              <a:buClr>
                <a:srgbClr val="FFFFFF"/>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74637"/>
            <a:ext cx="7467600" cy="1143000"/>
          </a:xfrm>
          <a:prstGeom prst="rect">
            <a:avLst/>
          </a:prstGeom>
          <a:noFill/>
          <a:ln>
            <a:noFill/>
          </a:ln>
        </p:spPr>
        <p:txBody>
          <a:bodyPr lIns="91425" tIns="91425" rIns="91425" bIns="91425" anchor="b" anchorCtr="0"/>
          <a:lstStyle>
            <a:lvl1pPr algn="l" rtl="0">
              <a:spcBef>
                <a:spcPts val="0"/>
              </a:spcBef>
              <a:buClr>
                <a:schemeClr val="dk2"/>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8" name="Shape 88"/>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9" name="Shape 89"/>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0" name="Shape 90"/>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1"/>
        <p:cNvGrpSpPr/>
        <p:nvPr/>
      </p:nvGrpSpPr>
      <p:grpSpPr>
        <a:xfrm>
          <a:off x="0" y="0"/>
          <a:ext cx="0" cy="0"/>
          <a:chOff x="0" y="0"/>
          <a:chExt cx="0" cy="0"/>
        </a:xfrm>
      </p:grpSpPr>
      <p:sp>
        <p:nvSpPr>
          <p:cNvPr id="92" name="Shape 92"/>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3" name="Shape 93"/>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4" name="Shape 94"/>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bg>
      <p:bgPr>
        <a:solidFill>
          <a:schemeClr val="lt1"/>
        </a:solidFill>
        <a:effectLst/>
      </p:bgPr>
    </p:bg>
    <p:spTree>
      <p:nvGrpSpPr>
        <p:cNvPr id="1" name="Shape 95"/>
        <p:cNvGrpSpPr/>
        <p:nvPr/>
      </p:nvGrpSpPr>
      <p:grpSpPr>
        <a:xfrm>
          <a:off x="0" y="0"/>
          <a:ext cx="0" cy="0"/>
          <a:chOff x="0" y="0"/>
          <a:chExt cx="0" cy="0"/>
        </a:xfrm>
      </p:grpSpPr>
      <p:cxnSp>
        <p:nvCxnSpPr>
          <p:cNvPr id="96" name="Shape 96"/>
          <p:cNvCxnSpPr/>
          <p:nvPr/>
        </p:nvCxnSpPr>
        <p:spPr>
          <a:xfrm>
            <a:off x="8763000" y="0"/>
            <a:ext cx="0" cy="6858000"/>
          </a:xfrm>
          <a:prstGeom prst="straightConnector1">
            <a:avLst/>
          </a:prstGeom>
          <a:noFill/>
          <a:ln w="38100" cap="flat">
            <a:solidFill>
              <a:srgbClr val="FED6BB">
                <a:alpha val="92941"/>
              </a:srgbClr>
            </a:solidFill>
            <a:prstDash val="solid"/>
            <a:round/>
            <a:headEnd type="none" w="med" len="med"/>
            <a:tailEnd type="none" w="med" len="med"/>
          </a:ln>
        </p:spPr>
      </p:cxnSp>
      <p:sp>
        <p:nvSpPr>
          <p:cNvPr id="97" name="Shape 97"/>
          <p:cNvSpPr txBox="1">
            <a:spLocks noGrp="1"/>
          </p:cNvSpPr>
          <p:nvPr>
            <p:ph type="title"/>
          </p:nvPr>
        </p:nvSpPr>
        <p:spPr>
          <a:xfrm rot="5400000">
            <a:off x="3371849" y="3200400"/>
            <a:ext cx="6309360" cy="457200"/>
          </a:xfrm>
          <a:prstGeom prst="rect">
            <a:avLst/>
          </a:prstGeom>
          <a:noFill/>
          <a:ln>
            <a:noFill/>
          </a:ln>
        </p:spPr>
        <p:txBody>
          <a:bodyPr lIns="91425" tIns="91425" rIns="91425" bIns="91425" anchor="b" anchorCtr="0"/>
          <a:lstStyle>
            <a:lvl1pPr algn="l" rtl="0">
              <a:spcBef>
                <a:spcPts val="0"/>
              </a:spcBef>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8" name="Shape 98"/>
          <p:cNvSpPr txBox="1">
            <a:spLocks noGrp="1"/>
          </p:cNvSpPr>
          <p:nvPr>
            <p:ph type="body" idx="1"/>
          </p:nvPr>
        </p:nvSpPr>
        <p:spPr>
          <a:xfrm>
            <a:off x="6812279" y="274319"/>
            <a:ext cx="1527047" cy="4983479"/>
          </a:xfrm>
          <a:prstGeom prst="rect">
            <a:avLst/>
          </a:prstGeom>
          <a:noFill/>
          <a:ln>
            <a:noFill/>
          </a:ln>
        </p:spPr>
        <p:txBody>
          <a:bodyPr lIns="91425" tIns="91425" rIns="91425" bIns="91425" anchor="t" anchorCtr="0"/>
          <a:lstStyle>
            <a:lvl1pPr marL="0" indent="0" rtl="0">
              <a:spcBef>
                <a:spcPts val="400"/>
              </a:spcBef>
              <a:spcAft>
                <a:spcPts val="1000"/>
              </a:spcAft>
              <a:buFont typeface="Libre Baskerville"/>
              <a:buNone/>
              <a:defRPr/>
            </a:lvl1pPr>
            <a:lvl2pPr rtl="0">
              <a:spcBef>
                <a:spcPts val="0"/>
              </a:spcBef>
              <a:buFont typeface="Libre Baskerville"/>
              <a:buNone/>
              <a:defRPr/>
            </a:lvl2pPr>
            <a:lvl3pPr rtl="0">
              <a:spcBef>
                <a:spcPts val="0"/>
              </a:spcBef>
              <a:buFont typeface="Libre Baskerville"/>
              <a:buNone/>
              <a:defRPr/>
            </a:lvl3pPr>
            <a:lvl4pPr rtl="0">
              <a:spcBef>
                <a:spcPts val="0"/>
              </a:spcBef>
              <a:buFont typeface="Libre Baskerville"/>
              <a:buNone/>
              <a:defRPr/>
            </a:lvl4pPr>
            <a:lvl5pPr rtl="0">
              <a:spcBef>
                <a:spcPts val="0"/>
              </a:spcBef>
              <a:buFont typeface="Libre Baskervill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cxnSp>
        <p:nvCxnSpPr>
          <p:cNvPr id="99" name="Shape 99"/>
          <p:cNvCxnSpPr/>
          <p:nvPr/>
        </p:nvCxnSpPr>
        <p:spPr>
          <a:xfrm>
            <a:off x="6248400" y="0"/>
            <a:ext cx="0" cy="6858000"/>
          </a:xfrm>
          <a:prstGeom prst="straightConnector1">
            <a:avLst/>
          </a:prstGeom>
          <a:noFill/>
          <a:ln w="38100" cap="flat">
            <a:solidFill>
              <a:srgbClr val="FED6BB"/>
            </a:solidFill>
            <a:prstDash val="solid"/>
            <a:round/>
            <a:headEnd type="none" w="med" len="med"/>
            <a:tailEnd type="none" w="med" len="med"/>
          </a:ln>
        </p:spPr>
      </p:cxnSp>
      <p:cxnSp>
        <p:nvCxnSpPr>
          <p:cNvPr id="100" name="Shape 100"/>
          <p:cNvCxnSpPr/>
          <p:nvPr/>
        </p:nvCxnSpPr>
        <p:spPr>
          <a:xfrm>
            <a:off x="6192296" y="0"/>
            <a:ext cx="0" cy="6858000"/>
          </a:xfrm>
          <a:prstGeom prst="straightConnector1">
            <a:avLst/>
          </a:prstGeom>
          <a:noFill/>
          <a:ln w="12700" cap="flat">
            <a:solidFill>
              <a:schemeClr val="accent1"/>
            </a:solidFill>
            <a:prstDash val="solid"/>
            <a:round/>
            <a:headEnd type="none" w="med" len="med"/>
            <a:tailEnd type="none" w="med" len="med"/>
          </a:ln>
        </p:spPr>
      </p:cxnSp>
      <p:cxnSp>
        <p:nvCxnSpPr>
          <p:cNvPr id="101" name="Shape 101"/>
          <p:cNvCxnSpPr/>
          <p:nvPr/>
        </p:nvCxnSpPr>
        <p:spPr>
          <a:xfrm>
            <a:off x="8991600" y="0"/>
            <a:ext cx="0" cy="6858000"/>
          </a:xfrm>
          <a:prstGeom prst="straightConnector1">
            <a:avLst/>
          </a:prstGeom>
          <a:noFill/>
          <a:ln w="19050" cap="flat">
            <a:solidFill>
              <a:schemeClr val="accent1"/>
            </a:solidFill>
            <a:prstDash val="solid"/>
            <a:round/>
            <a:headEnd type="none" w="med" len="med"/>
            <a:tailEnd type="none" w="med" len="med"/>
          </a:ln>
        </p:spPr>
      </p:cxnSp>
      <p:sp>
        <p:nvSpPr>
          <p:cNvPr id="102" name="Shape 102"/>
          <p:cNvSpPr/>
          <p:nvPr/>
        </p:nvSpPr>
        <p:spPr>
          <a:xfrm>
            <a:off x="8839200" y="0"/>
            <a:ext cx="304799" cy="6858000"/>
          </a:xfrm>
          <a:prstGeom prst="rect">
            <a:avLst/>
          </a:prstGeom>
          <a:solidFill>
            <a:srgbClr val="FED6BB">
              <a:alpha val="86666"/>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103" name="Shape 103"/>
          <p:cNvCxnSpPr/>
          <p:nvPr/>
        </p:nvCxnSpPr>
        <p:spPr>
          <a:xfrm>
            <a:off x="8915400" y="0"/>
            <a:ext cx="0" cy="6858000"/>
          </a:xfrm>
          <a:prstGeom prst="straightConnector1">
            <a:avLst/>
          </a:prstGeom>
          <a:noFill/>
          <a:ln w="9525" cap="flat">
            <a:solidFill>
              <a:schemeClr val="accent1"/>
            </a:solidFill>
            <a:prstDash val="solid"/>
            <a:round/>
            <a:headEnd type="none" w="med" len="med"/>
            <a:tailEnd type="none" w="med" len="med"/>
          </a:ln>
        </p:spPr>
      </p:cxnSp>
      <p:sp>
        <p:nvSpPr>
          <p:cNvPr id="104" name="Shape 104"/>
          <p:cNvSpPr/>
          <p:nvPr/>
        </p:nvSpPr>
        <p:spPr>
          <a:xfrm>
            <a:off x="8156447" y="5715000"/>
            <a:ext cx="548639" cy="54863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105" name="Shape 105"/>
          <p:cNvSpPr txBox="1">
            <a:spLocks noGrp="1"/>
          </p:cNvSpPr>
          <p:nvPr>
            <p:ph type="body" idx="2"/>
          </p:nvPr>
        </p:nvSpPr>
        <p:spPr>
          <a:xfrm>
            <a:off x="304800" y="274319"/>
            <a:ext cx="5638800" cy="6327647"/>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106" name="Shape 106"/>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7" name="Shape 107"/>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8" name="Shape 108"/>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09"/>
        <p:cNvGrpSpPr/>
        <p:nvPr/>
      </p:nvGrpSpPr>
      <p:grpSpPr>
        <a:xfrm>
          <a:off x="0" y="0"/>
          <a:ext cx="0" cy="0"/>
          <a:chOff x="0" y="0"/>
          <a:chExt cx="0" cy="0"/>
        </a:xfrm>
      </p:grpSpPr>
      <p:cxnSp>
        <p:nvCxnSpPr>
          <p:cNvPr id="110" name="Shape 110"/>
          <p:cNvCxnSpPr/>
          <p:nvPr/>
        </p:nvCxnSpPr>
        <p:spPr>
          <a:xfrm>
            <a:off x="8763000" y="0"/>
            <a:ext cx="0" cy="6858000"/>
          </a:xfrm>
          <a:prstGeom prst="straightConnector1">
            <a:avLst/>
          </a:prstGeom>
          <a:noFill/>
          <a:ln w="38100" cap="flat">
            <a:solidFill>
              <a:srgbClr val="FED6BB"/>
            </a:solidFill>
            <a:prstDash val="solid"/>
            <a:round/>
            <a:headEnd type="none" w="med" len="med"/>
            <a:tailEnd type="none" w="med" len="med"/>
          </a:ln>
        </p:spPr>
      </p:cxnSp>
      <p:sp>
        <p:nvSpPr>
          <p:cNvPr id="111" name="Shape 111"/>
          <p:cNvSpPr/>
          <p:nvPr/>
        </p:nvSpPr>
        <p:spPr>
          <a:xfrm>
            <a:off x="8156447" y="5715000"/>
            <a:ext cx="548639" cy="54863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112" name="Shape 112"/>
          <p:cNvSpPr txBox="1">
            <a:spLocks noGrp="1"/>
          </p:cNvSpPr>
          <p:nvPr>
            <p:ph type="title"/>
          </p:nvPr>
        </p:nvSpPr>
        <p:spPr>
          <a:xfrm rot="5400000">
            <a:off x="3350133" y="3200400"/>
            <a:ext cx="6309360" cy="457200"/>
          </a:xfrm>
          <a:prstGeom prst="rect">
            <a:avLst/>
          </a:prstGeom>
          <a:noFill/>
          <a:ln>
            <a:noFill/>
          </a:ln>
        </p:spPr>
        <p:txBody>
          <a:bodyPr lIns="91425" tIns="91425" rIns="91425" bIns="91425" anchor="b" anchorCtr="0"/>
          <a:lstStyle>
            <a:lvl1pPr algn="l" rtl="0">
              <a:spcBef>
                <a:spcPts val="0"/>
              </a:spcBef>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13" name="Shape 113"/>
          <p:cNvSpPr>
            <a:spLocks noGrp="1"/>
          </p:cNvSpPr>
          <p:nvPr>
            <p:ph type="pic" idx="2"/>
          </p:nvPr>
        </p:nvSpPr>
        <p:spPr>
          <a:xfrm>
            <a:off x="0" y="0"/>
            <a:ext cx="6172199" cy="6858000"/>
          </a:xfrm>
          <a:prstGeom prst="rect">
            <a:avLst/>
          </a:prstGeom>
          <a:solidFill>
            <a:schemeClr val="lt2"/>
          </a:solidFill>
          <a:ln>
            <a:noFill/>
          </a:ln>
        </p:spPr>
      </p:sp>
      <p:sp>
        <p:nvSpPr>
          <p:cNvPr id="114" name="Shape 114"/>
          <p:cNvSpPr txBox="1">
            <a:spLocks noGrp="1"/>
          </p:cNvSpPr>
          <p:nvPr>
            <p:ph type="body" idx="1"/>
          </p:nvPr>
        </p:nvSpPr>
        <p:spPr>
          <a:xfrm>
            <a:off x="6765797" y="264794"/>
            <a:ext cx="1524000" cy="4956048"/>
          </a:xfrm>
          <a:prstGeom prst="rect">
            <a:avLst/>
          </a:prstGeom>
          <a:noFill/>
          <a:ln>
            <a:noFill/>
          </a:ln>
        </p:spPr>
        <p:txBody>
          <a:bodyPr lIns="91425" tIns="91425" rIns="91425" bIns="91425" anchor="t" anchorCtr="0"/>
          <a:lstStyle>
            <a:lvl1pPr marL="0" indent="0" rtl="0">
              <a:spcBef>
                <a:spcPts val="100"/>
              </a:spcBef>
              <a:spcAft>
                <a:spcPts val="400"/>
              </a:spcAft>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cxnSp>
        <p:nvCxnSpPr>
          <p:cNvPr id="115" name="Shape 115"/>
          <p:cNvCxnSpPr/>
          <p:nvPr/>
        </p:nvCxnSpPr>
        <p:spPr>
          <a:xfrm>
            <a:off x="8991600" y="0"/>
            <a:ext cx="0" cy="6858000"/>
          </a:xfrm>
          <a:prstGeom prst="straightConnector1">
            <a:avLst/>
          </a:prstGeom>
          <a:noFill/>
          <a:ln w="9525" cap="flat">
            <a:solidFill>
              <a:schemeClr val="dk1"/>
            </a:solidFill>
            <a:prstDash val="solid"/>
            <a:round/>
            <a:headEnd type="none" w="med" len="med"/>
            <a:tailEnd type="none" w="med" len="med"/>
          </a:ln>
        </p:spPr>
      </p:cxnSp>
      <p:sp>
        <p:nvSpPr>
          <p:cNvPr id="116" name="Shape 116"/>
          <p:cNvSpPr/>
          <p:nvPr/>
        </p:nvSpPr>
        <p:spPr>
          <a:xfrm>
            <a:off x="8839200" y="0"/>
            <a:ext cx="304799" cy="6858000"/>
          </a:xfrm>
          <a:prstGeom prst="rect">
            <a:avLst/>
          </a:prstGeom>
          <a:solidFill>
            <a:srgbClr val="FED6BB"/>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117" name="Shape 117"/>
          <p:cNvCxnSpPr/>
          <p:nvPr/>
        </p:nvCxnSpPr>
        <p:spPr>
          <a:xfrm>
            <a:off x="8915400" y="0"/>
            <a:ext cx="0" cy="6858000"/>
          </a:xfrm>
          <a:prstGeom prst="straightConnector1">
            <a:avLst/>
          </a:prstGeom>
          <a:noFill/>
          <a:ln w="9525" cap="flat">
            <a:solidFill>
              <a:schemeClr val="accent1"/>
            </a:solidFill>
            <a:prstDash val="solid"/>
            <a:round/>
            <a:headEnd type="none" w="med" len="med"/>
            <a:tailEnd type="none" w="med" len="med"/>
          </a:ln>
        </p:spPr>
      </p:cxnSp>
      <p:cxnSp>
        <p:nvCxnSpPr>
          <p:cNvPr id="118" name="Shape 118"/>
          <p:cNvCxnSpPr/>
          <p:nvPr/>
        </p:nvCxnSpPr>
        <p:spPr>
          <a:xfrm>
            <a:off x="6248400" y="0"/>
            <a:ext cx="0" cy="6858000"/>
          </a:xfrm>
          <a:prstGeom prst="straightConnector1">
            <a:avLst/>
          </a:prstGeom>
          <a:noFill/>
          <a:ln w="38100" cap="flat">
            <a:solidFill>
              <a:srgbClr val="FED6BB"/>
            </a:solidFill>
            <a:prstDash val="solid"/>
            <a:round/>
            <a:headEnd type="none" w="med" len="med"/>
            <a:tailEnd type="none" w="med" len="med"/>
          </a:ln>
        </p:spPr>
      </p:cxnSp>
      <p:cxnSp>
        <p:nvCxnSpPr>
          <p:cNvPr id="119" name="Shape 119"/>
          <p:cNvCxnSpPr/>
          <p:nvPr/>
        </p:nvCxnSpPr>
        <p:spPr>
          <a:xfrm>
            <a:off x="6192296" y="0"/>
            <a:ext cx="0" cy="6858000"/>
          </a:xfrm>
          <a:prstGeom prst="straightConnector1">
            <a:avLst/>
          </a:prstGeom>
          <a:noFill/>
          <a:ln w="12700" cap="flat">
            <a:solidFill>
              <a:schemeClr val="accent1"/>
            </a:solidFill>
            <a:prstDash val="solid"/>
            <a:round/>
            <a:headEnd type="none" w="med" len="med"/>
            <a:tailEnd type="none" w="med" len="med"/>
          </a:ln>
        </p:spPr>
      </p:cxnSp>
      <p:sp>
        <p:nvSpPr>
          <p:cNvPr id="120" name="Shape 120"/>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1" name="Shape 121"/>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2" name="Shape 122"/>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274637"/>
            <a:ext cx="7467600" cy="1143000"/>
          </a:xfrm>
          <a:prstGeom prst="rect">
            <a:avLst/>
          </a:prstGeom>
          <a:noFill/>
          <a:ln>
            <a:noFill/>
          </a:ln>
        </p:spPr>
        <p:txBody>
          <a:bodyPr lIns="91425" tIns="91425" rIns="91425" bIns="91425" anchor="b" anchorCtr="0"/>
          <a:lstStyle>
            <a:lvl1pPr algn="l" rtl="0">
              <a:spcBef>
                <a:spcPts val="0"/>
              </a:spcBef>
              <a:buClr>
                <a:schemeClr val="dk2"/>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5" name="Shape 125"/>
          <p:cNvSpPr txBox="1">
            <a:spLocks noGrp="1"/>
          </p:cNvSpPr>
          <p:nvPr>
            <p:ph type="body" idx="1"/>
          </p:nvPr>
        </p:nvSpPr>
        <p:spPr>
          <a:xfrm rot="5400000">
            <a:off x="1754123" y="303275"/>
            <a:ext cx="4873751" cy="7467600"/>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126" name="Shape 126"/>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7" name="Shape 127"/>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28" name="Shape 128"/>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rot="5400000">
            <a:off x="4541837" y="2362201"/>
            <a:ext cx="5851525" cy="1676399"/>
          </a:xfrm>
          <a:prstGeom prst="rect">
            <a:avLst/>
          </a:prstGeom>
          <a:noFill/>
          <a:ln>
            <a:noFill/>
          </a:ln>
        </p:spPr>
        <p:txBody>
          <a:bodyPr lIns="91425" tIns="91425" rIns="91425" bIns="91425" anchor="b" anchorCtr="0"/>
          <a:lstStyle>
            <a:lvl1pPr algn="l" rtl="0">
              <a:spcBef>
                <a:spcPts val="0"/>
              </a:spcBef>
              <a:buClr>
                <a:schemeClr val="dk2"/>
              </a:buClr>
              <a:buFont typeface="Libre Baskervill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1" name="Shape 131"/>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274320" indent="-167640" algn="l" rtl="0">
              <a:spcBef>
                <a:spcPts val="600"/>
              </a:spcBef>
              <a:buClr>
                <a:schemeClr val="accent1"/>
              </a:buClr>
              <a:buFont typeface="Noto Symbol"/>
              <a:buChar char="•"/>
              <a:defRPr/>
            </a:lvl1pPr>
            <a:lvl2pPr marL="640080" indent="-177800" algn="l" rtl="0">
              <a:spcBef>
                <a:spcPts val="420"/>
              </a:spcBef>
              <a:buClr>
                <a:schemeClr val="accent1"/>
              </a:buClr>
              <a:buFont typeface="Noto Symbol"/>
              <a:buChar char="●"/>
              <a:defRPr/>
            </a:lvl2pPr>
            <a:lvl3pPr marL="914400" indent="-121919" algn="l" rtl="0">
              <a:spcBef>
                <a:spcPts val="360"/>
              </a:spcBef>
              <a:buClr>
                <a:srgbClr val="E07630"/>
              </a:buClr>
              <a:buFont typeface="Noto Symbol"/>
              <a:buChar char="•"/>
              <a:defRPr/>
            </a:lvl3pPr>
            <a:lvl4pPr marL="1188720" indent="-116839" algn="l" rtl="0">
              <a:spcBef>
                <a:spcPts val="360"/>
              </a:spcBef>
              <a:buClr>
                <a:srgbClr val="FED6BB"/>
              </a:buClr>
              <a:buFont typeface="Noto Symbol"/>
              <a:buChar char="•"/>
              <a:defRPr/>
            </a:lvl4pPr>
            <a:lvl5pPr marL="1463040" indent="-123951" algn="l" rtl="0">
              <a:spcBef>
                <a:spcPts val="320"/>
              </a:spcBef>
              <a:buClr>
                <a:srgbClr val="D0DCF2"/>
              </a:buClr>
              <a:buFont typeface="Noto Symbol"/>
              <a:buChar char="●"/>
              <a:defRPr/>
            </a:lvl5pPr>
            <a:lvl6pPr marL="1737360" indent="-86360" algn="l" rtl="0">
              <a:spcBef>
                <a:spcPts val="320"/>
              </a:spcBef>
              <a:buClr>
                <a:schemeClr val="accent1"/>
              </a:buClr>
              <a:buFont typeface="Libre Baskerville"/>
              <a:buChar char="•"/>
              <a:defRPr/>
            </a:lvl6pPr>
            <a:lvl7pPr marL="2011679" indent="-129539" algn="l" rtl="0">
              <a:spcBef>
                <a:spcPts val="280"/>
              </a:spcBef>
              <a:buClr>
                <a:srgbClr val="FED6BB"/>
              </a:buClr>
              <a:buFont typeface="Noto Symbol"/>
              <a:buChar char="○"/>
              <a:defRPr/>
            </a:lvl7pPr>
            <a:lvl8pPr marL="2286000" indent="-101600" algn="l" rtl="0">
              <a:spcBef>
                <a:spcPts val="280"/>
              </a:spcBef>
              <a:buClr>
                <a:schemeClr val="accent2"/>
              </a:buClr>
              <a:buFont typeface="Libre Baskerville"/>
              <a:buChar char="•"/>
              <a:defRPr/>
            </a:lvl8pPr>
            <a:lvl9pPr marL="2560320" indent="-96520" algn="l" rtl="0">
              <a:spcBef>
                <a:spcPts val="280"/>
              </a:spcBef>
              <a:buClr>
                <a:srgbClr val="E07630"/>
              </a:buClr>
              <a:buFont typeface="Libre Baskerville"/>
              <a:buChar char="•"/>
              <a:defRPr/>
            </a:lvl9pPr>
          </a:lstStyle>
          <a:p>
            <a:endParaRPr/>
          </a:p>
        </p:txBody>
      </p:sp>
      <p:sp>
        <p:nvSpPr>
          <p:cNvPr id="132" name="Shape 132"/>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33" name="Shape 133"/>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34" name="Shape 134"/>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cxnSp>
        <p:nvCxnSpPr>
          <p:cNvPr id="9" name="Shape 9"/>
          <p:cNvCxnSpPr/>
          <p:nvPr/>
        </p:nvCxnSpPr>
        <p:spPr>
          <a:xfrm>
            <a:off x="8763000" y="0"/>
            <a:ext cx="0" cy="6858000"/>
          </a:xfrm>
          <a:prstGeom prst="straightConnector1">
            <a:avLst/>
          </a:prstGeom>
          <a:noFill/>
          <a:ln w="38100" cap="flat">
            <a:solidFill>
              <a:srgbClr val="FED6BB">
                <a:alpha val="92941"/>
              </a:srgbClr>
            </a:solidFill>
            <a:prstDash val="solid"/>
            <a:round/>
            <a:headEnd type="none" w="med" len="med"/>
            <a:tailEnd type="none" w="med" len="med"/>
          </a:ln>
        </p:spPr>
      </p:cxnSp>
      <p:sp>
        <p:nvSpPr>
          <p:cNvPr id="10" name="Shape 10"/>
          <p:cNvSpPr txBox="1">
            <a:spLocks noGrp="1"/>
          </p:cNvSpPr>
          <p:nvPr>
            <p:ph type="title"/>
          </p:nvPr>
        </p:nvSpPr>
        <p:spPr>
          <a:xfrm>
            <a:off x="457200" y="274637"/>
            <a:ext cx="7467600" cy="1143000"/>
          </a:xfrm>
          <a:prstGeom prst="rect">
            <a:avLst/>
          </a:prstGeom>
          <a:noFill/>
          <a:ln>
            <a:noFill/>
          </a:ln>
        </p:spPr>
        <p:txBody>
          <a:bodyPr lIns="91425" tIns="91425" rIns="91425" bIns="91425" anchor="b" anchorCtr="0"/>
          <a:lstStyle>
            <a:lvl1pPr marL="0" marR="0" indent="0" algn="l" rtl="0">
              <a:spcBef>
                <a:spcPts val="0"/>
              </a:spcBef>
              <a:buClr>
                <a:schemeClr val="dk2"/>
              </a:buClr>
              <a:buFont typeface="Libre Baskerville"/>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1" name="Shape 11"/>
          <p:cNvSpPr txBox="1">
            <a:spLocks noGrp="1"/>
          </p:cNvSpPr>
          <p:nvPr>
            <p:ph type="body" idx="1"/>
          </p:nvPr>
        </p:nvSpPr>
        <p:spPr>
          <a:xfrm>
            <a:off x="457200" y="1600200"/>
            <a:ext cx="7467600" cy="4873751"/>
          </a:xfrm>
          <a:prstGeom prst="rect">
            <a:avLst/>
          </a:prstGeom>
          <a:noFill/>
          <a:ln>
            <a:noFill/>
          </a:ln>
        </p:spPr>
        <p:txBody>
          <a:bodyPr lIns="91425" tIns="91425" rIns="91425" bIns="91425" anchor="t" anchorCtr="0"/>
          <a:lstStyle>
            <a:lvl1pPr marL="274320" marR="0" indent="-167640" algn="l" rtl="0">
              <a:spcBef>
                <a:spcPts val="600"/>
              </a:spcBef>
              <a:buClr>
                <a:schemeClr val="accent1"/>
              </a:buClr>
              <a:buFont typeface="Noto Symbol"/>
              <a:buChar char="•"/>
              <a:defRPr/>
            </a:lvl1pPr>
            <a:lvl2pPr marL="640080" marR="0" indent="-177800" algn="l" rtl="0">
              <a:spcBef>
                <a:spcPts val="420"/>
              </a:spcBef>
              <a:buClr>
                <a:schemeClr val="accent1"/>
              </a:buClr>
              <a:buFont typeface="Noto Symbol"/>
              <a:buChar char="●"/>
              <a:defRPr/>
            </a:lvl2pPr>
            <a:lvl3pPr marL="914400" marR="0" indent="-121919" algn="l" rtl="0">
              <a:spcBef>
                <a:spcPts val="360"/>
              </a:spcBef>
              <a:buClr>
                <a:srgbClr val="E07630"/>
              </a:buClr>
              <a:buFont typeface="Noto Symbol"/>
              <a:buChar char="•"/>
              <a:defRPr/>
            </a:lvl3pPr>
            <a:lvl4pPr marL="1188720" marR="0" indent="-116839" algn="l" rtl="0">
              <a:spcBef>
                <a:spcPts val="360"/>
              </a:spcBef>
              <a:buClr>
                <a:srgbClr val="FED6BB"/>
              </a:buClr>
              <a:buFont typeface="Noto Symbol"/>
              <a:buChar char="•"/>
              <a:defRPr/>
            </a:lvl4pPr>
            <a:lvl5pPr marL="1463040" marR="0" indent="-123951" algn="l" rtl="0">
              <a:spcBef>
                <a:spcPts val="320"/>
              </a:spcBef>
              <a:buClr>
                <a:srgbClr val="D0DCF2"/>
              </a:buClr>
              <a:buFont typeface="Noto Symbol"/>
              <a:buChar char="●"/>
              <a:defRPr/>
            </a:lvl5pPr>
            <a:lvl6pPr marL="1737360" marR="0" indent="-86360" algn="l" rtl="0">
              <a:spcBef>
                <a:spcPts val="320"/>
              </a:spcBef>
              <a:buClr>
                <a:schemeClr val="accent1"/>
              </a:buClr>
              <a:buFont typeface="Libre Baskerville"/>
              <a:buChar char="•"/>
              <a:defRPr/>
            </a:lvl6pPr>
            <a:lvl7pPr marL="2011679" marR="0" indent="-129539" algn="l" rtl="0">
              <a:spcBef>
                <a:spcPts val="280"/>
              </a:spcBef>
              <a:buClr>
                <a:srgbClr val="FED6BB"/>
              </a:buClr>
              <a:buFont typeface="Noto Symbol"/>
              <a:buChar char="○"/>
              <a:defRPr/>
            </a:lvl7pPr>
            <a:lvl8pPr marL="2286000" marR="0" indent="-101600" algn="l" rtl="0">
              <a:spcBef>
                <a:spcPts val="280"/>
              </a:spcBef>
              <a:buClr>
                <a:schemeClr val="accent2"/>
              </a:buClr>
              <a:buFont typeface="Libre Baskerville"/>
              <a:buChar char="•"/>
              <a:defRPr/>
            </a:lvl8pPr>
            <a:lvl9pPr marL="2560320" marR="0" indent="-96520" algn="l" rtl="0">
              <a:spcBef>
                <a:spcPts val="280"/>
              </a:spcBef>
              <a:buClr>
                <a:srgbClr val="E07630"/>
              </a:buClr>
              <a:buFont typeface="Libre Baskerville"/>
              <a:buChar char="•"/>
              <a:defRPr/>
            </a:lvl9pPr>
          </a:lstStyle>
          <a:p>
            <a:endParaRPr/>
          </a:p>
        </p:txBody>
      </p:sp>
      <p:sp>
        <p:nvSpPr>
          <p:cNvPr id="12" name="Shape 12"/>
          <p:cNvSpPr txBox="1">
            <a:spLocks noGrp="1"/>
          </p:cNvSpPr>
          <p:nvPr>
            <p:ph type="dt" idx="10"/>
          </p:nvPr>
        </p:nvSpPr>
        <p:spPr>
          <a:xfrm rot="5400000">
            <a:off x="7589520" y="1081851"/>
            <a:ext cx="2011680" cy="384047"/>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3" name="Shape 13"/>
          <p:cNvSpPr txBox="1">
            <a:spLocks noGrp="1"/>
          </p:cNvSpPr>
          <p:nvPr>
            <p:ph type="ftr" idx="11"/>
          </p:nvPr>
        </p:nvSpPr>
        <p:spPr>
          <a:xfrm rot="5400000">
            <a:off x="6990185" y="3737239"/>
            <a:ext cx="3200399" cy="365759"/>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cxnSp>
        <p:nvCxnSpPr>
          <p:cNvPr id="14" name="Shape 14"/>
          <p:cNvCxnSpPr/>
          <p:nvPr/>
        </p:nvCxnSpPr>
        <p:spPr>
          <a:xfrm>
            <a:off x="76200" y="0"/>
            <a:ext cx="0" cy="6858000"/>
          </a:xfrm>
          <a:prstGeom prst="straightConnector1">
            <a:avLst/>
          </a:prstGeom>
          <a:noFill/>
          <a:ln w="57150" cap="flat">
            <a:solidFill>
              <a:srgbClr val="FED6BB"/>
            </a:solidFill>
            <a:prstDash val="solid"/>
            <a:round/>
            <a:headEnd type="none" w="med" len="med"/>
            <a:tailEnd type="none" w="med" len="med"/>
          </a:ln>
        </p:spPr>
      </p:cxnSp>
      <p:cxnSp>
        <p:nvCxnSpPr>
          <p:cNvPr id="15" name="Shape 15"/>
          <p:cNvCxnSpPr/>
          <p:nvPr/>
        </p:nvCxnSpPr>
        <p:spPr>
          <a:xfrm>
            <a:off x="8991600" y="0"/>
            <a:ext cx="0" cy="6858000"/>
          </a:xfrm>
          <a:prstGeom prst="straightConnector1">
            <a:avLst/>
          </a:prstGeom>
          <a:noFill/>
          <a:ln w="19050" cap="flat">
            <a:solidFill>
              <a:schemeClr val="accent1"/>
            </a:solidFill>
            <a:prstDash val="solid"/>
            <a:round/>
            <a:headEnd type="none" w="med" len="med"/>
            <a:tailEnd type="none" w="med" len="med"/>
          </a:ln>
        </p:spPr>
      </p:cxnSp>
      <p:sp>
        <p:nvSpPr>
          <p:cNvPr id="16" name="Shape 16"/>
          <p:cNvSpPr/>
          <p:nvPr/>
        </p:nvSpPr>
        <p:spPr>
          <a:xfrm>
            <a:off x="8839200" y="0"/>
            <a:ext cx="304799" cy="6858000"/>
          </a:xfrm>
          <a:prstGeom prst="rect">
            <a:avLst/>
          </a:prstGeom>
          <a:solidFill>
            <a:srgbClr val="FED6BB">
              <a:alpha val="86666"/>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cxnSp>
        <p:nvCxnSpPr>
          <p:cNvPr id="17" name="Shape 17"/>
          <p:cNvCxnSpPr/>
          <p:nvPr/>
        </p:nvCxnSpPr>
        <p:spPr>
          <a:xfrm>
            <a:off x="8915400" y="0"/>
            <a:ext cx="0" cy="6858000"/>
          </a:xfrm>
          <a:prstGeom prst="straightConnector1">
            <a:avLst/>
          </a:prstGeom>
          <a:noFill/>
          <a:ln w="9525" cap="flat">
            <a:solidFill>
              <a:schemeClr val="accent1"/>
            </a:solidFill>
            <a:prstDash val="solid"/>
            <a:round/>
            <a:headEnd type="none" w="med" len="med"/>
            <a:tailEnd type="none" w="med" len="med"/>
          </a:ln>
        </p:spPr>
      </p:cxnSp>
      <p:sp>
        <p:nvSpPr>
          <p:cNvPr id="18" name="Shape 18"/>
          <p:cNvSpPr/>
          <p:nvPr/>
        </p:nvSpPr>
        <p:spPr>
          <a:xfrm>
            <a:off x="8156447" y="5715000"/>
            <a:ext cx="548639" cy="548639"/>
          </a:xfrm>
          <a:prstGeom prst="ellipse">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Libre Baskerville"/>
              <a:ea typeface="Libre Baskerville"/>
              <a:cs typeface="Libre Baskerville"/>
              <a:sym typeface="Libre Baskerville"/>
            </a:endParaRPr>
          </a:p>
        </p:txBody>
      </p:sp>
      <p:sp>
        <p:nvSpPr>
          <p:cNvPr id="19" name="Shape 19"/>
          <p:cNvSpPr txBox="1">
            <a:spLocks noGrp="1"/>
          </p:cNvSpPr>
          <p:nvPr>
            <p:ph type="sldNum" idx="12"/>
          </p:nvPr>
        </p:nvSpPr>
        <p:spPr>
          <a:xfrm>
            <a:off x="8129015" y="5734050"/>
            <a:ext cx="609599" cy="521208"/>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hyperlink" Target="http://www.americanlibrariesmagazine.org/article/manufacturing-makerspaces" TargetMode="External"/><Relationship Id="rId2" Type="http://schemas.openxmlformats.org/officeDocument/2006/relationships/hyperlink" Target="http://www.imls.gov/applicants/default.aspx" TargetMode="External"/><Relationship Id="rId1" Type="http://schemas.openxmlformats.org/officeDocument/2006/relationships/slideLayout" Target="../slideLayouts/slideLayout2.xml"/><Relationship Id="rId4" Type="http://schemas.openxmlformats.org/officeDocument/2006/relationships/hyperlink" Target="http://youthserviceslibrarianship.wikispaces.com/Makerspace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imls.gov/applicants/default.aspx"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youthserviceslibrarianship.wikispaces.com/Makerspaces" TargetMode="External"/><Relationship Id="rId4" Type="http://schemas.openxmlformats.org/officeDocument/2006/relationships/hyperlink" Target="http://www.americanlibrariesmagazine.org/article/manufacturing-makerspa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2286000" y="2895600"/>
            <a:ext cx="6172199" cy="2053590"/>
          </a:xfrm>
          <a:prstGeom prst="rect">
            <a:avLst/>
          </a:prstGeom>
          <a:noFill/>
          <a:ln>
            <a:noFill/>
          </a:ln>
        </p:spPr>
        <p:txBody>
          <a:bodyPr lIns="91425" tIns="45700" rIns="91425" bIns="45700" anchor="b" anchorCtr="0">
            <a:noAutofit/>
          </a:bodyPr>
          <a:lstStyle/>
          <a:p>
            <a:pPr marL="0" marR="0" lvl="0" indent="0" algn="l" rtl="0">
              <a:spcBef>
                <a:spcPts val="0"/>
              </a:spcBef>
              <a:buClr>
                <a:schemeClr val="lt2"/>
              </a:buClr>
              <a:buSzPct val="25000"/>
              <a:buFont typeface="Libre Baskerville"/>
              <a:buNone/>
            </a:pPr>
            <a:r>
              <a:rPr lang="en-US" sz="3200" b="1" i="0" u="none" strike="noStrike" cap="small" baseline="0" dirty="0">
                <a:solidFill>
                  <a:schemeClr val="lt2"/>
                </a:solidFill>
                <a:latin typeface="Calibri"/>
                <a:ea typeface="Calibri"/>
                <a:cs typeface="Calibri"/>
                <a:sym typeface="Calibri"/>
              </a:rPr>
              <a:t>Why Don’t We Make It On The Road</a:t>
            </a:r>
          </a:p>
        </p:txBody>
      </p:sp>
      <p:sp>
        <p:nvSpPr>
          <p:cNvPr id="137" name="Shape 137"/>
          <p:cNvSpPr txBox="1">
            <a:spLocks noGrp="1"/>
          </p:cNvSpPr>
          <p:nvPr>
            <p:ph type="body" idx="1"/>
          </p:nvPr>
        </p:nvSpPr>
        <p:spPr>
          <a:xfrm>
            <a:off x="2286000" y="5410200"/>
            <a:ext cx="6172199" cy="476249"/>
          </a:xfrm>
          <a:prstGeom prst="rect">
            <a:avLst/>
          </a:prstGeom>
          <a:noFill/>
          <a:ln>
            <a:noFill/>
          </a:ln>
        </p:spPr>
        <p:txBody>
          <a:bodyPr lIns="91425" tIns="45700" rIns="91425" bIns="45700" anchor="t" anchorCtr="0">
            <a:noAutofit/>
          </a:bodyPr>
          <a:lstStyle/>
          <a:p>
            <a:pPr marL="0" marR="0" lvl="0" indent="0" algn="l" rtl="0">
              <a:spcBef>
                <a:spcPts val="0"/>
              </a:spcBef>
              <a:buClr>
                <a:schemeClr val="accent1"/>
              </a:buClr>
              <a:buSzPct val="25000"/>
              <a:buFont typeface="Noto Symbol"/>
              <a:buNone/>
            </a:pPr>
            <a:r>
              <a:rPr lang="en-US" sz="2000" b="1" i="0" u="none" strike="noStrike" cap="none" baseline="0" dirty="0">
                <a:solidFill>
                  <a:schemeClr val="lt2"/>
                </a:solidFill>
                <a:latin typeface="Calibri"/>
                <a:ea typeface="Calibri"/>
                <a:cs typeface="Calibri"/>
                <a:sym typeface="Calibri"/>
              </a:rPr>
              <a:t>Translating Makerspaces Into Library Outreach</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3" name="Shape 143"/>
          <p:cNvSpPr txBox="1"/>
          <p:nvPr/>
        </p:nvSpPr>
        <p:spPr>
          <a:xfrm>
            <a:off x="2819400" y="4572000"/>
            <a:ext cx="5638800" cy="19865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100000"/>
              <a:buFont typeface="Calibri"/>
              <a:buChar char="❑"/>
            </a:pPr>
            <a:r>
              <a:rPr lang="en-US" sz="2400" b="0" i="0" u="none" strike="noStrike" cap="none" baseline="0" dirty="0">
                <a:solidFill>
                  <a:schemeClr val="dk1"/>
                </a:solidFill>
                <a:latin typeface="Calibri"/>
                <a:ea typeface="Calibri"/>
                <a:cs typeface="Calibri"/>
                <a:sym typeface="Calibri"/>
              </a:rPr>
              <a:t>Collaboration</a:t>
            </a:r>
          </a:p>
          <a:p>
            <a:pPr marL="0" marR="0" lvl="0" indent="0" algn="l" rtl="0">
              <a:spcBef>
                <a:spcPts val="0"/>
              </a:spcBef>
              <a:buClr>
                <a:schemeClr val="dk1"/>
              </a:buClr>
              <a:buSzPct val="100000"/>
              <a:buFont typeface="Calibri"/>
              <a:buChar char="❑"/>
            </a:pPr>
            <a:r>
              <a:rPr lang="en-US" sz="2400" b="0" i="0" u="none" strike="noStrike" cap="none" baseline="0" dirty="0">
                <a:solidFill>
                  <a:schemeClr val="dk1"/>
                </a:solidFill>
                <a:latin typeface="Calibri"/>
                <a:ea typeface="Calibri"/>
                <a:cs typeface="Calibri"/>
                <a:sym typeface="Calibri"/>
              </a:rPr>
              <a:t>Access</a:t>
            </a:r>
          </a:p>
          <a:p>
            <a:pPr marL="0" marR="0" lvl="0" indent="0" algn="l" rtl="0">
              <a:spcBef>
                <a:spcPts val="0"/>
              </a:spcBef>
              <a:buClr>
                <a:schemeClr val="dk1"/>
              </a:buClr>
              <a:buSzPct val="100000"/>
              <a:buFont typeface="Calibri"/>
              <a:buChar char="❑"/>
            </a:pPr>
            <a:r>
              <a:rPr lang="en-US" sz="2400" b="0" i="0" u="none" strike="noStrike" cap="none" baseline="0" dirty="0">
                <a:solidFill>
                  <a:schemeClr val="dk1"/>
                </a:solidFill>
                <a:latin typeface="Calibri"/>
                <a:ea typeface="Calibri"/>
                <a:cs typeface="Calibri"/>
                <a:sym typeface="Calibri"/>
              </a:rPr>
              <a:t>Community</a:t>
            </a:r>
          </a:p>
          <a:p>
            <a:pPr marL="0" marR="0" lvl="0" indent="0" algn="l" rtl="0">
              <a:spcBef>
                <a:spcPts val="0"/>
              </a:spcBef>
              <a:buClr>
                <a:schemeClr val="dk1"/>
              </a:buClr>
              <a:buSzPct val="100000"/>
              <a:buFont typeface="Calibri"/>
              <a:buChar char="❑"/>
            </a:pPr>
            <a:r>
              <a:rPr lang="en-US" sz="2400" b="0" i="0" u="none" strike="noStrike" cap="none" baseline="0" dirty="0">
                <a:solidFill>
                  <a:schemeClr val="dk1"/>
                </a:solidFill>
                <a:latin typeface="Calibri"/>
                <a:ea typeface="Calibri"/>
                <a:cs typeface="Calibri"/>
                <a:sym typeface="Calibri"/>
              </a:rPr>
              <a:t>Creating</a:t>
            </a:r>
          </a:p>
          <a:p>
            <a:pPr marL="0" marR="0" lvl="0" indent="0" algn="l" rtl="0">
              <a:spcBef>
                <a:spcPts val="0"/>
              </a:spcBef>
              <a:buClr>
                <a:schemeClr val="dk1"/>
              </a:buClr>
              <a:buSzPct val="100000"/>
              <a:buFont typeface="Calibri"/>
              <a:buChar char="❑"/>
            </a:pPr>
            <a:r>
              <a:rPr lang="en-US" sz="2400" b="0" i="0" u="none" strike="noStrike" cap="none" baseline="0" dirty="0">
                <a:solidFill>
                  <a:schemeClr val="dk1"/>
                </a:solidFill>
                <a:latin typeface="Calibri"/>
                <a:ea typeface="Calibri"/>
                <a:cs typeface="Calibri"/>
                <a:sym typeface="Calibri"/>
              </a:rPr>
              <a:t>Problem Solving</a:t>
            </a:r>
          </a:p>
        </p:txBody>
      </p:sp>
      <p:sp>
        <p:nvSpPr>
          <p:cNvPr id="144" name="Shape 144"/>
          <p:cNvSpPr txBox="1"/>
          <p:nvPr/>
        </p:nvSpPr>
        <p:spPr>
          <a:xfrm>
            <a:off x="1103100" y="228600"/>
            <a:ext cx="7732800" cy="8508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800" b="0" i="0" u="none" strike="noStrike" cap="none" baseline="0" dirty="0">
                <a:solidFill>
                  <a:schemeClr val="dk1"/>
                </a:solidFill>
                <a:latin typeface="Calibri"/>
                <a:ea typeface="Calibri"/>
                <a:cs typeface="Calibri"/>
                <a:sym typeface="Calibri"/>
              </a:rPr>
              <a:t>Makerspaces? </a:t>
            </a:r>
          </a:p>
          <a:p>
            <a:pPr marL="0" marR="0" lvl="0" indent="0" algn="ctr" rtl="0">
              <a:spcBef>
                <a:spcPts val="0"/>
              </a:spcBef>
              <a:buSzPct val="25000"/>
              <a:buNone/>
            </a:pPr>
            <a:r>
              <a:rPr lang="en-US" sz="2800" b="0" i="0" u="none" strike="noStrike" cap="none" baseline="0" dirty="0">
                <a:solidFill>
                  <a:schemeClr val="dk1"/>
                </a:solidFill>
                <a:latin typeface="Calibri"/>
                <a:ea typeface="Calibri"/>
                <a:cs typeface="Calibri"/>
                <a:sym typeface="Calibri"/>
              </a:rPr>
              <a:t>What are they? Why have them?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ctrTitle"/>
          </p:nvPr>
        </p:nvSpPr>
        <p:spPr>
          <a:xfrm>
            <a:off x="2286000" y="814154"/>
            <a:ext cx="5562600" cy="1260900"/>
          </a:xfrm>
          <a:prstGeom prst="rect">
            <a:avLst/>
          </a:prstGeom>
          <a:noFill/>
          <a:ln>
            <a:noFill/>
          </a:ln>
        </p:spPr>
        <p:txBody>
          <a:bodyPr lIns="91425" tIns="45700" rIns="91425" bIns="45700" anchor="b" anchorCtr="0">
            <a:noAutofit/>
          </a:bodyPr>
          <a:lstStyle/>
          <a:p>
            <a:pPr marL="0" marR="0" lvl="0" indent="0" algn="l" rtl="0">
              <a:spcBef>
                <a:spcPts val="0"/>
              </a:spcBef>
              <a:buClr>
                <a:schemeClr val="dk2"/>
              </a:buClr>
              <a:buSzPct val="25000"/>
              <a:buFont typeface="Libre Baskerville"/>
              <a:buNone/>
            </a:pPr>
            <a:r>
              <a:rPr lang="en-US" sz="3000" b="1" i="0" u="none" strike="noStrike" cap="small" baseline="0">
                <a:solidFill>
                  <a:schemeClr val="dk2"/>
                </a:solidFill>
                <a:latin typeface="Calibri"/>
                <a:ea typeface="Calibri"/>
                <a:cs typeface="Calibri"/>
                <a:sym typeface="Calibri"/>
              </a:rPr>
              <a:t>Why are makerspaces relevant and why should libraries care?</a:t>
            </a:r>
          </a:p>
        </p:txBody>
      </p:sp>
      <p:sp>
        <p:nvSpPr>
          <p:cNvPr id="164" name="Shape 164"/>
          <p:cNvSpPr txBox="1">
            <a:spLocks noGrp="1"/>
          </p:cNvSpPr>
          <p:nvPr>
            <p:ph type="subTitle" idx="1"/>
          </p:nvPr>
        </p:nvSpPr>
        <p:spPr>
          <a:xfrm>
            <a:off x="2286000" y="2587580"/>
            <a:ext cx="6172199" cy="3787500"/>
          </a:xfrm>
          <a:prstGeom prst="rect">
            <a:avLst/>
          </a:prstGeom>
          <a:noFill/>
          <a:ln>
            <a:noFill/>
          </a:ln>
        </p:spPr>
        <p:txBody>
          <a:bodyPr lIns="91425" tIns="45700" rIns="91425" bIns="45700" anchor="t" anchorCtr="0">
            <a:noAutofit/>
          </a:bodyPr>
          <a:lstStyle/>
          <a:p>
            <a:pPr lvl="0" rtl="0">
              <a:spcBef>
                <a:spcPts val="0"/>
              </a:spcBef>
              <a:buClr>
                <a:schemeClr val="dk1"/>
              </a:buClr>
              <a:buFont typeface="Arial"/>
              <a:buNone/>
            </a:pPr>
            <a:endParaRPr sz="1800" dirty="0">
              <a:solidFill>
                <a:schemeClr val="dk1"/>
              </a:solidFill>
              <a:latin typeface="Calibri"/>
              <a:ea typeface="Calibri"/>
              <a:cs typeface="Calibri"/>
              <a:sym typeface="Calibri"/>
            </a:endParaRPr>
          </a:p>
          <a:p>
            <a:pPr lvl="0" rtl="0">
              <a:spcBef>
                <a:spcPts val="0"/>
              </a:spcBef>
              <a:buClr>
                <a:schemeClr val="dk1"/>
              </a:buClr>
              <a:buFont typeface="Arial"/>
              <a:buNone/>
            </a:pPr>
            <a:endParaRPr sz="1800" dirty="0">
              <a:solidFill>
                <a:schemeClr val="dk1"/>
              </a:solidFill>
              <a:latin typeface="Calibri"/>
              <a:ea typeface="Calibri"/>
              <a:cs typeface="Calibri"/>
              <a:sym typeface="Calibri"/>
            </a:endParaRPr>
          </a:p>
          <a:p>
            <a:pPr lvl="0" rtl="0">
              <a:spcBef>
                <a:spcPts val="0"/>
              </a:spcBef>
              <a:buClr>
                <a:schemeClr val="dk1"/>
              </a:buClr>
              <a:buSzPct val="25000"/>
              <a:buFont typeface="Arial"/>
              <a:buNone/>
            </a:pPr>
            <a:r>
              <a:rPr lang="en-US" sz="1800" dirty="0">
                <a:solidFill>
                  <a:schemeClr val="dk1"/>
                </a:solidFill>
                <a:latin typeface="Calibri"/>
                <a:ea typeface="Calibri"/>
                <a:cs typeface="Calibri"/>
                <a:sym typeface="Calibri"/>
              </a:rPr>
              <a:t>“Adopting a makerspace culture diversifies libraries’ long-outdated role as shushing book distributors. It redefines the library as a place of creation, not consumption, and it appeals across socioeconomic and geographical divides.”</a:t>
            </a:r>
          </a:p>
          <a:p>
            <a:pPr lvl="0" rtl="0">
              <a:spcBef>
                <a:spcPts val="0"/>
              </a:spcBef>
              <a:buClr>
                <a:schemeClr val="dk1"/>
              </a:buClr>
              <a:buSzPct val="25000"/>
              <a:buFont typeface="Arial"/>
              <a:buNone/>
            </a:pPr>
            <a:r>
              <a:rPr lang="en-US" sz="1800" dirty="0">
                <a:solidFill>
                  <a:schemeClr val="dk1"/>
                </a:solidFill>
                <a:latin typeface="Calibri"/>
                <a:ea typeface="Calibri"/>
                <a:cs typeface="Calibri"/>
                <a:sym typeface="Calibri"/>
              </a:rPr>
              <a:t>		</a:t>
            </a:r>
          </a:p>
          <a:p>
            <a:pPr lvl="0" rtl="0">
              <a:spcBef>
                <a:spcPts val="0"/>
              </a:spcBef>
              <a:buClr>
                <a:schemeClr val="dk1"/>
              </a:buClr>
              <a:buSzPct val="25000"/>
              <a:buFont typeface="Arial"/>
              <a:buNone/>
            </a:pPr>
            <a:r>
              <a:rPr lang="en-US" sz="1800" dirty="0">
                <a:solidFill>
                  <a:schemeClr val="dk1"/>
                </a:solidFill>
                <a:latin typeface="Calibri"/>
                <a:ea typeface="Calibri"/>
                <a:cs typeface="Calibri"/>
                <a:sym typeface="Calibri"/>
              </a:rPr>
              <a:t>	</a:t>
            </a:r>
          </a:p>
          <a:p>
            <a:pPr lvl="0" rtl="0">
              <a:spcBef>
                <a:spcPts val="0"/>
              </a:spcBef>
              <a:buClr>
                <a:schemeClr val="dk1"/>
              </a:buClr>
              <a:buSzPct val="25000"/>
              <a:buFont typeface="Arial"/>
              <a:buNone/>
            </a:pPr>
            <a:r>
              <a:rPr lang="en-US" sz="1800" dirty="0">
                <a:solidFill>
                  <a:schemeClr val="dk1"/>
                </a:solidFill>
                <a:latin typeface="Calibri"/>
                <a:ea typeface="Calibri"/>
                <a:cs typeface="Calibri"/>
                <a:sym typeface="Calibri"/>
              </a:rPr>
              <a:t>	- </a:t>
            </a:r>
            <a:r>
              <a:rPr lang="en-US" sz="1800" b="1" dirty="0">
                <a:solidFill>
                  <a:schemeClr val="dk1"/>
                </a:solidFill>
                <a:latin typeface="Calibri"/>
                <a:ea typeface="Calibri"/>
                <a:cs typeface="Calibri"/>
                <a:sym typeface="Calibri"/>
              </a:rPr>
              <a:t>Kristin </a:t>
            </a:r>
            <a:r>
              <a:rPr lang="en-US" sz="1800" b="1" dirty="0" err="1">
                <a:solidFill>
                  <a:schemeClr val="dk1"/>
                </a:solidFill>
                <a:latin typeface="Calibri"/>
                <a:ea typeface="Calibri"/>
                <a:cs typeface="Calibri"/>
                <a:sym typeface="Calibri"/>
              </a:rPr>
              <a:t>Fontichiaro</a:t>
            </a:r>
            <a:r>
              <a:rPr lang="en-US" sz="1800" b="1" dirty="0">
                <a:solidFill>
                  <a:schemeClr val="dk1"/>
                </a:solidFill>
                <a:latin typeface="Calibri"/>
                <a:ea typeface="Calibri"/>
                <a:cs typeface="Calibri"/>
                <a:sym typeface="Calibri"/>
              </a:rPr>
              <a:t> </a:t>
            </a:r>
            <a:r>
              <a:rPr lang="en-US" sz="1800" dirty="0">
                <a:solidFill>
                  <a:schemeClr val="dk1"/>
                </a:solidFill>
                <a:latin typeface="Calibri"/>
                <a:ea typeface="Calibri"/>
                <a:cs typeface="Calibri"/>
                <a:sym typeface="Calibri"/>
              </a:rPr>
              <a:t>from </a:t>
            </a:r>
            <a:r>
              <a:rPr lang="en-US" sz="1800" i="1" dirty="0">
                <a:solidFill>
                  <a:schemeClr val="dk1"/>
                </a:solidFill>
                <a:latin typeface="Calibri"/>
                <a:ea typeface="Calibri"/>
                <a:cs typeface="Calibri"/>
                <a:sym typeface="Calibri"/>
              </a:rPr>
              <a:t>Library 2020: Today’s</a:t>
            </a:r>
          </a:p>
          <a:p>
            <a:pPr lvl="0" rtl="0">
              <a:spcBef>
                <a:spcPts val="0"/>
              </a:spcBef>
              <a:buClr>
                <a:schemeClr val="dk1"/>
              </a:buClr>
              <a:buSzPct val="25000"/>
              <a:buFont typeface="Arial"/>
              <a:buNone/>
            </a:pPr>
            <a:r>
              <a:rPr lang="en-US" sz="1800" i="1" dirty="0">
                <a:solidFill>
                  <a:schemeClr val="dk1"/>
                </a:solidFill>
                <a:latin typeface="Calibri"/>
                <a:ea typeface="Calibri"/>
                <a:cs typeface="Calibri"/>
                <a:sym typeface="Calibri"/>
              </a:rPr>
              <a:t>	Leading Visionaries Describe Tomorrow’s Library</a:t>
            </a:r>
          </a:p>
          <a:p>
            <a:pPr marL="0" marR="0" lvl="0" indent="0" algn="l" rtl="0">
              <a:spcBef>
                <a:spcPts val="0"/>
              </a:spcBef>
              <a:buClr>
                <a:schemeClr val="accent1"/>
              </a:buClr>
              <a:buFont typeface="Noto Symbol"/>
              <a:buNone/>
            </a:pPr>
            <a:endParaRPr sz="1800" b="1" dirty="0">
              <a:solidFill>
                <a:schemeClr val="dk2"/>
              </a:solidFill>
              <a:latin typeface="Calibri"/>
              <a:ea typeface="Calibri"/>
              <a:cs typeface="Calibri"/>
              <a:sym typeface="Calibri"/>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ctrTitle"/>
          </p:nvPr>
        </p:nvSpPr>
        <p:spPr>
          <a:xfrm>
            <a:off x="2286000" y="3124200"/>
            <a:ext cx="6172199" cy="1894361"/>
          </a:xfrm>
          <a:prstGeom prst="rect">
            <a:avLst/>
          </a:prstGeom>
          <a:noFill/>
          <a:ln>
            <a:noFill/>
          </a:ln>
        </p:spPr>
        <p:txBody>
          <a:bodyPr lIns="91425" tIns="45700" rIns="91425" bIns="45700" anchor="b" anchorCtr="0">
            <a:noAutofit/>
          </a:bodyPr>
          <a:lstStyle/>
          <a:p>
            <a:pPr marL="0" marR="0" lvl="0" indent="0" algn="l" rtl="0">
              <a:spcBef>
                <a:spcPts val="0"/>
              </a:spcBef>
              <a:buClr>
                <a:schemeClr val="dk2"/>
              </a:buClr>
              <a:buSzPct val="25000"/>
              <a:buFont typeface="Libre Baskerville"/>
              <a:buNone/>
            </a:pPr>
            <a:r>
              <a:rPr lang="en-US" sz="3000" b="1" i="0" u="none" strike="noStrike" cap="small" baseline="0" dirty="0">
                <a:solidFill>
                  <a:schemeClr val="dk2"/>
                </a:solidFill>
                <a:latin typeface="Calibri"/>
                <a:ea typeface="Calibri"/>
                <a:cs typeface="Calibri"/>
                <a:sym typeface="Calibri"/>
              </a:rPr>
              <a:t>How Meridian library district got our start</a:t>
            </a:r>
          </a:p>
        </p:txBody>
      </p:sp>
      <p:sp>
        <p:nvSpPr>
          <p:cNvPr id="170" name="Shape 170"/>
          <p:cNvSpPr txBox="1">
            <a:spLocks noGrp="1"/>
          </p:cNvSpPr>
          <p:nvPr>
            <p:ph type="subTitle" idx="1"/>
          </p:nvPr>
        </p:nvSpPr>
        <p:spPr>
          <a:xfrm>
            <a:off x="2286000" y="5410200"/>
            <a:ext cx="6172199" cy="711677"/>
          </a:xfrm>
          <a:prstGeom prst="rect">
            <a:avLst/>
          </a:prstGeom>
          <a:noFill/>
          <a:ln>
            <a:noFill/>
          </a:ln>
        </p:spPr>
        <p:txBody>
          <a:bodyPr lIns="91425" tIns="45700" rIns="91425" bIns="45700" anchor="t" anchorCtr="0">
            <a:noAutofit/>
          </a:bodyPr>
          <a:lstStyle/>
          <a:p>
            <a:pPr marL="0" marR="0" lvl="0" indent="0" algn="l" rtl="0">
              <a:spcBef>
                <a:spcPts val="0"/>
              </a:spcBef>
              <a:buClr>
                <a:schemeClr val="accent1"/>
              </a:buClr>
              <a:buSzPct val="25000"/>
              <a:buFont typeface="Noto Symbol"/>
              <a:buNone/>
            </a:pPr>
            <a:r>
              <a:rPr lang="en-US" sz="2000" b="1" i="0" u="none" strike="noStrike" cap="none" baseline="0" dirty="0">
                <a:solidFill>
                  <a:schemeClr val="dk2"/>
                </a:solidFill>
                <a:latin typeface="Calibri"/>
                <a:ea typeface="Calibri"/>
                <a:cs typeface="Calibri"/>
                <a:sym typeface="Calibri"/>
              </a:rPr>
              <a:t>Where did we get the idea in the first place and who helped us get things started?</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533400" y="228600"/>
            <a:ext cx="7467600" cy="1524000"/>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2900" b="0" i="0" u="none" strike="noStrike" cap="small" baseline="0" dirty="0">
                <a:solidFill>
                  <a:schemeClr val="dk2"/>
                </a:solidFill>
                <a:latin typeface="Calibri"/>
                <a:ea typeface="Calibri"/>
                <a:cs typeface="Calibri"/>
                <a:sym typeface="Calibri"/>
              </a:rPr>
              <a:t>The Fayetteville Free Library “</a:t>
            </a:r>
            <a:r>
              <a:rPr lang="en-US" sz="2900" b="0" i="0" u="none" strike="noStrike" cap="small" baseline="0" dirty="0" err="1">
                <a:solidFill>
                  <a:schemeClr val="dk2"/>
                </a:solidFill>
                <a:latin typeface="Calibri"/>
                <a:ea typeface="Calibri"/>
                <a:cs typeface="Calibri"/>
                <a:sym typeface="Calibri"/>
              </a:rPr>
              <a:t>Fab</a:t>
            </a:r>
            <a:r>
              <a:rPr lang="en-US" sz="2900" b="0" i="0" u="none" strike="noStrike" cap="small" baseline="0" dirty="0">
                <a:solidFill>
                  <a:schemeClr val="dk2"/>
                </a:solidFill>
                <a:latin typeface="Calibri"/>
                <a:ea typeface="Calibri"/>
                <a:cs typeface="Calibri"/>
                <a:sym typeface="Calibri"/>
              </a:rPr>
              <a:t> Lab” in Fayetteville, New York</a:t>
            </a:r>
            <a:r>
              <a:rPr lang="en-US" sz="2900" b="0" i="0" u="none" strike="noStrike" cap="small" baseline="0" dirty="0">
                <a:solidFill>
                  <a:schemeClr val="dk2"/>
                </a:solidFill>
                <a:latin typeface="Libre Baskerville"/>
                <a:ea typeface="Libre Baskerville"/>
                <a:cs typeface="Libre Baskerville"/>
                <a:sym typeface="Libre Baskerville"/>
              </a:rPr>
              <a:t/>
            </a:r>
            <a:br>
              <a:rPr lang="en-US" sz="2900" b="0" i="0" u="none" strike="noStrike" cap="small" baseline="0" dirty="0">
                <a:solidFill>
                  <a:schemeClr val="dk2"/>
                </a:solidFill>
                <a:latin typeface="Libre Baskerville"/>
                <a:ea typeface="Libre Baskerville"/>
                <a:cs typeface="Libre Baskerville"/>
                <a:sym typeface="Libre Baskerville"/>
              </a:rPr>
            </a:br>
            <a:endParaRPr lang="en-US" sz="2900" b="0" i="0" u="none" strike="noStrike" cap="small" baseline="0" dirty="0">
              <a:solidFill>
                <a:schemeClr val="dk2"/>
              </a:solidFill>
              <a:latin typeface="Libre Baskerville"/>
              <a:ea typeface="Libre Baskerville"/>
              <a:cs typeface="Libre Baskerville"/>
              <a:sym typeface="Libre Baskerville"/>
            </a:endParaRPr>
          </a:p>
        </p:txBody>
      </p:sp>
      <p:sp>
        <p:nvSpPr>
          <p:cNvPr id="178" name="Shape 178"/>
          <p:cNvSpPr txBox="1"/>
          <p:nvPr/>
        </p:nvSpPr>
        <p:spPr>
          <a:xfrm>
            <a:off x="2438400" y="4953000"/>
            <a:ext cx="3886200" cy="457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i="0" u="none" strike="noStrike" cap="none" baseline="0" dirty="0">
                <a:solidFill>
                  <a:schemeClr val="dk1"/>
                </a:solidFill>
                <a:latin typeface="Calibri"/>
                <a:ea typeface="Calibri"/>
                <a:cs typeface="Calibri"/>
                <a:sym typeface="Calibri"/>
              </a:rPr>
              <a:t>www.fflib.org/make/fab-lab</a:t>
            </a:r>
          </a:p>
          <a:p>
            <a:pPr marL="0" marR="0" lvl="0" indent="0" algn="l" rtl="0">
              <a:spcBef>
                <a:spcPts val="0"/>
              </a:spcBef>
              <a:buNone/>
            </a:pPr>
            <a:endParaRPr sz="2000" i="0" u="none" strike="noStrike" cap="none" baseline="0" dirty="0">
              <a:solidFill>
                <a:schemeClr val="dk1"/>
              </a:solidFill>
              <a:latin typeface="Libre Baskerville"/>
              <a:ea typeface="Libre Baskerville"/>
              <a:cs typeface="Libre Baskerville"/>
              <a:sym typeface="Libre Baskerville"/>
            </a:endParaRPr>
          </a:p>
        </p:txBody>
      </p:sp>
      <p:pic>
        <p:nvPicPr>
          <p:cNvPr id="38914" name="Picture 2" descr="http://www.fflib.org/images/fablabvol.jpg"/>
          <p:cNvPicPr>
            <a:picLocks noChangeAspect="1" noChangeArrowheads="1"/>
          </p:cNvPicPr>
          <p:nvPr/>
        </p:nvPicPr>
        <p:blipFill>
          <a:blip r:embed="rId3"/>
          <a:srcRect/>
          <a:stretch>
            <a:fillRect/>
          </a:stretch>
        </p:blipFill>
        <p:spPr bwMode="auto">
          <a:xfrm>
            <a:off x="457200" y="1905000"/>
            <a:ext cx="3790854" cy="2514600"/>
          </a:xfrm>
          <a:prstGeom prst="rect">
            <a:avLst/>
          </a:prstGeom>
          <a:noFill/>
        </p:spPr>
      </p:pic>
      <p:pic>
        <p:nvPicPr>
          <p:cNvPr id="38916" name="Picture 4" descr="https://fbcdn-sphotos-h-a.akamaihd.net/hphotos-ak-ash2/v/t1.0-9/1235403_10152194359579488_550987416_n.jpg?oh=7c3c628a9a06367e46fb84843ace50eb&amp;oe=54B14B38&amp;__gda__=1424017655_40ec3c2a16fc945494037637ec08604c"/>
          <p:cNvPicPr>
            <a:picLocks noChangeAspect="1" noChangeArrowheads="1"/>
          </p:cNvPicPr>
          <p:nvPr/>
        </p:nvPicPr>
        <p:blipFill>
          <a:blip r:embed="rId4"/>
          <a:srcRect/>
          <a:stretch>
            <a:fillRect/>
          </a:stretch>
        </p:blipFill>
        <p:spPr bwMode="auto">
          <a:xfrm>
            <a:off x="4572000" y="1905000"/>
            <a:ext cx="3810000" cy="2532063"/>
          </a:xfrm>
          <a:prstGeom prst="rect">
            <a:avLst/>
          </a:prstGeom>
          <a:noFill/>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Shape 183"/>
          <p:cNvPicPr preferRelativeResize="0"/>
          <p:nvPr/>
        </p:nvPicPr>
        <p:blipFill rotWithShape="1">
          <a:blip r:embed="rId3">
            <a:alphaModFix/>
          </a:blip>
          <a:srcRect/>
          <a:stretch/>
        </p:blipFill>
        <p:spPr>
          <a:xfrm>
            <a:off x="533400" y="2362200"/>
            <a:ext cx="3657600" cy="2743199"/>
          </a:xfrm>
          <a:prstGeom prst="rect">
            <a:avLst/>
          </a:prstGeom>
          <a:noFill/>
          <a:ln>
            <a:noFill/>
          </a:ln>
        </p:spPr>
      </p:pic>
      <p:pic>
        <p:nvPicPr>
          <p:cNvPr id="184" name="Shape 184"/>
          <p:cNvPicPr preferRelativeResize="0"/>
          <p:nvPr/>
        </p:nvPicPr>
        <p:blipFill rotWithShape="1">
          <a:blip r:embed="rId4">
            <a:alphaModFix/>
          </a:blip>
          <a:srcRect/>
          <a:stretch/>
        </p:blipFill>
        <p:spPr>
          <a:xfrm>
            <a:off x="4648200" y="2362200"/>
            <a:ext cx="3657600" cy="2750515"/>
          </a:xfrm>
          <a:prstGeom prst="rect">
            <a:avLst/>
          </a:prstGeom>
          <a:noFill/>
          <a:ln>
            <a:noFill/>
          </a:ln>
        </p:spPr>
      </p:pic>
      <p:sp>
        <p:nvSpPr>
          <p:cNvPr id="185" name="Shape 185"/>
          <p:cNvSpPr txBox="1"/>
          <p:nvPr/>
        </p:nvSpPr>
        <p:spPr>
          <a:xfrm>
            <a:off x="1219200" y="152400"/>
            <a:ext cx="6476999" cy="193899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400" b="0" i="0" u="none" strike="noStrike" cap="none" baseline="0" dirty="0">
                <a:solidFill>
                  <a:schemeClr val="dk1"/>
                </a:solidFill>
                <a:latin typeface="Calibri"/>
                <a:ea typeface="Calibri"/>
                <a:cs typeface="Calibri"/>
                <a:sym typeface="Calibri"/>
              </a:rPr>
              <a:t>The </a:t>
            </a:r>
            <a:r>
              <a:rPr lang="en-US" sz="2400" b="0" i="0" u="none" strike="noStrike" cap="none" baseline="0" dirty="0" err="1">
                <a:solidFill>
                  <a:schemeClr val="dk1"/>
                </a:solidFill>
                <a:latin typeface="Calibri"/>
                <a:ea typeface="Calibri"/>
                <a:cs typeface="Calibri"/>
                <a:sym typeface="Calibri"/>
              </a:rPr>
              <a:t>Tekventure</a:t>
            </a:r>
            <a:r>
              <a:rPr lang="en-US" sz="2400" b="0" i="0" u="none" strike="noStrike" cap="none" baseline="0" dirty="0">
                <a:solidFill>
                  <a:schemeClr val="dk1"/>
                </a:solidFill>
                <a:latin typeface="Calibri"/>
                <a:ea typeface="Calibri"/>
                <a:cs typeface="Calibri"/>
                <a:sym typeface="Calibri"/>
              </a:rPr>
              <a:t> Maker Station in Fort Wayne, Indiana has partnered with the Allen County Public Library to provide library patrons with access to </a:t>
            </a:r>
            <a:r>
              <a:rPr lang="en-US" sz="2400" b="0" i="0" u="none" strike="noStrike" cap="none" baseline="0" dirty="0" smtClean="0">
                <a:solidFill>
                  <a:schemeClr val="dk1"/>
                </a:solidFill>
                <a:latin typeface="Calibri"/>
                <a:ea typeface="Calibri"/>
                <a:cs typeface="Calibri"/>
                <a:sym typeface="Calibri"/>
              </a:rPr>
              <a:t>tools/training.</a:t>
            </a:r>
            <a:endParaRPr lang="en-US" sz="2400" b="0" i="0" u="none" strike="noStrike" cap="none" baseline="0" dirty="0">
              <a:solidFill>
                <a:schemeClr val="dk1"/>
              </a:solidFill>
              <a:latin typeface="Calibri"/>
              <a:ea typeface="Calibri"/>
              <a:cs typeface="Calibri"/>
              <a:sym typeface="Calibri"/>
            </a:endParaRPr>
          </a:p>
          <a:p>
            <a:pPr marL="0" marR="0" lvl="0" indent="0" algn="l" rtl="0">
              <a:spcBef>
                <a:spcPts val="0"/>
              </a:spcBef>
              <a:buNone/>
            </a:pPr>
            <a:endParaRPr sz="2400" b="0" i="0" u="none" strike="noStrike" cap="none" baseline="0" dirty="0">
              <a:solidFill>
                <a:schemeClr val="dk1"/>
              </a:solidFill>
              <a:latin typeface="Libre Baskerville"/>
              <a:ea typeface="Libre Baskerville"/>
              <a:cs typeface="Libre Baskerville"/>
              <a:sym typeface="Libre Baskerville"/>
            </a:endParaRPr>
          </a:p>
        </p:txBody>
      </p:sp>
      <p:sp>
        <p:nvSpPr>
          <p:cNvPr id="186" name="Shape 186"/>
          <p:cNvSpPr txBox="1"/>
          <p:nvPr/>
        </p:nvSpPr>
        <p:spPr>
          <a:xfrm>
            <a:off x="1676400" y="5715000"/>
            <a:ext cx="5257799" cy="46166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400" b="0" i="0" u="none" strike="noStrike" cap="none" baseline="0" dirty="0">
                <a:solidFill>
                  <a:schemeClr val="dk1"/>
                </a:solidFill>
                <a:latin typeface="Calibri"/>
                <a:ea typeface="Calibri"/>
                <a:cs typeface="Calibri"/>
                <a:sym typeface="Calibri"/>
              </a:rPr>
              <a:t>tekventure.org/maker-station</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Shape 191"/>
          <p:cNvPicPr preferRelativeResize="0"/>
          <p:nvPr/>
        </p:nvPicPr>
        <p:blipFill rotWithShape="1">
          <a:blip r:embed="rId3">
            <a:alphaModFix/>
          </a:blip>
          <a:srcRect/>
          <a:stretch/>
        </p:blipFill>
        <p:spPr>
          <a:xfrm>
            <a:off x="304800" y="228600"/>
            <a:ext cx="3860799" cy="2895600"/>
          </a:xfrm>
          <a:prstGeom prst="rect">
            <a:avLst/>
          </a:prstGeom>
          <a:noFill/>
          <a:ln>
            <a:noFill/>
          </a:ln>
        </p:spPr>
      </p:pic>
      <p:pic>
        <p:nvPicPr>
          <p:cNvPr id="192" name="Shape 192"/>
          <p:cNvPicPr preferRelativeResize="0"/>
          <p:nvPr/>
        </p:nvPicPr>
        <p:blipFill rotWithShape="1">
          <a:blip r:embed="rId4">
            <a:alphaModFix/>
          </a:blip>
          <a:srcRect/>
          <a:stretch/>
        </p:blipFill>
        <p:spPr>
          <a:xfrm>
            <a:off x="4343400" y="228600"/>
            <a:ext cx="3886200" cy="2914649"/>
          </a:xfrm>
          <a:prstGeom prst="rect">
            <a:avLst/>
          </a:prstGeom>
          <a:noFill/>
          <a:ln>
            <a:noFill/>
          </a:ln>
        </p:spPr>
      </p:pic>
      <p:pic>
        <p:nvPicPr>
          <p:cNvPr id="193" name="Shape 193"/>
          <p:cNvPicPr preferRelativeResize="0"/>
          <p:nvPr/>
        </p:nvPicPr>
        <p:blipFill rotWithShape="1">
          <a:blip r:embed="rId5">
            <a:alphaModFix/>
          </a:blip>
          <a:srcRect/>
          <a:stretch/>
        </p:blipFill>
        <p:spPr>
          <a:xfrm>
            <a:off x="2628900" y="3143250"/>
            <a:ext cx="3886200" cy="2543099"/>
          </a:xfrm>
          <a:prstGeom prst="rect">
            <a:avLst/>
          </a:prstGeom>
          <a:noFill/>
          <a:ln>
            <a:noFill/>
          </a:ln>
        </p:spPr>
      </p:pic>
      <p:sp>
        <p:nvSpPr>
          <p:cNvPr id="194" name="Shape 194"/>
          <p:cNvSpPr txBox="1"/>
          <p:nvPr/>
        </p:nvSpPr>
        <p:spPr>
          <a:xfrm>
            <a:off x="862150" y="6006400"/>
            <a:ext cx="6605450" cy="6461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a:solidFill>
                  <a:schemeClr val="dk1"/>
                </a:solidFill>
                <a:latin typeface="Calibri"/>
                <a:ea typeface="Calibri"/>
                <a:cs typeface="Calibri"/>
                <a:sym typeface="Calibri"/>
              </a:rPr>
              <a:t>http://www.detroitpubliclibrary.org/hype/hype-makerspace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Shape 199"/>
          <p:cNvPicPr preferRelativeResize="0"/>
          <p:nvPr/>
        </p:nvPicPr>
        <p:blipFill rotWithShape="1">
          <a:blip r:embed="rId3">
            <a:alphaModFix/>
          </a:blip>
          <a:srcRect/>
          <a:stretch/>
        </p:blipFill>
        <p:spPr>
          <a:xfrm>
            <a:off x="304798" y="228600"/>
            <a:ext cx="8285825" cy="3657600"/>
          </a:xfrm>
          <a:prstGeom prst="rect">
            <a:avLst/>
          </a:prstGeom>
          <a:noFill/>
          <a:ln>
            <a:noFill/>
          </a:ln>
        </p:spPr>
      </p:pic>
      <p:sp>
        <p:nvSpPr>
          <p:cNvPr id="200" name="Shape 200"/>
          <p:cNvSpPr txBox="1"/>
          <p:nvPr/>
        </p:nvSpPr>
        <p:spPr>
          <a:xfrm>
            <a:off x="762000" y="4495800"/>
            <a:ext cx="7010400" cy="193899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400" b="0" i="0" u="none" strike="noStrike" cap="none" baseline="0" dirty="0">
                <a:solidFill>
                  <a:schemeClr val="dk1"/>
                </a:solidFill>
                <a:latin typeface="Calibri"/>
                <a:ea typeface="Calibri"/>
                <a:cs typeface="Calibri"/>
                <a:sym typeface="Calibri"/>
              </a:rPr>
              <a:t>The Idaho Commission for Libraries started this project in 2012 to support the creation of Makerspaces in Idaho libraries.</a:t>
            </a:r>
          </a:p>
          <a:p>
            <a:pPr marL="0" marR="0" lvl="0" indent="0" algn="ctr" rtl="0">
              <a:spcBef>
                <a:spcPts val="0"/>
              </a:spcBef>
              <a:buSzPct val="25000"/>
              <a:buNone/>
            </a:pPr>
            <a:r>
              <a:rPr lang="en-US" sz="2000" dirty="0" smtClean="0">
                <a:solidFill>
                  <a:schemeClr val="dk1"/>
                </a:solidFill>
                <a:latin typeface="Calibri"/>
                <a:ea typeface="Calibri"/>
                <a:cs typeface="Calibri"/>
                <a:sym typeface="Calibri"/>
              </a:rPr>
              <a:t>libraries.idaho.gov</a:t>
            </a:r>
            <a:endParaRPr lang="en-US" sz="2000" dirty="0">
              <a:solidFill>
                <a:schemeClr val="dk1"/>
              </a:solidFill>
              <a:latin typeface="Calibri"/>
              <a:ea typeface="Calibri"/>
              <a:cs typeface="Calibri"/>
              <a:sym typeface="Calibri"/>
            </a:endParaRPr>
          </a:p>
          <a:p>
            <a:pPr marL="0" marR="0" lvl="0" indent="0" algn="ctr" rtl="0">
              <a:spcBef>
                <a:spcPts val="0"/>
              </a:spcBef>
              <a:buSzPct val="25000"/>
              <a:buNone/>
            </a:pPr>
            <a:r>
              <a:rPr lang="en-US" sz="2000" b="0" i="0" u="none" strike="noStrike" cap="none" baseline="0" dirty="0">
                <a:solidFill>
                  <a:schemeClr val="dk1"/>
                </a:solidFill>
                <a:latin typeface="Calibri"/>
                <a:ea typeface="Calibri"/>
                <a:cs typeface="Calibri"/>
                <a:sym typeface="Calibri"/>
              </a:rPr>
              <a:t>www.facebook.com/MakeItIdaho</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Shape 205"/>
          <p:cNvPicPr preferRelativeResize="0"/>
          <p:nvPr/>
        </p:nvPicPr>
        <p:blipFill rotWithShape="1">
          <a:blip r:embed="rId3">
            <a:alphaModFix/>
          </a:blip>
          <a:srcRect l="17677" t="15149" r="38129" b="7407"/>
          <a:stretch/>
        </p:blipFill>
        <p:spPr>
          <a:xfrm>
            <a:off x="304800" y="228600"/>
            <a:ext cx="3826565" cy="5029199"/>
          </a:xfrm>
          <a:prstGeom prst="rect">
            <a:avLst/>
          </a:prstGeom>
          <a:noFill/>
          <a:ln w="9525" cap="flat">
            <a:solidFill>
              <a:schemeClr val="dk1"/>
            </a:solidFill>
            <a:prstDash val="solid"/>
            <a:miter/>
            <a:headEnd type="none" w="med" len="med"/>
            <a:tailEnd type="none" w="med" len="med"/>
          </a:ln>
        </p:spPr>
      </p:pic>
      <p:pic>
        <p:nvPicPr>
          <p:cNvPr id="206" name="Shape 206"/>
          <p:cNvPicPr preferRelativeResize="0"/>
          <p:nvPr/>
        </p:nvPicPr>
        <p:blipFill rotWithShape="1">
          <a:blip r:embed="rId4">
            <a:alphaModFix/>
          </a:blip>
          <a:srcRect l="29292" t="16835" r="26514" b="9090"/>
          <a:stretch/>
        </p:blipFill>
        <p:spPr>
          <a:xfrm>
            <a:off x="4572000" y="228600"/>
            <a:ext cx="4000500" cy="5029199"/>
          </a:xfrm>
          <a:prstGeom prst="rect">
            <a:avLst/>
          </a:prstGeom>
          <a:noFill/>
          <a:ln w="9525" cap="flat">
            <a:solidFill>
              <a:schemeClr val="dk1"/>
            </a:solidFill>
            <a:prstDash val="solid"/>
            <a:miter/>
            <a:headEnd type="none" w="med" len="med"/>
            <a:tailEnd type="none" w="med" len="med"/>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Shape 158"/>
          <p:cNvPicPr preferRelativeResize="0"/>
          <p:nvPr/>
        </p:nvPicPr>
        <p:blipFill rotWithShape="1">
          <a:blip r:embed="rId3">
            <a:alphaModFix/>
          </a:blip>
          <a:srcRect/>
          <a:stretch/>
        </p:blipFill>
        <p:spPr>
          <a:xfrm>
            <a:off x="533400" y="381000"/>
            <a:ext cx="7619999" cy="50800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301.JPG"/>
          <p:cNvPicPr>
            <a:picLocks noChangeAspect="1"/>
          </p:cNvPicPr>
          <p:nvPr/>
        </p:nvPicPr>
        <p:blipFill>
          <a:blip r:embed="rId2"/>
          <a:stretch>
            <a:fillRect/>
          </a:stretch>
        </p:blipFill>
        <p:spPr>
          <a:xfrm>
            <a:off x="228600" y="381000"/>
            <a:ext cx="4191000" cy="2794000"/>
          </a:xfrm>
          <a:prstGeom prst="rect">
            <a:avLst/>
          </a:prstGeom>
        </p:spPr>
      </p:pic>
      <p:pic>
        <p:nvPicPr>
          <p:cNvPr id="3" name="Picture 2" descr="IMG_1302.JPG"/>
          <p:cNvPicPr>
            <a:picLocks noChangeAspect="1"/>
          </p:cNvPicPr>
          <p:nvPr/>
        </p:nvPicPr>
        <p:blipFill>
          <a:blip r:embed="rId3"/>
          <a:stretch>
            <a:fillRect/>
          </a:stretch>
        </p:blipFill>
        <p:spPr>
          <a:xfrm>
            <a:off x="4495800" y="381000"/>
            <a:ext cx="4114800" cy="2743200"/>
          </a:xfrm>
          <a:prstGeom prst="rect">
            <a:avLst/>
          </a:prstGeom>
        </p:spPr>
      </p:pic>
      <p:pic>
        <p:nvPicPr>
          <p:cNvPr id="4" name="Picture 3" descr="IMG_1303.JPG"/>
          <p:cNvPicPr>
            <a:picLocks noChangeAspect="1"/>
          </p:cNvPicPr>
          <p:nvPr/>
        </p:nvPicPr>
        <p:blipFill>
          <a:blip r:embed="rId4"/>
          <a:stretch>
            <a:fillRect/>
          </a:stretch>
        </p:blipFill>
        <p:spPr>
          <a:xfrm>
            <a:off x="228600" y="3276600"/>
            <a:ext cx="4191000" cy="2794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ctrTitle"/>
          </p:nvPr>
        </p:nvSpPr>
        <p:spPr>
          <a:xfrm>
            <a:off x="2286000" y="3124200"/>
            <a:ext cx="6172199" cy="1894361"/>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200" b="1" i="0" u="none" strike="noStrike" cap="small" baseline="0" dirty="0">
                <a:solidFill>
                  <a:schemeClr val="dk2"/>
                </a:solidFill>
                <a:latin typeface="Calibri"/>
                <a:ea typeface="Calibri"/>
                <a:cs typeface="Calibri"/>
                <a:sym typeface="Calibri"/>
              </a:rPr>
              <a:t>How do we get a makerspace of our own?</a:t>
            </a:r>
          </a:p>
        </p:txBody>
      </p:sp>
      <p:sp>
        <p:nvSpPr>
          <p:cNvPr id="212" name="Shape 212"/>
          <p:cNvSpPr txBox="1">
            <a:spLocks noGrp="1"/>
          </p:cNvSpPr>
          <p:nvPr>
            <p:ph type="subTitle" idx="1"/>
          </p:nvPr>
        </p:nvSpPr>
        <p:spPr>
          <a:xfrm>
            <a:off x="2286000" y="5334000"/>
            <a:ext cx="6172199" cy="711677"/>
          </a:xfrm>
          <a:prstGeom prst="rect">
            <a:avLst/>
          </a:prstGeom>
          <a:noFill/>
          <a:ln>
            <a:noFill/>
          </a:ln>
        </p:spPr>
        <p:txBody>
          <a:bodyPr lIns="91425" tIns="45700" rIns="91425" bIns="45700" anchor="t" anchorCtr="0">
            <a:noAutofit/>
          </a:bodyPr>
          <a:lstStyle/>
          <a:p>
            <a:pPr marL="0" marR="0" lvl="0" indent="0" algn="l" rtl="0">
              <a:spcBef>
                <a:spcPts val="0"/>
              </a:spcBef>
              <a:buClr>
                <a:schemeClr val="accent1"/>
              </a:buClr>
              <a:buSzPct val="25000"/>
              <a:buFont typeface="Noto Symbol"/>
              <a:buNone/>
            </a:pPr>
            <a:r>
              <a:rPr lang="en-US" sz="2000" b="1" i="0" u="none" strike="noStrike" cap="none" baseline="0" dirty="0">
                <a:solidFill>
                  <a:schemeClr val="dk2"/>
                </a:solidFill>
                <a:latin typeface="Calibri"/>
                <a:ea typeface="Calibri"/>
                <a:cs typeface="Calibri"/>
                <a:sym typeface="Calibri"/>
              </a:rPr>
              <a:t>Tips and tricks for starting, funding, and </a:t>
            </a:r>
            <a:r>
              <a:rPr lang="en-US" sz="2000" b="1" i="0" u="none" strike="noStrike" cap="none" baseline="0" dirty="0" smtClean="0">
                <a:solidFill>
                  <a:schemeClr val="dk2"/>
                </a:solidFill>
                <a:latin typeface="Calibri"/>
                <a:ea typeface="Calibri"/>
                <a:cs typeface="Calibri"/>
                <a:sym typeface="Calibri"/>
              </a:rPr>
              <a:t>“selling” </a:t>
            </a:r>
            <a:r>
              <a:rPr lang="en-US" sz="2000" b="1" i="0" u="none" strike="noStrike" cap="none" baseline="0" dirty="0">
                <a:solidFill>
                  <a:schemeClr val="dk2"/>
                </a:solidFill>
                <a:latin typeface="Calibri"/>
                <a:ea typeface="Calibri"/>
                <a:cs typeface="Calibri"/>
                <a:sym typeface="Calibri"/>
              </a:rPr>
              <a:t>your new makerspace.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685800" y="228600"/>
            <a:ext cx="7467600" cy="1981199"/>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200" b="0" i="0" u="none" strike="noStrike" cap="small" baseline="0" dirty="0">
                <a:solidFill>
                  <a:schemeClr val="dk2"/>
                </a:solidFill>
                <a:latin typeface="Calibri"/>
                <a:ea typeface="Calibri"/>
                <a:cs typeface="Calibri"/>
                <a:sym typeface="Calibri"/>
              </a:rPr>
              <a:t>First you need a space that isn’t being used for anything else, at least not all the time.</a:t>
            </a:r>
            <a:r>
              <a:rPr lang="en-US" sz="3200" b="0" i="0" u="none" strike="noStrike" cap="small" baseline="0" dirty="0">
                <a:solidFill>
                  <a:schemeClr val="dk2"/>
                </a:solidFill>
                <a:latin typeface="Libre Baskerville"/>
                <a:ea typeface="Libre Baskerville"/>
                <a:cs typeface="Libre Baskerville"/>
                <a:sym typeface="Libre Baskerville"/>
              </a:rPr>
              <a:t/>
            </a:r>
            <a:br>
              <a:rPr lang="en-US" sz="3200" b="0" i="0" u="none" strike="noStrike" cap="small" baseline="0" dirty="0">
                <a:solidFill>
                  <a:schemeClr val="dk2"/>
                </a:solidFill>
                <a:latin typeface="Libre Baskerville"/>
                <a:ea typeface="Libre Baskerville"/>
                <a:cs typeface="Libre Baskerville"/>
                <a:sym typeface="Libre Baskerville"/>
              </a:rPr>
            </a:br>
            <a:endParaRPr lang="en-US" sz="3200" b="0" i="0" u="none" strike="noStrike" cap="small" baseline="0" dirty="0">
              <a:solidFill>
                <a:schemeClr val="dk2"/>
              </a:solidFill>
              <a:latin typeface="Libre Baskerville"/>
              <a:ea typeface="Libre Baskerville"/>
              <a:cs typeface="Libre Baskerville"/>
              <a:sym typeface="Libre Baskerville"/>
            </a:endParaRPr>
          </a:p>
        </p:txBody>
      </p:sp>
      <p:pic>
        <p:nvPicPr>
          <p:cNvPr id="218" name="Shape 218"/>
          <p:cNvPicPr preferRelativeResize="0"/>
          <p:nvPr/>
        </p:nvPicPr>
        <p:blipFill rotWithShape="1">
          <a:blip r:embed="rId3">
            <a:alphaModFix/>
          </a:blip>
          <a:srcRect/>
          <a:stretch/>
        </p:blipFill>
        <p:spPr>
          <a:xfrm>
            <a:off x="838200" y="2057400"/>
            <a:ext cx="6629400" cy="4419599"/>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81000" y="304800"/>
            <a:ext cx="8001000" cy="1295399"/>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200" b="0" i="0" u="none" strike="noStrike" cap="small" baseline="0" dirty="0" smtClean="0">
                <a:solidFill>
                  <a:schemeClr val="dk2"/>
                </a:solidFill>
                <a:latin typeface="Calibri"/>
                <a:ea typeface="Calibri"/>
                <a:cs typeface="Calibri"/>
                <a:sym typeface="Calibri"/>
              </a:rPr>
              <a:t>Next you need stuff </a:t>
            </a:r>
            <a:r>
              <a:rPr lang="en-US" sz="3200" b="0" i="0" u="none" strike="noStrike" cap="small" baseline="0" dirty="0">
                <a:solidFill>
                  <a:schemeClr val="dk2"/>
                </a:solidFill>
                <a:latin typeface="Calibri"/>
                <a:ea typeface="Calibri"/>
                <a:cs typeface="Calibri"/>
                <a:sym typeface="Calibri"/>
              </a:rPr>
              <a:t>to make stuff </a:t>
            </a:r>
            <a:r>
              <a:rPr lang="en-US" sz="3200" b="0" i="0" u="none" strike="noStrike" cap="small" baseline="0" dirty="0" smtClean="0">
                <a:solidFill>
                  <a:schemeClr val="dk2"/>
                </a:solidFill>
                <a:latin typeface="Calibri"/>
                <a:ea typeface="Calibri"/>
                <a:cs typeface="Calibri"/>
                <a:sym typeface="Calibri"/>
              </a:rPr>
              <a:t>with</a:t>
            </a:r>
            <a:r>
              <a:rPr lang="en-US" sz="2700" b="0" i="0" u="none" strike="noStrike" cap="small" baseline="0" dirty="0">
                <a:solidFill>
                  <a:schemeClr val="dk2"/>
                </a:solidFill>
                <a:latin typeface="Calibri"/>
                <a:ea typeface="Calibri"/>
                <a:cs typeface="Calibri"/>
                <a:sym typeface="Calibri"/>
              </a:rPr>
              <a:t/>
            </a:r>
            <a:br>
              <a:rPr lang="en-US" sz="2700" b="0" i="0" u="none" strike="noStrike" cap="small" baseline="0" dirty="0">
                <a:solidFill>
                  <a:schemeClr val="dk2"/>
                </a:solidFill>
                <a:latin typeface="Calibri"/>
                <a:ea typeface="Calibri"/>
                <a:cs typeface="Calibri"/>
                <a:sym typeface="Calibri"/>
              </a:rPr>
            </a:br>
            <a:r>
              <a:rPr lang="en-US" sz="2700" b="0" i="0" u="none" strike="noStrike" cap="small" baseline="0" dirty="0">
                <a:solidFill>
                  <a:schemeClr val="dk2"/>
                </a:solidFill>
                <a:latin typeface="Calibri"/>
                <a:ea typeface="Calibri"/>
                <a:cs typeface="Calibri"/>
                <a:sym typeface="Calibri"/>
              </a:rPr>
              <a:t/>
            </a:r>
            <a:br>
              <a:rPr lang="en-US" sz="2700" b="0" i="0" u="none" strike="noStrike" cap="small" baseline="0" dirty="0">
                <a:solidFill>
                  <a:schemeClr val="dk2"/>
                </a:solidFill>
                <a:latin typeface="Calibri"/>
                <a:ea typeface="Calibri"/>
                <a:cs typeface="Calibri"/>
                <a:sym typeface="Calibri"/>
              </a:rPr>
            </a:br>
            <a:r>
              <a:rPr lang="en-US" sz="2400" b="0" i="0" u="none" strike="noStrike" cap="small" baseline="0" dirty="0">
                <a:solidFill>
                  <a:schemeClr val="dk2"/>
                </a:solidFill>
                <a:latin typeface="Calibri"/>
                <a:ea typeface="Calibri"/>
                <a:cs typeface="Calibri"/>
                <a:sym typeface="Calibri"/>
              </a:rPr>
              <a:t>Chances are you already have an assortment of </a:t>
            </a:r>
            <a:r>
              <a:rPr lang="en-US" sz="2400" b="0" i="0" u="none" strike="noStrike" cap="small" baseline="0" dirty="0" smtClean="0">
                <a:solidFill>
                  <a:schemeClr val="dk2"/>
                </a:solidFill>
                <a:latin typeface="Calibri"/>
                <a:ea typeface="Calibri"/>
                <a:cs typeface="Calibri"/>
                <a:sym typeface="Calibri"/>
              </a:rPr>
              <a:t>these…</a:t>
            </a:r>
            <a:endParaRPr lang="en-US" sz="2400" b="0" i="0" u="none" strike="noStrike" cap="small" baseline="0" dirty="0">
              <a:solidFill>
                <a:schemeClr val="dk2"/>
              </a:solidFill>
              <a:latin typeface="Calibri"/>
              <a:ea typeface="Calibri"/>
              <a:cs typeface="Calibri"/>
              <a:sym typeface="Calibri"/>
            </a:endParaRPr>
          </a:p>
        </p:txBody>
      </p:sp>
      <p:pic>
        <p:nvPicPr>
          <p:cNvPr id="224" name="Shape 224"/>
          <p:cNvPicPr preferRelativeResize="0"/>
          <p:nvPr/>
        </p:nvPicPr>
        <p:blipFill rotWithShape="1">
          <a:blip r:embed="rId3">
            <a:alphaModFix/>
          </a:blip>
          <a:srcRect/>
          <a:stretch/>
        </p:blipFill>
        <p:spPr>
          <a:xfrm>
            <a:off x="457200" y="1981200"/>
            <a:ext cx="3429000" cy="2286000"/>
          </a:xfrm>
          <a:prstGeom prst="rect">
            <a:avLst/>
          </a:prstGeom>
          <a:noFill/>
          <a:ln>
            <a:noFill/>
          </a:ln>
        </p:spPr>
      </p:pic>
      <p:pic>
        <p:nvPicPr>
          <p:cNvPr id="225" name="Shape 225"/>
          <p:cNvPicPr preferRelativeResize="0"/>
          <p:nvPr/>
        </p:nvPicPr>
        <p:blipFill rotWithShape="1">
          <a:blip r:embed="rId4">
            <a:alphaModFix/>
          </a:blip>
          <a:srcRect/>
          <a:stretch/>
        </p:blipFill>
        <p:spPr>
          <a:xfrm>
            <a:off x="4267200" y="2514600"/>
            <a:ext cx="4114800" cy="2743199"/>
          </a:xfrm>
          <a:prstGeom prst="rect">
            <a:avLst/>
          </a:prstGeom>
          <a:noFill/>
          <a:ln>
            <a:noFill/>
          </a:ln>
        </p:spPr>
      </p:pic>
      <p:pic>
        <p:nvPicPr>
          <p:cNvPr id="226" name="Shape 226"/>
          <p:cNvPicPr preferRelativeResize="0"/>
          <p:nvPr/>
        </p:nvPicPr>
        <p:blipFill rotWithShape="1">
          <a:blip r:embed="rId5">
            <a:alphaModFix/>
          </a:blip>
          <a:srcRect/>
          <a:stretch/>
        </p:blipFill>
        <p:spPr>
          <a:xfrm>
            <a:off x="533400" y="4495800"/>
            <a:ext cx="3276600" cy="2184399"/>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Shape 238"/>
          <p:cNvPicPr preferRelativeResize="0"/>
          <p:nvPr/>
        </p:nvPicPr>
        <p:blipFill rotWithShape="1">
          <a:blip r:embed="rId3">
            <a:alphaModFix/>
          </a:blip>
          <a:srcRect/>
          <a:stretch/>
        </p:blipFill>
        <p:spPr>
          <a:xfrm rot="5400000">
            <a:off x="-762000" y="1295400"/>
            <a:ext cx="6400799" cy="4267199"/>
          </a:xfrm>
          <a:prstGeom prst="rect">
            <a:avLst/>
          </a:prstGeom>
          <a:noFill/>
          <a:ln>
            <a:noFill/>
          </a:ln>
        </p:spPr>
      </p:pic>
      <p:sp>
        <p:nvSpPr>
          <p:cNvPr id="3" name="TextBox 2"/>
          <p:cNvSpPr txBox="1"/>
          <p:nvPr/>
        </p:nvSpPr>
        <p:spPr>
          <a:xfrm>
            <a:off x="4876800" y="1143000"/>
            <a:ext cx="3657600" cy="3785652"/>
          </a:xfrm>
          <a:prstGeom prst="rect">
            <a:avLst/>
          </a:prstGeom>
          <a:noFill/>
        </p:spPr>
        <p:txBody>
          <a:bodyPr wrap="square" rtlCol="0">
            <a:spAutoFit/>
          </a:bodyPr>
          <a:lstStyle/>
          <a:p>
            <a:pPr algn="ctr"/>
            <a:r>
              <a:rPr lang="en-US" sz="4800" dirty="0" smtClean="0">
                <a:latin typeface="Calibri" pitchFamily="34" charset="0"/>
              </a:rPr>
              <a:t>ORGANIZE </a:t>
            </a:r>
          </a:p>
          <a:p>
            <a:pPr algn="ctr"/>
            <a:endParaRPr lang="en-US" sz="4800" dirty="0" smtClean="0">
              <a:latin typeface="Calibri" pitchFamily="34" charset="0"/>
            </a:endParaRPr>
          </a:p>
          <a:p>
            <a:pPr algn="ctr"/>
            <a:r>
              <a:rPr lang="en-US" sz="4800" dirty="0" smtClean="0">
                <a:latin typeface="Calibri" pitchFamily="34" charset="0"/>
              </a:rPr>
              <a:t>YOUR</a:t>
            </a:r>
          </a:p>
          <a:p>
            <a:pPr algn="ctr"/>
            <a:endParaRPr lang="en-US" sz="4800" dirty="0" smtClean="0">
              <a:latin typeface="Calibri" pitchFamily="34" charset="0"/>
            </a:endParaRPr>
          </a:p>
          <a:p>
            <a:pPr algn="ctr"/>
            <a:r>
              <a:rPr lang="en-US" sz="4800" dirty="0" smtClean="0">
                <a:latin typeface="Calibri" pitchFamily="34" charset="0"/>
              </a:rPr>
              <a:t>STUFF!</a:t>
            </a:r>
            <a:endParaRPr lang="en-US" sz="4800" dirty="0">
              <a:latin typeface="Calibri" pitchFamily="34" charset="0"/>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457200" y="274637"/>
            <a:ext cx="7467600" cy="1143000"/>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2200" b="0" i="0" u="none" strike="noStrike" cap="small" baseline="0" dirty="0">
                <a:solidFill>
                  <a:schemeClr val="dk2"/>
                </a:solidFill>
                <a:latin typeface="Calibri"/>
                <a:ea typeface="Calibri"/>
                <a:cs typeface="Calibri"/>
                <a:sym typeface="Calibri"/>
              </a:rPr>
              <a:t>Trisha and </a:t>
            </a:r>
            <a:r>
              <a:rPr lang="en-US" sz="2200" b="0" i="0" u="none" strike="noStrike" cap="small" baseline="0" dirty="0" err="1">
                <a:solidFill>
                  <a:schemeClr val="dk2"/>
                </a:solidFill>
                <a:latin typeface="Calibri"/>
                <a:ea typeface="Calibri"/>
                <a:cs typeface="Calibri"/>
                <a:sym typeface="Calibri"/>
              </a:rPr>
              <a:t>Dani</a:t>
            </a:r>
            <a:r>
              <a:rPr lang="en-US" sz="2200" b="0" i="0" u="none" strike="noStrike" cap="small" baseline="0" dirty="0">
                <a:solidFill>
                  <a:schemeClr val="dk2"/>
                </a:solidFill>
                <a:latin typeface="Calibri"/>
                <a:ea typeface="Calibri"/>
                <a:cs typeface="Calibri"/>
                <a:sym typeface="Calibri"/>
              </a:rPr>
              <a:t> the organization wizards went through all of our makerspace materials and categorized them. It took them a week</a:t>
            </a:r>
            <a:r>
              <a:rPr lang="en-US" sz="2200" b="0" i="0" u="none" strike="noStrike" cap="small" baseline="0" dirty="0" smtClean="0">
                <a:solidFill>
                  <a:schemeClr val="dk2"/>
                </a:solidFill>
                <a:latin typeface="Calibri"/>
                <a:ea typeface="Calibri"/>
                <a:cs typeface="Calibri"/>
                <a:sym typeface="Calibri"/>
              </a:rPr>
              <a:t>! Note: this is not all</a:t>
            </a:r>
            <a:r>
              <a:rPr lang="en-US" sz="2200" b="0" i="0" u="none" strike="noStrike" cap="small" dirty="0" smtClean="0">
                <a:solidFill>
                  <a:schemeClr val="dk2"/>
                </a:solidFill>
                <a:latin typeface="Calibri"/>
                <a:ea typeface="Calibri"/>
                <a:cs typeface="Calibri"/>
                <a:sym typeface="Calibri"/>
              </a:rPr>
              <a:t> of our stuff.</a:t>
            </a:r>
            <a:endParaRPr lang="en-US" sz="2200" b="0" i="0" u="none" strike="noStrike" cap="small" baseline="0" dirty="0">
              <a:solidFill>
                <a:schemeClr val="dk2"/>
              </a:solidFill>
              <a:latin typeface="Calibri"/>
              <a:ea typeface="Calibri"/>
              <a:cs typeface="Calibri"/>
              <a:sym typeface="Calibri"/>
            </a:endParaRPr>
          </a:p>
        </p:txBody>
      </p:sp>
      <p:pic>
        <p:nvPicPr>
          <p:cNvPr id="244" name="Shape 244"/>
          <p:cNvPicPr preferRelativeResize="0">
            <a:picLocks noGrp="1"/>
          </p:cNvPicPr>
          <p:nvPr>
            <p:ph type="body" idx="1"/>
          </p:nvPr>
        </p:nvPicPr>
        <p:blipFill rotWithShape="1">
          <a:blip r:embed="rId3">
            <a:alphaModFix/>
          </a:blip>
          <a:srcRect/>
          <a:stretch/>
        </p:blipFill>
        <p:spPr>
          <a:xfrm>
            <a:off x="535781" y="1600200"/>
            <a:ext cx="7310437" cy="4873624"/>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Shape 249"/>
          <p:cNvPicPr preferRelativeResize="0"/>
          <p:nvPr/>
        </p:nvPicPr>
        <p:blipFill rotWithShape="1">
          <a:blip r:embed="rId3">
            <a:alphaModFix/>
          </a:blip>
          <a:srcRect/>
          <a:stretch/>
        </p:blipFill>
        <p:spPr>
          <a:xfrm>
            <a:off x="152400" y="152400"/>
            <a:ext cx="4572000" cy="3048000"/>
          </a:xfrm>
          <a:prstGeom prst="rect">
            <a:avLst/>
          </a:prstGeom>
          <a:noFill/>
          <a:ln>
            <a:noFill/>
          </a:ln>
        </p:spPr>
      </p:pic>
      <p:pic>
        <p:nvPicPr>
          <p:cNvPr id="250" name="Shape 250"/>
          <p:cNvPicPr preferRelativeResize="0"/>
          <p:nvPr/>
        </p:nvPicPr>
        <p:blipFill rotWithShape="1">
          <a:blip r:embed="rId4">
            <a:alphaModFix/>
          </a:blip>
          <a:srcRect/>
          <a:stretch/>
        </p:blipFill>
        <p:spPr>
          <a:xfrm>
            <a:off x="152400" y="3352800"/>
            <a:ext cx="4572000" cy="3048000"/>
          </a:xfrm>
          <a:prstGeom prst="rect">
            <a:avLst/>
          </a:prstGeom>
          <a:noFill/>
          <a:ln>
            <a:noFill/>
          </a:ln>
        </p:spPr>
      </p:pic>
      <p:pic>
        <p:nvPicPr>
          <p:cNvPr id="251" name="Shape 251"/>
          <p:cNvPicPr preferRelativeResize="0"/>
          <p:nvPr/>
        </p:nvPicPr>
        <p:blipFill rotWithShape="1">
          <a:blip r:embed="rId5">
            <a:alphaModFix/>
          </a:blip>
          <a:srcRect/>
          <a:stretch/>
        </p:blipFill>
        <p:spPr>
          <a:xfrm>
            <a:off x="4800600" y="3048000"/>
            <a:ext cx="3886200" cy="2590800"/>
          </a:xfrm>
          <a:prstGeom prst="rect">
            <a:avLst/>
          </a:prstGeom>
          <a:noFill/>
          <a:ln>
            <a:noFill/>
          </a:ln>
        </p:spPr>
      </p:pic>
      <p:pic>
        <p:nvPicPr>
          <p:cNvPr id="5" name="Picture 4" descr="IMG_1266.JPG"/>
          <p:cNvPicPr>
            <a:picLocks noChangeAspect="1"/>
          </p:cNvPicPr>
          <p:nvPr/>
        </p:nvPicPr>
        <p:blipFill>
          <a:blip r:embed="rId6"/>
          <a:stretch>
            <a:fillRect/>
          </a:stretch>
        </p:blipFill>
        <p:spPr>
          <a:xfrm>
            <a:off x="4800600" y="304800"/>
            <a:ext cx="3886200" cy="2590800"/>
          </a:xfrm>
          <a:prstGeom prst="rect">
            <a:avLst/>
          </a:prstGeom>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Calibri" pitchFamily="34" charset="0"/>
              </a:rPr>
              <a:t>Funding options</a:t>
            </a:r>
            <a:endParaRPr lang="en-US" sz="3200" dirty="0">
              <a:latin typeface="Calibri" pitchFamily="34" charset="0"/>
            </a:endParaRPr>
          </a:p>
        </p:txBody>
      </p:sp>
      <p:sp>
        <p:nvSpPr>
          <p:cNvPr id="3" name="Text Placeholder 2"/>
          <p:cNvSpPr>
            <a:spLocks noGrp="1"/>
          </p:cNvSpPr>
          <p:nvPr>
            <p:ph type="body" idx="1"/>
          </p:nvPr>
        </p:nvSpPr>
        <p:spPr/>
        <p:txBody>
          <a:bodyPr/>
          <a:lstStyle/>
          <a:p>
            <a:r>
              <a:rPr lang="en-US" sz="2400" dirty="0" smtClean="0">
                <a:latin typeface="Calibri" pitchFamily="34" charset="0"/>
              </a:rPr>
              <a:t>Institute of Museum and Library Services </a:t>
            </a:r>
            <a:r>
              <a:rPr lang="en-US" sz="2400" dirty="0" smtClean="0">
                <a:latin typeface="Calibri" pitchFamily="34" charset="0"/>
                <a:hlinkClick r:id="rId2"/>
              </a:rPr>
              <a:t>www.imls.gov/applicants/default.aspx</a:t>
            </a:r>
            <a:endParaRPr lang="en-US" sz="2400" dirty="0" smtClean="0">
              <a:latin typeface="Calibri" pitchFamily="34" charset="0"/>
            </a:endParaRPr>
          </a:p>
          <a:p>
            <a:r>
              <a:rPr lang="en-US" sz="2400" dirty="0" smtClean="0">
                <a:latin typeface="Calibri" pitchFamily="34" charset="0"/>
                <a:hlinkClick r:id="rId3"/>
              </a:rPr>
              <a:t>www.americanlibrariesmagazine.org/article/manufacturing-makerspaces</a:t>
            </a:r>
            <a:r>
              <a:rPr lang="en-US" sz="2400" dirty="0" smtClean="0">
                <a:latin typeface="Calibri" pitchFamily="34" charset="0"/>
              </a:rPr>
              <a:t> (great article from American library magazine)</a:t>
            </a:r>
          </a:p>
          <a:p>
            <a:r>
              <a:rPr lang="en-US" sz="2400" dirty="0" smtClean="0">
                <a:latin typeface="Calibri" pitchFamily="34" charset="0"/>
                <a:hlinkClick r:id="rId4"/>
              </a:rPr>
              <a:t>youthserviceslibrarianship.wikispaces.com/Makerspaces</a:t>
            </a:r>
            <a:r>
              <a:rPr lang="en-US" sz="2400" dirty="0" smtClean="0">
                <a:latin typeface="Calibri" pitchFamily="34" charset="0"/>
              </a:rPr>
              <a:t> (exhaustive resource)</a:t>
            </a:r>
          </a:p>
          <a:p>
            <a:r>
              <a:rPr lang="en-US" sz="2400" dirty="0" smtClean="0">
                <a:latin typeface="Calibri" pitchFamily="34" charset="0"/>
              </a:rPr>
              <a:t>Commercial tech industry</a:t>
            </a:r>
          </a:p>
          <a:p>
            <a:r>
              <a:rPr lang="en-US" sz="2400" dirty="0" smtClean="0">
                <a:latin typeface="Calibri" pitchFamily="34" charset="0"/>
              </a:rPr>
              <a:t>Local incubator (city-run or private entrepreneurial support space)</a:t>
            </a:r>
            <a:endParaRPr lang="en-US" sz="2400" dirty="0">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Calibri" pitchFamily="34" charset="0"/>
              </a:rPr>
              <a:t>ADMIN/COMMUNITY BUY-IN</a:t>
            </a:r>
            <a:endParaRPr lang="en-US" sz="3200" dirty="0">
              <a:latin typeface="Calibri" pitchFamily="34" charset="0"/>
            </a:endParaRPr>
          </a:p>
        </p:txBody>
      </p:sp>
      <p:sp>
        <p:nvSpPr>
          <p:cNvPr id="3" name="Text Placeholder 2"/>
          <p:cNvSpPr>
            <a:spLocks noGrp="1"/>
          </p:cNvSpPr>
          <p:nvPr>
            <p:ph type="body" idx="1"/>
          </p:nvPr>
        </p:nvSpPr>
        <p:spPr/>
        <p:txBody>
          <a:bodyPr/>
          <a:lstStyle/>
          <a:p>
            <a:pPr>
              <a:buFont typeface="Courier New" pitchFamily="49" charset="0"/>
              <a:buChar char="o"/>
            </a:pPr>
            <a:r>
              <a:rPr lang="en-US" sz="2400" dirty="0" smtClean="0">
                <a:latin typeface="Calibri" pitchFamily="34" charset="0"/>
              </a:rPr>
              <a:t> Highlight makerspaces potential for STE(A)M learning</a:t>
            </a:r>
          </a:p>
          <a:p>
            <a:pPr>
              <a:buFont typeface="Courier New" pitchFamily="49" charset="0"/>
              <a:buChar char="o"/>
            </a:pPr>
            <a:r>
              <a:rPr lang="en-US" sz="2400" dirty="0" smtClean="0">
                <a:latin typeface="Calibri" pitchFamily="34" charset="0"/>
              </a:rPr>
              <a:t> How does a </a:t>
            </a:r>
            <a:r>
              <a:rPr lang="en-US" sz="2400" dirty="0" err="1" smtClean="0">
                <a:latin typeface="Calibri" pitchFamily="34" charset="0"/>
              </a:rPr>
              <a:t>makerspace</a:t>
            </a:r>
            <a:r>
              <a:rPr lang="en-US" sz="2400" dirty="0" smtClean="0">
                <a:latin typeface="Calibri" pitchFamily="34" charset="0"/>
              </a:rPr>
              <a:t> fit in with library mission?</a:t>
            </a:r>
          </a:p>
          <a:p>
            <a:pPr>
              <a:buFont typeface="Courier New" pitchFamily="49" charset="0"/>
              <a:buChar char="o"/>
            </a:pPr>
            <a:r>
              <a:rPr lang="en-US" sz="2400" dirty="0" smtClean="0">
                <a:latin typeface="Calibri" pitchFamily="34" charset="0"/>
              </a:rPr>
              <a:t> Take </a:t>
            </a:r>
            <a:r>
              <a:rPr lang="en-US" sz="2400" dirty="0" err="1" smtClean="0">
                <a:latin typeface="Calibri" pitchFamily="34" charset="0"/>
              </a:rPr>
              <a:t>makerspace</a:t>
            </a:r>
            <a:r>
              <a:rPr lang="en-US" sz="2400" dirty="0" smtClean="0">
                <a:latin typeface="Calibri" pitchFamily="34" charset="0"/>
              </a:rPr>
              <a:t> materials into the community (city  organizations, business collectives, etc…) </a:t>
            </a:r>
          </a:p>
          <a:p>
            <a:pPr>
              <a:buFont typeface="Courier New" pitchFamily="49" charset="0"/>
              <a:buChar char="o"/>
            </a:pPr>
            <a:r>
              <a:rPr lang="en-US" sz="2400" dirty="0" smtClean="0">
                <a:latin typeface="Calibri" pitchFamily="34" charset="0"/>
              </a:rPr>
              <a:t> Partner with local school libraries</a:t>
            </a:r>
          </a:p>
          <a:p>
            <a:pPr lvl="1">
              <a:buFont typeface="Courier New" pitchFamily="49" charset="0"/>
              <a:buChar char="o"/>
            </a:pPr>
            <a:r>
              <a:rPr lang="en-US" sz="2400" dirty="0" smtClean="0">
                <a:latin typeface="Calibri" pitchFamily="34" charset="0"/>
              </a:rPr>
              <a:t> get student and community member buy-in</a:t>
            </a:r>
          </a:p>
          <a:p>
            <a:pPr lvl="1">
              <a:buFont typeface="Courier New" pitchFamily="49" charset="0"/>
              <a:buChar char="o"/>
            </a:pPr>
            <a:r>
              <a:rPr lang="en-US" sz="2400" dirty="0" smtClean="0">
                <a:latin typeface="Calibri" pitchFamily="34" charset="0"/>
              </a:rPr>
              <a:t> build on already existing partnerships</a:t>
            </a:r>
          </a:p>
          <a:p>
            <a:pPr lvl="1">
              <a:buNone/>
            </a:pPr>
            <a:endParaRPr lang="en-US" sz="2400" dirty="0" smtClean="0">
              <a:latin typeface="Calibri" pitchFamily="34" charset="0"/>
            </a:endParaRPr>
          </a:p>
          <a:p>
            <a:pPr>
              <a:buFont typeface="Courier New" pitchFamily="49" charset="0"/>
              <a:buChar char="o"/>
            </a:pPr>
            <a:endParaRPr lang="en-US" sz="2400" dirty="0">
              <a:latin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ctrTitle"/>
          </p:nvPr>
        </p:nvSpPr>
        <p:spPr>
          <a:xfrm>
            <a:off x="1811675" y="950200"/>
            <a:ext cx="6172199" cy="883200"/>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200" b="1" i="0" u="none" strike="noStrike" cap="small" baseline="0" dirty="0">
                <a:solidFill>
                  <a:schemeClr val="dk2"/>
                </a:solidFill>
                <a:latin typeface="Calibri"/>
                <a:ea typeface="Calibri"/>
                <a:cs typeface="Calibri"/>
                <a:sym typeface="Calibri"/>
              </a:rPr>
              <a:t>Makerspaces and outreach</a:t>
            </a:r>
          </a:p>
        </p:txBody>
      </p:sp>
      <p:sp>
        <p:nvSpPr>
          <p:cNvPr id="257" name="Shape 257"/>
          <p:cNvSpPr txBox="1">
            <a:spLocks noGrp="1"/>
          </p:cNvSpPr>
          <p:nvPr>
            <p:ph type="subTitle" idx="1"/>
          </p:nvPr>
        </p:nvSpPr>
        <p:spPr>
          <a:xfrm>
            <a:off x="2407450" y="2383500"/>
            <a:ext cx="6172199" cy="762000"/>
          </a:xfrm>
          <a:prstGeom prst="rect">
            <a:avLst/>
          </a:prstGeom>
          <a:noFill/>
          <a:ln>
            <a:noFill/>
          </a:ln>
        </p:spPr>
        <p:txBody>
          <a:bodyPr lIns="91425" tIns="45700" rIns="91425" bIns="45700" anchor="t" anchorCtr="0">
            <a:noAutofit/>
          </a:bodyPr>
          <a:lstStyle/>
          <a:p>
            <a:pPr marL="0" marR="0" lvl="0" indent="0" algn="l" rtl="0">
              <a:spcBef>
                <a:spcPts val="0"/>
              </a:spcBef>
              <a:buClr>
                <a:schemeClr val="accent1"/>
              </a:buClr>
              <a:buSzPct val="25000"/>
              <a:buFont typeface="Noto Symbol"/>
              <a:buNone/>
            </a:pPr>
            <a:r>
              <a:rPr lang="en-US" sz="2000" b="1" i="0" u="none" strike="noStrike" cap="none" baseline="0" dirty="0">
                <a:solidFill>
                  <a:schemeClr val="dk2"/>
                </a:solidFill>
                <a:latin typeface="Calibri"/>
                <a:ea typeface="Calibri"/>
                <a:cs typeface="Calibri"/>
                <a:sym typeface="Calibri"/>
              </a:rPr>
              <a:t>How do we stuff all that stuff on the bookmobile?</a:t>
            </a:r>
          </a:p>
          <a:p>
            <a:pPr marL="0" marR="0" lvl="0" indent="0" algn="l" rtl="0">
              <a:spcBef>
                <a:spcPts val="600"/>
              </a:spcBef>
              <a:buClr>
                <a:schemeClr val="accent1"/>
              </a:buClr>
              <a:buSzPct val="25000"/>
              <a:buFont typeface="Noto Symbol"/>
              <a:buNone/>
            </a:pPr>
            <a:r>
              <a:rPr lang="en-US" sz="2000" b="1" i="0" u="none" strike="noStrike" cap="none" baseline="0" dirty="0">
                <a:solidFill>
                  <a:schemeClr val="dk2"/>
                </a:solidFill>
                <a:latin typeface="Calibri"/>
                <a:ea typeface="Calibri"/>
                <a:cs typeface="Calibri"/>
                <a:sym typeface="Calibri"/>
              </a:rPr>
              <a:t>Why should we bother?</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body" idx="1"/>
          </p:nvPr>
        </p:nvSpPr>
        <p:spPr>
          <a:xfrm>
            <a:off x="457200" y="1600200"/>
            <a:ext cx="7467600" cy="4873751"/>
          </a:xfrm>
          <a:prstGeom prst="rect">
            <a:avLst/>
          </a:prstGeom>
          <a:noFill/>
          <a:ln>
            <a:noFill/>
          </a:ln>
        </p:spPr>
        <p:txBody>
          <a:bodyPr lIns="91425" tIns="45700" rIns="91425" bIns="45700" anchor="t" anchorCtr="0">
            <a:noAutofit/>
          </a:bodyPr>
          <a:lstStyle/>
          <a:p>
            <a:pPr lvl="0" rtl="0">
              <a:spcBef>
                <a:spcPts val="0"/>
              </a:spcBef>
              <a:buClr>
                <a:schemeClr val="accent1"/>
              </a:buClr>
              <a:buSzPct val="100000"/>
              <a:buFont typeface="Courier New" pitchFamily="49" charset="0"/>
              <a:buChar char="o"/>
            </a:pPr>
            <a:r>
              <a:rPr lang="en-US" sz="2000" dirty="0">
                <a:solidFill>
                  <a:schemeClr val="dk1"/>
                </a:solidFill>
                <a:latin typeface="Calibri"/>
                <a:ea typeface="Calibri"/>
                <a:cs typeface="Calibri"/>
                <a:sym typeface="Calibri"/>
              </a:rPr>
              <a:t>Small materials organized into mobile-ready </a:t>
            </a:r>
            <a:r>
              <a:rPr lang="en-US" sz="2000" dirty="0" smtClean="0">
                <a:solidFill>
                  <a:schemeClr val="dk1"/>
                </a:solidFill>
                <a:latin typeface="Calibri"/>
                <a:ea typeface="Calibri"/>
                <a:cs typeface="Calibri"/>
                <a:sym typeface="Calibri"/>
              </a:rPr>
              <a:t>containers</a:t>
            </a:r>
            <a:endParaRPr lang="en-US" sz="2000" dirty="0">
              <a:solidFill>
                <a:schemeClr val="dk1"/>
              </a:solidFill>
              <a:latin typeface="Calibri"/>
              <a:ea typeface="Calibri"/>
              <a:cs typeface="Calibri"/>
              <a:sym typeface="Calibri"/>
            </a:endParaRPr>
          </a:p>
          <a:p>
            <a:pPr lvl="0" rtl="0">
              <a:spcBef>
                <a:spcPts val="0"/>
              </a:spcBef>
              <a:buClr>
                <a:schemeClr val="accent1"/>
              </a:buClr>
              <a:buSzPct val="100000"/>
              <a:buFont typeface="Courier New" pitchFamily="49" charset="0"/>
              <a:buChar char="o"/>
            </a:pPr>
            <a:r>
              <a:rPr lang="en-US" sz="2000" dirty="0">
                <a:solidFill>
                  <a:schemeClr val="dk1"/>
                </a:solidFill>
                <a:latin typeface="Calibri"/>
                <a:ea typeface="Calibri"/>
                <a:cs typeface="Calibri"/>
                <a:sym typeface="Calibri"/>
              </a:rPr>
              <a:t>Shorter program times (do as much prep work beforehand as possible)</a:t>
            </a:r>
          </a:p>
          <a:p>
            <a:pPr lvl="0" rtl="0">
              <a:spcBef>
                <a:spcPts val="0"/>
              </a:spcBef>
              <a:buClr>
                <a:schemeClr val="accent1"/>
              </a:buClr>
              <a:buSzPct val="100000"/>
              <a:buFont typeface="Courier New" pitchFamily="49" charset="0"/>
              <a:buChar char="o"/>
            </a:pPr>
            <a:r>
              <a:rPr lang="en-US" sz="2000" dirty="0">
                <a:solidFill>
                  <a:schemeClr val="dk1"/>
                </a:solidFill>
                <a:latin typeface="Calibri"/>
                <a:ea typeface="Calibri"/>
                <a:cs typeface="Calibri"/>
                <a:sym typeface="Calibri"/>
              </a:rPr>
              <a:t>Take-away craft kits (spaghetti and marshmallow tower kits etc</a:t>
            </a:r>
            <a:r>
              <a:rPr lang="en-US" sz="2000" dirty="0" smtClean="0">
                <a:solidFill>
                  <a:schemeClr val="dk1"/>
                </a:solidFill>
                <a:latin typeface="Calibri"/>
                <a:ea typeface="Calibri"/>
                <a:cs typeface="Calibri"/>
                <a:sym typeface="Calibri"/>
              </a:rPr>
              <a:t>.)</a:t>
            </a:r>
          </a:p>
          <a:p>
            <a:pPr lvl="0" rtl="0">
              <a:spcBef>
                <a:spcPts val="0"/>
              </a:spcBef>
              <a:buClr>
                <a:schemeClr val="accent1"/>
              </a:buClr>
              <a:buSzPct val="100000"/>
              <a:buFont typeface="Courier New" pitchFamily="49" charset="0"/>
              <a:buChar char="o"/>
            </a:pPr>
            <a:r>
              <a:rPr lang="en-US" sz="2000" dirty="0" smtClean="0">
                <a:solidFill>
                  <a:schemeClr val="dk1"/>
                </a:solidFill>
                <a:latin typeface="Calibri"/>
                <a:ea typeface="Calibri"/>
                <a:cs typeface="Calibri"/>
                <a:sym typeface="Calibri"/>
              </a:rPr>
              <a:t>Stealth programming</a:t>
            </a:r>
            <a:endParaRPr lang="en-US" sz="2000" dirty="0">
              <a:solidFill>
                <a:schemeClr val="dk1"/>
              </a:solidFill>
              <a:latin typeface="Calibri"/>
              <a:ea typeface="Calibri"/>
              <a:cs typeface="Calibri"/>
              <a:sym typeface="Calibri"/>
            </a:endParaRPr>
          </a:p>
          <a:p>
            <a:pPr lvl="0" rtl="0">
              <a:spcBef>
                <a:spcPts val="0"/>
              </a:spcBef>
              <a:buClr>
                <a:schemeClr val="accent1"/>
              </a:buClr>
              <a:buSzPct val="100000"/>
              <a:buFont typeface="Courier New" pitchFamily="49" charset="0"/>
              <a:buChar char="o"/>
            </a:pPr>
            <a:r>
              <a:rPr lang="en-US" sz="2000" dirty="0">
                <a:solidFill>
                  <a:schemeClr val="dk1"/>
                </a:solidFill>
                <a:latin typeface="Calibri"/>
                <a:ea typeface="Calibri"/>
                <a:cs typeface="Calibri"/>
                <a:sym typeface="Calibri"/>
              </a:rPr>
              <a:t>School </a:t>
            </a:r>
            <a:r>
              <a:rPr lang="en-US" sz="2000" dirty="0" smtClean="0">
                <a:solidFill>
                  <a:schemeClr val="dk1"/>
                </a:solidFill>
                <a:latin typeface="Calibri"/>
                <a:ea typeface="Calibri"/>
                <a:cs typeface="Calibri"/>
                <a:sym typeface="Calibri"/>
              </a:rPr>
              <a:t>visits</a:t>
            </a:r>
          </a:p>
          <a:p>
            <a:pPr lvl="1">
              <a:spcBef>
                <a:spcPts val="0"/>
              </a:spcBef>
              <a:buSzPct val="100000"/>
              <a:buFont typeface="Courier New" pitchFamily="49" charset="0"/>
              <a:buChar char="o"/>
            </a:pPr>
            <a:r>
              <a:rPr lang="en-US" sz="2000" dirty="0" smtClean="0">
                <a:solidFill>
                  <a:schemeClr val="dk1"/>
                </a:solidFill>
                <a:latin typeface="Calibri"/>
                <a:ea typeface="Calibri"/>
                <a:cs typeface="Calibri"/>
                <a:sym typeface="Calibri"/>
              </a:rPr>
              <a:t>Take makerspace stuff to schools to get kids interested. Invite schools to the library to see our makerspace in action and start getting involved</a:t>
            </a:r>
          </a:p>
          <a:p>
            <a:pPr lvl="0" rtl="0">
              <a:spcBef>
                <a:spcPts val="0"/>
              </a:spcBef>
              <a:buClr>
                <a:schemeClr val="accent1"/>
              </a:buClr>
              <a:buSzPct val="100000"/>
              <a:buFont typeface="Courier New" pitchFamily="49" charset="0"/>
              <a:buChar char="o"/>
            </a:pPr>
            <a:r>
              <a:rPr lang="en-US" sz="2000" dirty="0" smtClean="0">
                <a:solidFill>
                  <a:schemeClr val="dk1"/>
                </a:solidFill>
                <a:latin typeface="Calibri"/>
                <a:ea typeface="Calibri"/>
                <a:cs typeface="Calibri"/>
                <a:sym typeface="Calibri"/>
              </a:rPr>
              <a:t>Community events</a:t>
            </a:r>
          </a:p>
          <a:p>
            <a:pPr lvl="1">
              <a:spcBef>
                <a:spcPts val="0"/>
              </a:spcBef>
              <a:buSzPct val="100000"/>
              <a:buFont typeface="Courier New" pitchFamily="49" charset="0"/>
              <a:buChar char="o"/>
            </a:pPr>
            <a:r>
              <a:rPr lang="en-US" sz="2000" dirty="0" smtClean="0">
                <a:solidFill>
                  <a:schemeClr val="dk1"/>
                </a:solidFill>
                <a:latin typeface="Calibri"/>
                <a:ea typeface="Calibri"/>
                <a:cs typeface="Calibri"/>
                <a:sym typeface="Calibri"/>
              </a:rPr>
              <a:t>Meridian Block Party</a:t>
            </a:r>
          </a:p>
          <a:p>
            <a:pPr lvl="1">
              <a:spcBef>
                <a:spcPts val="0"/>
              </a:spcBef>
              <a:buSzPct val="93333"/>
              <a:buFont typeface="Courier New" pitchFamily="49" charset="0"/>
              <a:buChar char="o"/>
            </a:pPr>
            <a:r>
              <a:rPr lang="en-US" sz="2000" dirty="0" smtClean="0">
                <a:solidFill>
                  <a:schemeClr val="dk1"/>
                </a:solidFill>
                <a:latin typeface="Calibri"/>
                <a:ea typeface="Calibri"/>
                <a:cs typeface="Calibri"/>
                <a:sym typeface="Calibri"/>
              </a:rPr>
              <a:t>Farmers market</a:t>
            </a:r>
          </a:p>
          <a:p>
            <a:pPr lvl="0" rtl="0">
              <a:spcBef>
                <a:spcPts val="0"/>
              </a:spcBef>
              <a:buClr>
                <a:schemeClr val="accent1"/>
              </a:buClr>
              <a:buSzPct val="100000"/>
              <a:buFont typeface="Courier New" pitchFamily="49" charset="0"/>
              <a:buChar char="o"/>
            </a:pPr>
            <a:r>
              <a:rPr lang="en-US" sz="2000" dirty="0" smtClean="0">
                <a:solidFill>
                  <a:schemeClr val="dk1"/>
                </a:solidFill>
                <a:latin typeface="Calibri"/>
                <a:ea typeface="Calibri"/>
                <a:cs typeface="Calibri"/>
                <a:sym typeface="Calibri"/>
              </a:rPr>
              <a:t>We take the Bookmobile to schools and movies in the park during the summer. Pending weather we set up right outside.</a:t>
            </a:r>
          </a:p>
          <a:p>
            <a:pPr lvl="1" rtl="0">
              <a:spcBef>
                <a:spcPts val="0"/>
              </a:spcBef>
              <a:buSzPct val="93333"/>
              <a:buFont typeface="Courier New" pitchFamily="49" charset="0"/>
              <a:buChar char="o"/>
            </a:pPr>
            <a:endParaRPr lang="en-US" sz="2000" dirty="0" smtClean="0">
              <a:solidFill>
                <a:schemeClr val="dk1"/>
              </a:solidFill>
              <a:latin typeface="Calibri"/>
              <a:ea typeface="Calibri"/>
              <a:cs typeface="Calibri"/>
              <a:sym typeface="Calibri"/>
            </a:endParaRPr>
          </a:p>
        </p:txBody>
      </p:sp>
      <p:sp>
        <p:nvSpPr>
          <p:cNvPr id="263" name="Shape 263"/>
          <p:cNvSpPr txBox="1">
            <a:spLocks noGrp="1"/>
          </p:cNvSpPr>
          <p:nvPr>
            <p:ph type="title"/>
          </p:nvPr>
        </p:nvSpPr>
        <p:spPr>
          <a:xfrm>
            <a:off x="457200" y="274637"/>
            <a:ext cx="7467600" cy="1143000"/>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000" b="0" i="0" u="none" strike="noStrike" cap="small" baseline="0" dirty="0">
                <a:solidFill>
                  <a:schemeClr val="dk2"/>
                </a:solidFill>
                <a:latin typeface="Calibri"/>
                <a:ea typeface="Calibri"/>
                <a:cs typeface="Calibri"/>
                <a:sym typeface="Calibri"/>
              </a:rPr>
              <a:t>How does MLD take their makerspace on the road?  Where do we go? </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305.JPG"/>
          <p:cNvPicPr>
            <a:picLocks noChangeAspect="1"/>
          </p:cNvPicPr>
          <p:nvPr/>
        </p:nvPicPr>
        <p:blipFill>
          <a:blip r:embed="rId2"/>
          <a:stretch>
            <a:fillRect/>
          </a:stretch>
        </p:blipFill>
        <p:spPr>
          <a:xfrm>
            <a:off x="228600" y="228600"/>
            <a:ext cx="4229100" cy="2819400"/>
          </a:xfrm>
          <a:prstGeom prst="rect">
            <a:avLst/>
          </a:prstGeom>
        </p:spPr>
      </p:pic>
      <p:pic>
        <p:nvPicPr>
          <p:cNvPr id="3" name="Picture 2" descr="IMG_1308.JPG"/>
          <p:cNvPicPr>
            <a:picLocks noChangeAspect="1"/>
          </p:cNvPicPr>
          <p:nvPr/>
        </p:nvPicPr>
        <p:blipFill>
          <a:blip r:embed="rId3"/>
          <a:stretch>
            <a:fillRect/>
          </a:stretch>
        </p:blipFill>
        <p:spPr>
          <a:xfrm>
            <a:off x="4572000" y="228600"/>
            <a:ext cx="4114800" cy="2743200"/>
          </a:xfrm>
          <a:prstGeom prst="rect">
            <a:avLst/>
          </a:prstGeom>
        </p:spPr>
      </p:pic>
      <p:pic>
        <p:nvPicPr>
          <p:cNvPr id="4" name="Picture 3" descr="IMG_1307.JPG"/>
          <p:cNvPicPr>
            <a:picLocks noChangeAspect="1"/>
          </p:cNvPicPr>
          <p:nvPr/>
        </p:nvPicPr>
        <p:blipFill>
          <a:blip r:embed="rId4"/>
          <a:stretch>
            <a:fillRect/>
          </a:stretch>
        </p:blipFill>
        <p:spPr>
          <a:xfrm>
            <a:off x="1676400" y="3200400"/>
            <a:ext cx="5181600" cy="3454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Shape 268"/>
          <p:cNvPicPr preferRelativeResize="0"/>
          <p:nvPr/>
        </p:nvPicPr>
        <p:blipFill rotWithShape="1">
          <a:blip r:embed="rId3">
            <a:alphaModFix/>
          </a:blip>
          <a:srcRect/>
          <a:stretch/>
        </p:blipFill>
        <p:spPr>
          <a:xfrm>
            <a:off x="228600" y="304800"/>
            <a:ext cx="3962400" cy="2590800"/>
          </a:xfrm>
          <a:prstGeom prst="rect">
            <a:avLst/>
          </a:prstGeom>
          <a:noFill/>
          <a:ln>
            <a:noFill/>
          </a:ln>
        </p:spPr>
      </p:pic>
      <p:pic>
        <p:nvPicPr>
          <p:cNvPr id="269" name="Shape 269"/>
          <p:cNvPicPr preferRelativeResize="0"/>
          <p:nvPr/>
        </p:nvPicPr>
        <p:blipFill rotWithShape="1">
          <a:blip r:embed="rId4">
            <a:alphaModFix/>
          </a:blip>
          <a:srcRect/>
          <a:stretch/>
        </p:blipFill>
        <p:spPr>
          <a:xfrm>
            <a:off x="4267200" y="304800"/>
            <a:ext cx="4267200" cy="2666999"/>
          </a:xfrm>
          <a:prstGeom prst="rect">
            <a:avLst/>
          </a:prstGeom>
          <a:noFill/>
          <a:ln>
            <a:noFill/>
          </a:ln>
        </p:spPr>
      </p:pic>
      <p:pic>
        <p:nvPicPr>
          <p:cNvPr id="4" name="Shape 274"/>
          <p:cNvPicPr preferRelativeResize="0"/>
          <p:nvPr/>
        </p:nvPicPr>
        <p:blipFill rotWithShape="1">
          <a:blip r:embed="rId5">
            <a:alphaModFix/>
          </a:blip>
          <a:srcRect/>
          <a:stretch/>
        </p:blipFill>
        <p:spPr>
          <a:xfrm>
            <a:off x="228600" y="3048000"/>
            <a:ext cx="4343400" cy="2895600"/>
          </a:xfrm>
          <a:prstGeom prst="rect">
            <a:avLst/>
          </a:prstGeom>
          <a:noFill/>
          <a:ln>
            <a:noFill/>
          </a:ln>
        </p:spPr>
      </p:pic>
      <p:pic>
        <p:nvPicPr>
          <p:cNvPr id="5" name="Shape 275"/>
          <p:cNvPicPr preferRelativeResize="0"/>
          <p:nvPr/>
        </p:nvPicPr>
        <p:blipFill rotWithShape="1">
          <a:blip r:embed="rId6">
            <a:alphaModFix/>
          </a:blip>
          <a:srcRect/>
          <a:stretch/>
        </p:blipFill>
        <p:spPr>
          <a:xfrm>
            <a:off x="4648200" y="3048000"/>
            <a:ext cx="3810000" cy="2666999"/>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457200" y="533400"/>
            <a:ext cx="7467600" cy="1066799"/>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000" b="1" cap="small" dirty="0">
                <a:solidFill>
                  <a:schemeClr val="dk2"/>
                </a:solidFill>
                <a:latin typeface="Calibri"/>
                <a:ea typeface="Calibri"/>
                <a:cs typeface="Calibri"/>
                <a:sym typeface="Calibri"/>
              </a:rPr>
              <a:t>m</a:t>
            </a:r>
            <a:r>
              <a:rPr lang="en-US" sz="3000" b="1" i="0" u="none" strike="noStrike" cap="small" baseline="0" dirty="0" smtClean="0">
                <a:solidFill>
                  <a:schemeClr val="dk2"/>
                </a:solidFill>
                <a:latin typeface="Calibri"/>
                <a:ea typeface="Calibri"/>
                <a:cs typeface="Calibri"/>
                <a:sym typeface="Calibri"/>
              </a:rPr>
              <a:t>obile </a:t>
            </a:r>
            <a:r>
              <a:rPr lang="en-US" sz="3000" b="1" i="0" u="none" strike="noStrike" cap="small" baseline="0" dirty="0" err="1">
                <a:solidFill>
                  <a:schemeClr val="dk2"/>
                </a:solidFill>
                <a:latin typeface="Calibri"/>
                <a:ea typeface="Calibri"/>
                <a:cs typeface="Calibri"/>
                <a:sym typeface="Calibri"/>
              </a:rPr>
              <a:t>makerspace</a:t>
            </a:r>
            <a:r>
              <a:rPr lang="en-US" sz="3000" b="1" i="0" u="none" strike="noStrike" cap="small" baseline="0" dirty="0">
                <a:solidFill>
                  <a:schemeClr val="dk2"/>
                </a:solidFill>
                <a:latin typeface="Calibri"/>
                <a:ea typeface="Calibri"/>
                <a:cs typeface="Calibri"/>
                <a:sym typeface="Calibri"/>
              </a:rPr>
              <a:t> </a:t>
            </a:r>
            <a:r>
              <a:rPr lang="en-US" sz="3000" b="1" i="0" u="none" strike="noStrike" cap="small" baseline="0" dirty="0" smtClean="0">
                <a:solidFill>
                  <a:schemeClr val="dk2"/>
                </a:solidFill>
                <a:latin typeface="Calibri"/>
                <a:ea typeface="Calibri"/>
                <a:cs typeface="Calibri"/>
                <a:sym typeface="Calibri"/>
              </a:rPr>
              <a:t>programs:</a:t>
            </a:r>
            <a:r>
              <a:rPr lang="en-US" sz="3000" b="1" i="0" u="none" strike="noStrike" cap="small" dirty="0" smtClean="0">
                <a:solidFill>
                  <a:schemeClr val="dk2"/>
                </a:solidFill>
                <a:latin typeface="Calibri"/>
                <a:ea typeface="Calibri"/>
                <a:cs typeface="Calibri"/>
                <a:sym typeface="Calibri"/>
              </a:rPr>
              <a:t> robotics, </a:t>
            </a:r>
            <a:r>
              <a:rPr lang="en-US" sz="3000" b="1" i="0" u="none" strike="noStrike" cap="small" dirty="0" err="1" smtClean="0">
                <a:solidFill>
                  <a:schemeClr val="dk2"/>
                </a:solidFill>
                <a:latin typeface="Calibri"/>
                <a:ea typeface="Calibri"/>
                <a:cs typeface="Calibri"/>
                <a:sym typeface="Calibri"/>
              </a:rPr>
              <a:t>legos</a:t>
            </a:r>
            <a:r>
              <a:rPr lang="en-US" sz="3000" b="1" i="0" u="none" strike="noStrike" cap="small" dirty="0" smtClean="0">
                <a:solidFill>
                  <a:schemeClr val="dk2"/>
                </a:solidFill>
                <a:latin typeface="Calibri"/>
                <a:ea typeface="Calibri"/>
                <a:cs typeface="Calibri"/>
                <a:sym typeface="Calibri"/>
              </a:rPr>
              <a:t>, oculus rift, etc…</a:t>
            </a:r>
            <a:endParaRPr lang="en-US" sz="3000" b="1" i="0" u="none" strike="noStrike" cap="small" baseline="0" dirty="0">
              <a:solidFill>
                <a:schemeClr val="dk2"/>
              </a:solidFill>
              <a:latin typeface="Calibri"/>
              <a:ea typeface="Calibri"/>
              <a:cs typeface="Calibri"/>
              <a:sym typeface="Calibri"/>
            </a:endParaRPr>
          </a:p>
        </p:txBody>
      </p:sp>
      <p:pic>
        <p:nvPicPr>
          <p:cNvPr id="282" name="Shape 282"/>
          <p:cNvPicPr preferRelativeResize="0"/>
          <p:nvPr/>
        </p:nvPicPr>
        <p:blipFill>
          <a:blip r:embed="rId3">
            <a:alphaModFix/>
          </a:blip>
          <a:stretch>
            <a:fillRect/>
          </a:stretch>
        </p:blipFill>
        <p:spPr>
          <a:xfrm>
            <a:off x="1371600" y="1828800"/>
            <a:ext cx="6019800" cy="3733800"/>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4" name="Picture 3" descr="IMG_1309.JPG"/>
          <p:cNvPicPr>
            <a:picLocks noChangeAspect="1"/>
          </p:cNvPicPr>
          <p:nvPr/>
        </p:nvPicPr>
        <p:blipFill>
          <a:blip r:embed="rId3"/>
          <a:stretch>
            <a:fillRect/>
          </a:stretch>
        </p:blipFill>
        <p:spPr>
          <a:xfrm>
            <a:off x="228600" y="838200"/>
            <a:ext cx="4114800" cy="2743200"/>
          </a:xfrm>
          <a:prstGeom prst="rect">
            <a:avLst/>
          </a:prstGeom>
        </p:spPr>
      </p:pic>
      <p:pic>
        <p:nvPicPr>
          <p:cNvPr id="5" name="Picture 4" descr="IMG_1310.JPG"/>
          <p:cNvPicPr>
            <a:picLocks noChangeAspect="1"/>
          </p:cNvPicPr>
          <p:nvPr/>
        </p:nvPicPr>
        <p:blipFill>
          <a:blip r:embed="rId4"/>
          <a:stretch>
            <a:fillRect/>
          </a:stretch>
        </p:blipFill>
        <p:spPr>
          <a:xfrm>
            <a:off x="4495800" y="838200"/>
            <a:ext cx="4114800" cy="2743200"/>
          </a:xfrm>
          <a:prstGeom prst="rect">
            <a:avLst/>
          </a:prstGeom>
        </p:spPr>
      </p:pic>
      <p:sp>
        <p:nvSpPr>
          <p:cNvPr id="9" name="TextBox 8"/>
          <p:cNvSpPr txBox="1"/>
          <p:nvPr/>
        </p:nvSpPr>
        <p:spPr>
          <a:xfrm>
            <a:off x="2743200" y="152400"/>
            <a:ext cx="3048000" cy="584775"/>
          </a:xfrm>
          <a:prstGeom prst="rect">
            <a:avLst/>
          </a:prstGeom>
          <a:noFill/>
        </p:spPr>
        <p:txBody>
          <a:bodyPr wrap="square" rtlCol="0">
            <a:spAutoFit/>
          </a:bodyPr>
          <a:lstStyle/>
          <a:p>
            <a:pPr algn="ctr"/>
            <a:r>
              <a:rPr lang="en-US" sz="3200" dirty="0" smtClean="0">
                <a:latin typeface="Calibri" pitchFamily="34" charset="0"/>
              </a:rPr>
              <a:t>ROBOTICS</a:t>
            </a:r>
            <a:endParaRPr lang="en-US" sz="3200" dirty="0">
              <a:latin typeface="Calibri" pitchFamily="34" charset="0"/>
            </a:endParaRPr>
          </a:p>
        </p:txBody>
      </p:sp>
      <p:pic>
        <p:nvPicPr>
          <p:cNvPr id="9218" name="Picture 2" descr="https://s3.amazonaws.com/lb-spree/spree/products/1851/large/base_nobox.jpg?1384989425"/>
          <p:cNvPicPr>
            <a:picLocks noChangeAspect="1" noChangeArrowheads="1"/>
          </p:cNvPicPr>
          <p:nvPr/>
        </p:nvPicPr>
        <p:blipFill>
          <a:blip r:embed="rId5"/>
          <a:srcRect/>
          <a:stretch>
            <a:fillRect/>
          </a:stretch>
        </p:blipFill>
        <p:spPr bwMode="auto">
          <a:xfrm>
            <a:off x="228600" y="3733801"/>
            <a:ext cx="3886200" cy="2310889"/>
          </a:xfrm>
          <a:prstGeom prst="rect">
            <a:avLst/>
          </a:prstGeom>
          <a:noFill/>
        </p:spPr>
      </p:pic>
      <p:sp>
        <p:nvSpPr>
          <p:cNvPr id="6" name="TextBox 5"/>
          <p:cNvSpPr txBox="1"/>
          <p:nvPr/>
        </p:nvSpPr>
        <p:spPr>
          <a:xfrm>
            <a:off x="685800" y="6248400"/>
            <a:ext cx="2743200" cy="369332"/>
          </a:xfrm>
          <a:prstGeom prst="rect">
            <a:avLst/>
          </a:prstGeom>
          <a:noFill/>
        </p:spPr>
        <p:txBody>
          <a:bodyPr wrap="square" rtlCol="0">
            <a:spAutoFit/>
          </a:bodyPr>
          <a:lstStyle/>
          <a:p>
            <a:pPr algn="ctr"/>
            <a:r>
              <a:rPr lang="en-US" sz="1800" dirty="0" smtClean="0">
                <a:latin typeface="Calibri" pitchFamily="34" charset="0"/>
              </a:rPr>
              <a:t>littlebits.cc</a:t>
            </a:r>
            <a:endParaRPr lang="en-US" sz="1800" dirty="0">
              <a:latin typeface="Calibri" pitchFamily="34" charset="0"/>
            </a:endParaRPr>
          </a:p>
        </p:txBody>
      </p:sp>
      <p:pic>
        <p:nvPicPr>
          <p:cNvPr id="9220" name="Picture 4" descr="Robot Toys"/>
          <p:cNvPicPr>
            <a:picLocks noChangeAspect="1" noChangeArrowheads="1"/>
          </p:cNvPicPr>
          <p:nvPr/>
        </p:nvPicPr>
        <p:blipFill>
          <a:blip r:embed="rId6"/>
          <a:srcRect/>
          <a:stretch>
            <a:fillRect/>
          </a:stretch>
        </p:blipFill>
        <p:spPr bwMode="auto">
          <a:xfrm>
            <a:off x="4876800" y="3733800"/>
            <a:ext cx="2522618" cy="2789237"/>
          </a:xfrm>
          <a:prstGeom prst="rect">
            <a:avLst/>
          </a:prstGeom>
          <a:noFill/>
        </p:spPr>
      </p:pic>
      <p:sp>
        <p:nvSpPr>
          <p:cNvPr id="10" name="TextBox 9"/>
          <p:cNvSpPr txBox="1"/>
          <p:nvPr/>
        </p:nvSpPr>
        <p:spPr>
          <a:xfrm>
            <a:off x="4724400" y="6248400"/>
            <a:ext cx="3200400" cy="369332"/>
          </a:xfrm>
          <a:prstGeom prst="rect">
            <a:avLst/>
          </a:prstGeom>
          <a:noFill/>
        </p:spPr>
        <p:txBody>
          <a:bodyPr wrap="square" rtlCol="0">
            <a:spAutoFit/>
          </a:bodyPr>
          <a:lstStyle/>
          <a:p>
            <a:pPr algn="ctr"/>
            <a:r>
              <a:rPr lang="en-US" sz="1800" dirty="0" smtClean="0">
                <a:latin typeface="Calibri" pitchFamily="34" charset="0"/>
              </a:rPr>
              <a:t>modrobotics.com/</a:t>
            </a:r>
            <a:r>
              <a:rPr lang="en-US" sz="1800" dirty="0" err="1" smtClean="0">
                <a:latin typeface="Calibri" pitchFamily="34" charset="0"/>
              </a:rPr>
              <a:t>cubelets</a:t>
            </a:r>
            <a:endParaRPr lang="en-US" sz="1800" dirty="0">
              <a:latin typeface="Calibri" pitchFamily="34" charset="0"/>
            </a:endParaRPr>
          </a:p>
        </p:txBody>
      </p:sp>
      <p:sp>
        <p:nvSpPr>
          <p:cNvPr id="11" name="TextBox 10"/>
          <p:cNvSpPr txBox="1"/>
          <p:nvPr/>
        </p:nvSpPr>
        <p:spPr>
          <a:xfrm>
            <a:off x="4876800" y="3657601"/>
            <a:ext cx="3276600" cy="369332"/>
          </a:xfrm>
          <a:prstGeom prst="rect">
            <a:avLst/>
          </a:prstGeom>
          <a:noFill/>
        </p:spPr>
        <p:txBody>
          <a:bodyPr wrap="square" rtlCol="0">
            <a:spAutoFit/>
          </a:bodyPr>
          <a:lstStyle/>
          <a:p>
            <a:r>
              <a:rPr lang="en-US" sz="1800" dirty="0" smtClean="0">
                <a:latin typeface="Calibri" pitchFamily="34" charset="0"/>
              </a:rPr>
              <a:t>smartlabtoys.com/robobug.html</a:t>
            </a:r>
            <a:endParaRPr lang="en-US" sz="1800" dirty="0">
              <a:latin typeface="Calibri" pitchFamily="34" charset="0"/>
            </a:endParaRPr>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467600" cy="715963"/>
          </a:xfrm>
        </p:spPr>
        <p:txBody>
          <a:bodyPr/>
          <a:lstStyle/>
          <a:p>
            <a:pPr algn="ctr"/>
            <a:r>
              <a:rPr lang="en-US" sz="3200" dirty="0" smtClean="0">
                <a:latin typeface="Calibri" pitchFamily="34" charset="0"/>
              </a:rPr>
              <a:t>OCULUS RIFT</a:t>
            </a:r>
            <a:endParaRPr lang="en-US" sz="3200" dirty="0">
              <a:latin typeface="Calibri" pitchFamily="34" charset="0"/>
            </a:endParaRPr>
          </a:p>
        </p:txBody>
      </p:sp>
      <p:pic>
        <p:nvPicPr>
          <p:cNvPr id="4" name="Picture 3" descr="IMG_1313.JPG"/>
          <p:cNvPicPr>
            <a:picLocks noChangeAspect="1"/>
          </p:cNvPicPr>
          <p:nvPr/>
        </p:nvPicPr>
        <p:blipFill>
          <a:blip r:embed="rId2"/>
          <a:stretch>
            <a:fillRect/>
          </a:stretch>
        </p:blipFill>
        <p:spPr>
          <a:xfrm>
            <a:off x="762000" y="914400"/>
            <a:ext cx="3352800" cy="2235200"/>
          </a:xfrm>
          <a:prstGeom prst="rect">
            <a:avLst/>
          </a:prstGeom>
        </p:spPr>
      </p:pic>
      <p:pic>
        <p:nvPicPr>
          <p:cNvPr id="5" name="Picture 4" descr="IMG_1314.JPG"/>
          <p:cNvPicPr>
            <a:picLocks noChangeAspect="1"/>
          </p:cNvPicPr>
          <p:nvPr/>
        </p:nvPicPr>
        <p:blipFill>
          <a:blip r:embed="rId3"/>
          <a:stretch>
            <a:fillRect/>
          </a:stretch>
        </p:blipFill>
        <p:spPr>
          <a:xfrm>
            <a:off x="4419600" y="914400"/>
            <a:ext cx="3314700" cy="2209800"/>
          </a:xfrm>
          <a:prstGeom prst="rect">
            <a:avLst/>
          </a:prstGeom>
        </p:spPr>
      </p:pic>
      <p:pic>
        <p:nvPicPr>
          <p:cNvPr id="6" name="Picture 5" descr="OCULUS1.JPG"/>
          <p:cNvPicPr>
            <a:picLocks noChangeAspect="1"/>
          </p:cNvPicPr>
          <p:nvPr/>
        </p:nvPicPr>
        <p:blipFill>
          <a:blip r:embed="rId4"/>
          <a:stretch>
            <a:fillRect/>
          </a:stretch>
        </p:blipFill>
        <p:spPr>
          <a:xfrm>
            <a:off x="1447800" y="3276600"/>
            <a:ext cx="2476500" cy="3302000"/>
          </a:xfrm>
          <a:prstGeom prst="rect">
            <a:avLst/>
          </a:prstGeom>
        </p:spPr>
      </p:pic>
      <p:pic>
        <p:nvPicPr>
          <p:cNvPr id="7" name="Picture 6" descr="OCULUS2.JPG"/>
          <p:cNvPicPr>
            <a:picLocks noChangeAspect="1"/>
          </p:cNvPicPr>
          <p:nvPr/>
        </p:nvPicPr>
        <p:blipFill>
          <a:blip r:embed="rId5"/>
          <a:stretch>
            <a:fillRect/>
          </a:stretch>
        </p:blipFill>
        <p:spPr>
          <a:xfrm>
            <a:off x="4343400" y="3200400"/>
            <a:ext cx="2571750" cy="3429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1752600" y="228600"/>
            <a:ext cx="5181600" cy="685799"/>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Libre Baskerville"/>
              <a:buNone/>
            </a:pPr>
            <a:r>
              <a:rPr lang="en-US" sz="2700" b="0" i="0" u="none" strike="noStrike" cap="small" baseline="0">
                <a:solidFill>
                  <a:schemeClr val="dk2"/>
                </a:solidFill>
                <a:latin typeface="Libre Baskerville"/>
                <a:ea typeface="Libre Baskerville"/>
                <a:cs typeface="Libre Baskerville"/>
                <a:sym typeface="Libre Baskerville"/>
              </a:rPr>
              <a:t>Bibliography/Works Cited</a:t>
            </a:r>
            <a:br>
              <a:rPr lang="en-US" sz="2700" b="0" i="0" u="none" strike="noStrike" cap="small" baseline="0">
                <a:solidFill>
                  <a:schemeClr val="dk2"/>
                </a:solidFill>
                <a:latin typeface="Libre Baskerville"/>
                <a:ea typeface="Libre Baskerville"/>
                <a:cs typeface="Libre Baskerville"/>
                <a:sym typeface="Libre Baskerville"/>
              </a:rPr>
            </a:br>
            <a:endParaRPr lang="en-US" sz="2700" b="0" i="0" u="none" strike="noStrike" cap="small" baseline="0">
              <a:solidFill>
                <a:schemeClr val="dk2"/>
              </a:solidFill>
              <a:latin typeface="Libre Baskerville"/>
              <a:ea typeface="Libre Baskerville"/>
              <a:cs typeface="Libre Baskerville"/>
              <a:sym typeface="Libre Baskerville"/>
            </a:endParaRPr>
          </a:p>
        </p:txBody>
      </p:sp>
      <p:sp>
        <p:nvSpPr>
          <p:cNvPr id="295" name="Shape 295"/>
          <p:cNvSpPr txBox="1"/>
          <p:nvPr/>
        </p:nvSpPr>
        <p:spPr>
          <a:xfrm>
            <a:off x="609600" y="1295400"/>
            <a:ext cx="7772400" cy="107721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600" b="0" i="0" u="none" strike="noStrike" cap="none" baseline="0">
                <a:solidFill>
                  <a:schemeClr val="dk1"/>
                </a:solidFill>
                <a:latin typeface="Calibri"/>
                <a:ea typeface="Calibri"/>
                <a:cs typeface="Calibri"/>
                <a:sym typeface="Calibri"/>
              </a:rPr>
              <a:t>Fontichiaro, Kristin. "Chapter 2." </a:t>
            </a:r>
            <a:r>
              <a:rPr lang="en-US" sz="1600" b="0" i="1" u="none" strike="noStrike" cap="none" baseline="0">
                <a:solidFill>
                  <a:schemeClr val="dk1"/>
                </a:solidFill>
                <a:latin typeface="Calibri"/>
                <a:ea typeface="Calibri"/>
                <a:cs typeface="Calibri"/>
                <a:sym typeface="Calibri"/>
              </a:rPr>
              <a:t>Library 2020: Today's Leading Visionaries Describe Tomorrow's Library</a:t>
            </a:r>
            <a:r>
              <a:rPr lang="en-US" sz="1600" b="0" i="0" u="none" strike="noStrike" cap="none" baseline="0">
                <a:solidFill>
                  <a:schemeClr val="dk1"/>
                </a:solidFill>
                <a:latin typeface="Calibri"/>
                <a:ea typeface="Calibri"/>
                <a:cs typeface="Calibri"/>
                <a:sym typeface="Calibri"/>
              </a:rPr>
              <a:t>. Ed. Joseph Janes. Lanham: Scarecrow, 2013. 7-13. Print.</a:t>
            </a:r>
          </a:p>
          <a:p>
            <a:pPr marL="0" marR="0" lvl="0" indent="0" algn="l" rtl="0">
              <a:spcBef>
                <a:spcPts val="0"/>
              </a:spcBef>
              <a:buNone/>
            </a:pPr>
            <a:endParaRPr sz="1600" b="0" i="0" u="none" strike="noStrike" cap="none" baseline="0">
              <a:solidFill>
                <a:schemeClr val="dk1"/>
              </a:solidFill>
              <a:latin typeface="Libre Baskerville"/>
              <a:ea typeface="Libre Baskerville"/>
              <a:cs typeface="Libre Baskerville"/>
              <a:sym typeface="Libre Baskerville"/>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457200" y="228600"/>
            <a:ext cx="7467600" cy="503237"/>
          </a:xfrm>
          <a:prstGeom prst="rect">
            <a:avLst/>
          </a:prstGeom>
          <a:noFill/>
          <a:ln>
            <a:noFill/>
          </a:ln>
        </p:spPr>
        <p:txBody>
          <a:bodyPr lIns="91425" tIns="45700" rIns="91425" bIns="45700" anchor="b" anchorCtr="0">
            <a:noAutofit/>
          </a:bodyPr>
          <a:lstStyle/>
          <a:p>
            <a:pPr marL="0" marR="0" lvl="0" indent="0" algn="ctr" rtl="0">
              <a:spcBef>
                <a:spcPts val="0"/>
              </a:spcBef>
              <a:buClr>
                <a:schemeClr val="dk2"/>
              </a:buClr>
              <a:buSzPct val="25000"/>
              <a:buFont typeface="Libre Baskerville"/>
              <a:buNone/>
            </a:pPr>
            <a:r>
              <a:rPr lang="en-US" sz="3200" b="1" i="0" u="none" strike="noStrike" cap="small" baseline="0" dirty="0">
                <a:solidFill>
                  <a:schemeClr val="dk2"/>
                </a:solidFill>
                <a:latin typeface="Calibri" pitchFamily="34" charset="0"/>
                <a:ea typeface="Libre Baskerville"/>
                <a:cs typeface="Libre Baskerville"/>
                <a:sym typeface="Libre Baskerville"/>
              </a:rPr>
              <a:t>links</a:t>
            </a:r>
          </a:p>
        </p:txBody>
      </p:sp>
      <p:sp>
        <p:nvSpPr>
          <p:cNvPr id="4" name="Text Placeholder 3"/>
          <p:cNvSpPr>
            <a:spLocks noGrp="1"/>
          </p:cNvSpPr>
          <p:nvPr>
            <p:ph type="body" idx="1"/>
          </p:nvPr>
        </p:nvSpPr>
        <p:spPr>
          <a:xfrm>
            <a:off x="457200" y="838200"/>
            <a:ext cx="7467600" cy="5635751"/>
          </a:xfrm>
        </p:spPr>
        <p:txBody>
          <a:bodyPr/>
          <a:lstStyle/>
          <a:p>
            <a:pPr>
              <a:buNone/>
            </a:pPr>
            <a:r>
              <a:rPr lang="en-US" sz="1800" dirty="0" smtClean="0">
                <a:latin typeface="Calibri" pitchFamily="34" charset="0"/>
              </a:rPr>
              <a:t>Idaho Commission for Libraries:</a:t>
            </a:r>
          </a:p>
          <a:p>
            <a:pPr>
              <a:buNone/>
            </a:pPr>
            <a:r>
              <a:rPr lang="en-US" sz="1800" dirty="0" smtClean="0">
                <a:latin typeface="Calibri" pitchFamily="34" charset="0"/>
              </a:rPr>
              <a:t>	</a:t>
            </a:r>
            <a:r>
              <a:rPr lang="en-US" sz="1800" u="sng" dirty="0" smtClean="0">
                <a:solidFill>
                  <a:schemeClr val="accent1"/>
                </a:solidFill>
                <a:latin typeface="Calibri"/>
                <a:ea typeface="Calibri"/>
                <a:cs typeface="Calibri"/>
                <a:sym typeface="Calibri"/>
              </a:rPr>
              <a:t>libraries.idaho.gov</a:t>
            </a:r>
          </a:p>
          <a:p>
            <a:pPr>
              <a:buNone/>
            </a:pPr>
            <a:r>
              <a:rPr lang="en-US" sz="1800" dirty="0" smtClean="0">
                <a:latin typeface="Calibri" pitchFamily="34" charset="0"/>
              </a:rPr>
              <a:t>	</a:t>
            </a:r>
            <a:r>
              <a:rPr lang="en-US" sz="1800" u="sng" dirty="0" smtClean="0">
                <a:solidFill>
                  <a:schemeClr val="accent1"/>
                </a:solidFill>
                <a:latin typeface="Calibri" pitchFamily="34" charset="0"/>
              </a:rPr>
              <a:t>facebook.com/</a:t>
            </a:r>
            <a:r>
              <a:rPr lang="en-US" sz="1800" u="sng" dirty="0" err="1" smtClean="0">
                <a:solidFill>
                  <a:schemeClr val="accent1"/>
                </a:solidFill>
                <a:latin typeface="Calibri" pitchFamily="34" charset="0"/>
              </a:rPr>
              <a:t>MakeItIdaho</a:t>
            </a:r>
            <a:endParaRPr lang="en-US" sz="1800" u="sng" dirty="0" smtClean="0">
              <a:solidFill>
                <a:schemeClr val="accent1"/>
              </a:solidFill>
              <a:latin typeface="Calibri" pitchFamily="34" charset="0"/>
            </a:endParaRPr>
          </a:p>
          <a:p>
            <a:pPr>
              <a:buNone/>
            </a:pPr>
            <a:r>
              <a:rPr lang="en-US" sz="1800" dirty="0" smtClean="0">
                <a:latin typeface="Calibri" pitchFamily="34" charset="0"/>
              </a:rPr>
              <a:t>Other makerspaces:</a:t>
            </a:r>
          </a:p>
          <a:p>
            <a:pPr lvl="0">
              <a:buNone/>
            </a:pPr>
            <a:r>
              <a:rPr lang="en-US" sz="1800" dirty="0" smtClean="0">
                <a:latin typeface="Calibri" pitchFamily="34" charset="0"/>
              </a:rPr>
              <a:t>	</a:t>
            </a:r>
            <a:r>
              <a:rPr lang="en-US" sz="1800" u="sng" dirty="0" smtClean="0">
                <a:solidFill>
                  <a:schemeClr val="accent1"/>
                </a:solidFill>
                <a:latin typeface="Calibri"/>
                <a:ea typeface="Calibri"/>
                <a:cs typeface="Calibri"/>
                <a:sym typeface="Calibri"/>
              </a:rPr>
              <a:t>www.fflib.org/make/fab-lab</a:t>
            </a:r>
          </a:p>
          <a:p>
            <a:pPr>
              <a:buNone/>
            </a:pPr>
            <a:r>
              <a:rPr lang="en-US" sz="1800" dirty="0" smtClean="0">
                <a:solidFill>
                  <a:schemeClr val="accent1"/>
                </a:solidFill>
                <a:latin typeface="Calibri"/>
                <a:ea typeface="Calibri"/>
                <a:cs typeface="Calibri"/>
                <a:sym typeface="Calibri"/>
              </a:rPr>
              <a:t>	</a:t>
            </a:r>
            <a:r>
              <a:rPr lang="en-US" sz="1800" u="sng" dirty="0" smtClean="0">
                <a:solidFill>
                  <a:schemeClr val="accent1"/>
                </a:solidFill>
                <a:latin typeface="Calibri"/>
                <a:ea typeface="Calibri"/>
                <a:cs typeface="Calibri"/>
                <a:sym typeface="Calibri"/>
              </a:rPr>
              <a:t>tekventure.org/maker-station</a:t>
            </a:r>
          </a:p>
          <a:p>
            <a:pPr>
              <a:buNone/>
            </a:pPr>
            <a:r>
              <a:rPr lang="en-US" sz="1800" dirty="0" smtClean="0">
                <a:solidFill>
                  <a:schemeClr val="dk1"/>
                </a:solidFill>
                <a:latin typeface="Calibri"/>
                <a:ea typeface="Calibri"/>
                <a:cs typeface="Calibri"/>
                <a:sym typeface="Calibri"/>
              </a:rPr>
              <a:t>	 </a:t>
            </a:r>
            <a:r>
              <a:rPr lang="en-US" sz="1800" u="sng" dirty="0" smtClean="0">
                <a:solidFill>
                  <a:schemeClr val="accent1"/>
                </a:solidFill>
                <a:latin typeface="Calibri"/>
                <a:ea typeface="Calibri"/>
                <a:cs typeface="Calibri"/>
                <a:sym typeface="Calibri"/>
              </a:rPr>
              <a:t>www.detroitpubliclibrary.org/hype/hype-makerspace</a:t>
            </a:r>
          </a:p>
          <a:p>
            <a:pPr>
              <a:buNone/>
            </a:pPr>
            <a:r>
              <a:rPr lang="en-US" sz="1800" dirty="0" smtClean="0">
                <a:solidFill>
                  <a:schemeClr val="accent1"/>
                </a:solidFill>
                <a:latin typeface="Calibri"/>
                <a:ea typeface="Calibri"/>
                <a:cs typeface="Calibri"/>
                <a:sym typeface="Calibri"/>
              </a:rPr>
              <a:t>	</a:t>
            </a:r>
            <a:r>
              <a:rPr lang="en-US" sz="1800" u="sng" dirty="0" smtClean="0">
                <a:solidFill>
                  <a:schemeClr val="accent1"/>
                </a:solidFill>
                <a:latin typeface="Calibri"/>
                <a:ea typeface="Calibri"/>
                <a:cs typeface="Calibri"/>
                <a:sym typeface="Calibri"/>
              </a:rPr>
              <a:t>chattlibrary.org/4th-floor</a:t>
            </a:r>
          </a:p>
          <a:p>
            <a:pPr>
              <a:buNone/>
            </a:pPr>
            <a:r>
              <a:rPr lang="en-US" sz="1800" dirty="0" smtClean="0">
                <a:solidFill>
                  <a:schemeClr val="tx1"/>
                </a:solidFill>
                <a:latin typeface="Calibri"/>
                <a:ea typeface="Calibri"/>
                <a:cs typeface="Calibri"/>
                <a:sym typeface="Calibri"/>
              </a:rPr>
              <a:t>General info/funding resources:</a:t>
            </a:r>
          </a:p>
          <a:p>
            <a:pPr>
              <a:buNone/>
            </a:pPr>
            <a:r>
              <a:rPr lang="en-US" sz="1800" dirty="0" smtClean="0">
                <a:solidFill>
                  <a:schemeClr val="tx1"/>
                </a:solidFill>
                <a:latin typeface="Calibri"/>
                <a:ea typeface="Calibri"/>
                <a:cs typeface="Calibri"/>
                <a:sym typeface="Calibri"/>
              </a:rPr>
              <a:t>	</a:t>
            </a:r>
            <a:r>
              <a:rPr lang="en-US" sz="1800" dirty="0" smtClean="0">
                <a:latin typeface="Calibri" pitchFamily="34" charset="0"/>
                <a:hlinkClick r:id="rId3"/>
              </a:rPr>
              <a:t> www.imls.gov/applicants/default.aspx</a:t>
            </a:r>
            <a:endParaRPr lang="en-US" sz="1800" dirty="0" smtClean="0">
              <a:latin typeface="Calibri" pitchFamily="34" charset="0"/>
            </a:endParaRPr>
          </a:p>
          <a:p>
            <a:pPr>
              <a:buNone/>
            </a:pPr>
            <a:r>
              <a:rPr lang="en-US" sz="1800" dirty="0" smtClean="0">
                <a:latin typeface="Calibri" pitchFamily="34" charset="0"/>
              </a:rPr>
              <a:t>	</a:t>
            </a:r>
            <a:r>
              <a:rPr lang="en-US" sz="1800" dirty="0" smtClean="0">
                <a:latin typeface="Calibri" pitchFamily="34" charset="0"/>
                <a:hlinkClick r:id="rId4"/>
              </a:rPr>
              <a:t> www.americanlibrariesmagazine.org/article/manufacturing-makerspaces</a:t>
            </a:r>
            <a:endParaRPr lang="en-US" sz="1800" dirty="0" smtClean="0">
              <a:latin typeface="Calibri" pitchFamily="34" charset="0"/>
            </a:endParaRPr>
          </a:p>
          <a:p>
            <a:pPr>
              <a:buNone/>
            </a:pPr>
            <a:r>
              <a:rPr lang="en-US" sz="1800" dirty="0" smtClean="0">
                <a:latin typeface="Calibri" pitchFamily="34" charset="0"/>
              </a:rPr>
              <a:t>	</a:t>
            </a:r>
            <a:r>
              <a:rPr lang="en-US" sz="1800" dirty="0" smtClean="0">
                <a:latin typeface="Calibri" pitchFamily="34" charset="0"/>
                <a:hlinkClick r:id="rId5"/>
              </a:rPr>
              <a:t> youthserviceslibrarianship.wikispaces.com/Makerspaces</a:t>
            </a:r>
            <a:r>
              <a:rPr lang="en-US" sz="1800" dirty="0" smtClean="0">
                <a:latin typeface="Calibri" pitchFamily="34" charset="0"/>
              </a:rPr>
              <a:t> </a:t>
            </a:r>
          </a:p>
          <a:p>
            <a:pPr>
              <a:buNone/>
            </a:pPr>
            <a:r>
              <a:rPr lang="en-US" sz="1800" dirty="0" err="1" smtClean="0">
                <a:latin typeface="Calibri" pitchFamily="34" charset="0"/>
              </a:rPr>
              <a:t>Makerspace</a:t>
            </a:r>
            <a:r>
              <a:rPr lang="en-US" sz="1800" dirty="0" smtClean="0">
                <a:latin typeface="Calibri" pitchFamily="34" charset="0"/>
              </a:rPr>
              <a:t> toys:</a:t>
            </a:r>
          </a:p>
          <a:p>
            <a:pPr>
              <a:buNone/>
            </a:pPr>
            <a:r>
              <a:rPr lang="en-US" sz="1800" dirty="0" smtClean="0">
                <a:latin typeface="Calibri" pitchFamily="34" charset="0"/>
              </a:rPr>
              <a:t>	</a:t>
            </a:r>
            <a:r>
              <a:rPr lang="en-US" sz="1800" u="sng" dirty="0" smtClean="0">
                <a:solidFill>
                  <a:schemeClr val="accent1">
                    <a:lumMod val="75000"/>
                  </a:schemeClr>
                </a:solidFill>
                <a:latin typeface="Calibri" pitchFamily="34" charset="0"/>
              </a:rPr>
              <a:t>smartlabtoys.com/robobug.html</a:t>
            </a:r>
          </a:p>
          <a:p>
            <a:pPr>
              <a:buNone/>
            </a:pPr>
            <a:r>
              <a:rPr lang="en-US" sz="1800" dirty="0" smtClean="0">
                <a:latin typeface="Calibri" pitchFamily="34" charset="0"/>
              </a:rPr>
              <a:t>	 </a:t>
            </a:r>
            <a:r>
              <a:rPr lang="en-US" sz="1800" u="sng" dirty="0" smtClean="0">
                <a:solidFill>
                  <a:schemeClr val="accent1">
                    <a:lumMod val="75000"/>
                  </a:schemeClr>
                </a:solidFill>
                <a:latin typeface="Calibri" pitchFamily="34" charset="0"/>
              </a:rPr>
              <a:t>littlebits.cc</a:t>
            </a:r>
          </a:p>
          <a:p>
            <a:pPr>
              <a:buNone/>
            </a:pPr>
            <a:r>
              <a:rPr lang="en-US" sz="1800" dirty="0" smtClean="0">
                <a:latin typeface="Calibri" pitchFamily="34" charset="0"/>
              </a:rPr>
              <a:t>	 </a:t>
            </a:r>
            <a:r>
              <a:rPr lang="en-US" sz="1800" u="sng" dirty="0" smtClean="0">
                <a:solidFill>
                  <a:schemeClr val="accent1">
                    <a:lumMod val="75000"/>
                  </a:schemeClr>
                </a:solidFill>
                <a:latin typeface="Calibri" pitchFamily="34" charset="0"/>
              </a:rPr>
              <a:t>modrobotics.com/</a:t>
            </a:r>
            <a:r>
              <a:rPr lang="en-US" sz="1800" u="sng" dirty="0" err="1" smtClean="0">
                <a:solidFill>
                  <a:schemeClr val="accent1">
                    <a:lumMod val="75000"/>
                  </a:schemeClr>
                </a:solidFill>
                <a:latin typeface="Calibri" pitchFamily="34" charset="0"/>
              </a:rPr>
              <a:t>cubelets</a:t>
            </a:r>
            <a:endParaRPr lang="en-US" sz="1800" u="sng" dirty="0" smtClean="0">
              <a:solidFill>
                <a:schemeClr val="accent1">
                  <a:lumMod val="75000"/>
                </a:schemeClr>
              </a:solidFill>
              <a:latin typeface="Calibri" pitchFamily="34" charset="0"/>
            </a:endParaRPr>
          </a:p>
          <a:p>
            <a:pPr>
              <a:buNone/>
            </a:pPr>
            <a:endParaRPr lang="en-US" sz="1800" dirty="0" smtClean="0">
              <a:latin typeface="Calibri" pitchFamily="34" charset="0"/>
            </a:endParaRPr>
          </a:p>
          <a:p>
            <a:pPr>
              <a:buNone/>
            </a:pPr>
            <a:r>
              <a:rPr lang="en-US" sz="1800" dirty="0" smtClean="0">
                <a:latin typeface="Calibri" pitchFamily="34" charset="0"/>
              </a:rPr>
              <a:t>	</a:t>
            </a:r>
          </a:p>
          <a:p>
            <a:pPr>
              <a:buNone/>
            </a:pPr>
            <a:r>
              <a:rPr lang="en-US" sz="1800" dirty="0" smtClean="0">
                <a:solidFill>
                  <a:schemeClr val="tx1"/>
                </a:solidFill>
                <a:latin typeface="Calibri" pitchFamily="34" charset="0"/>
                <a:ea typeface="Calibri"/>
                <a:cs typeface="Calibri"/>
                <a:sym typeface="Calibri"/>
              </a:rPr>
              <a:t>	</a:t>
            </a:r>
            <a:endParaRPr lang="en-US" sz="1800" dirty="0" smtClean="0">
              <a:solidFill>
                <a:schemeClr val="tx1"/>
              </a:solidFill>
              <a:latin typeface="Calibri"/>
              <a:ea typeface="Calibri"/>
              <a:cs typeface="Calibri"/>
              <a:sym typeface="Calibri"/>
            </a:endParaRPr>
          </a:p>
          <a:p>
            <a:pPr>
              <a:buNone/>
            </a:pPr>
            <a:r>
              <a:rPr lang="en-US" sz="1800" dirty="0" smtClean="0">
                <a:solidFill>
                  <a:schemeClr val="tx1"/>
                </a:solidFill>
                <a:latin typeface="Calibri"/>
                <a:ea typeface="Calibri"/>
                <a:cs typeface="Calibri"/>
                <a:sym typeface="Calibri"/>
              </a:rPr>
              <a:t>	</a:t>
            </a:r>
          </a:p>
          <a:p>
            <a:pPr lvl="0">
              <a:buNone/>
            </a:pPr>
            <a:endParaRPr lang="en-US" sz="1800" dirty="0" smtClean="0">
              <a:solidFill>
                <a:schemeClr val="dk1"/>
              </a:solidFill>
              <a:latin typeface="Calibri"/>
              <a:ea typeface="Calibri"/>
              <a:cs typeface="Calibri"/>
              <a:sym typeface="Calibri"/>
            </a:endParaRPr>
          </a:p>
          <a:p>
            <a:pPr lvl="0">
              <a:buNone/>
            </a:pPr>
            <a:r>
              <a:rPr lang="en-US" sz="1800" dirty="0" smtClean="0">
                <a:solidFill>
                  <a:schemeClr val="dk1"/>
                </a:solidFill>
                <a:latin typeface="Calibri"/>
                <a:ea typeface="Calibri"/>
                <a:cs typeface="Calibri"/>
                <a:sym typeface="Calibri"/>
              </a:rPr>
              <a:t>	</a:t>
            </a:r>
          </a:p>
          <a:p>
            <a:pPr>
              <a:buNone/>
            </a:pPr>
            <a:r>
              <a:rPr lang="en-US" sz="1800" dirty="0" smtClean="0">
                <a:latin typeface="Calibri" pitchFamily="34" charset="0"/>
              </a:rPr>
              <a:t>	</a:t>
            </a:r>
          </a:p>
          <a:p>
            <a:pPr>
              <a:buNone/>
            </a:pPr>
            <a:r>
              <a:rPr lang="en-US" sz="1800" dirty="0" smtClean="0">
                <a:latin typeface="Calibri" pitchFamily="34" charset="0"/>
              </a:rPr>
              <a:t>	</a:t>
            </a:r>
            <a:endParaRPr lang="en-US" sz="1800" dirty="0">
              <a:latin typeface="Calibri" pitchFamily="34" charset="0"/>
            </a:endParaRPr>
          </a:p>
        </p:txBody>
      </p:sp>
    </p:spTree>
  </p:cSld>
  <p:clrMapOvr>
    <a:masterClrMapping/>
  </p:clrMapOvr>
  <p:transition spd="slow">
    <p:cut/>
  </p:transition>
</p:sld>
</file>

<file path=ppt/theme/theme1.xml><?xml version="1.0" encoding="utf-8"?>
<a:theme xmlns:a="http://schemas.openxmlformats.org/drawingml/2006/main" name="Oriel">
  <a:themeElements>
    <a:clrScheme name="Oriel">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1022</Words>
  <Application>Microsoft Office PowerPoint</Application>
  <PresentationFormat>On-screen Show (4:3)</PresentationFormat>
  <Paragraphs>128</Paragraphs>
  <Slides>28</Slides>
  <Notes>24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Oriel</vt:lpstr>
      <vt:lpstr>Why Don’t We Make It On The Road</vt:lpstr>
      <vt:lpstr>Slide 1</vt:lpstr>
      <vt:lpstr>Why are makerspaces relevant and why should libraries care?</vt:lpstr>
      <vt:lpstr>How Meridian library district got our start</vt:lpstr>
      <vt:lpstr>The Fayetteville Free Library “Fab Lab” in Fayetteville, New York </vt:lpstr>
      <vt:lpstr>Slide 5</vt:lpstr>
      <vt:lpstr>Slide 6</vt:lpstr>
      <vt:lpstr>Slide 7</vt:lpstr>
      <vt:lpstr>Slide 8</vt:lpstr>
      <vt:lpstr>Slide 9</vt:lpstr>
      <vt:lpstr>Slide 10</vt:lpstr>
      <vt:lpstr>How do we get a makerspace of our own?</vt:lpstr>
      <vt:lpstr>First you need a space that isn’t being used for anything else, at least not all the time. </vt:lpstr>
      <vt:lpstr>Next you need stuff to make stuff with  Chances are you already have an assortment of these…</vt:lpstr>
      <vt:lpstr>Slide 14</vt:lpstr>
      <vt:lpstr>Trisha and Dani the organization wizards went through all of our makerspace materials and categorized them. It took them a week! Note: this is not all of our stuff.</vt:lpstr>
      <vt:lpstr>Slide 16</vt:lpstr>
      <vt:lpstr>Funding options</vt:lpstr>
      <vt:lpstr>ADMIN/COMMUNITY BUY-IN</vt:lpstr>
      <vt:lpstr>Makerspaces and outreach</vt:lpstr>
      <vt:lpstr>How does MLD take their makerspace on the road?  Where do we go? </vt:lpstr>
      <vt:lpstr>Slide 21</vt:lpstr>
      <vt:lpstr>Slide 22</vt:lpstr>
      <vt:lpstr>mobile makerspace programs: robotics, legos, oculus rift, etc…</vt:lpstr>
      <vt:lpstr>Slide 24</vt:lpstr>
      <vt:lpstr>OCULUS RIFT</vt:lpstr>
      <vt:lpstr>Bibliography/Works Cited </vt:lpstr>
      <vt:lpstr>links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Don’t We Make It On The Road</dc:title>
  <dc:creator>User</dc:creator>
  <cp:lastModifiedBy>Meridian Library District</cp:lastModifiedBy>
  <cp:revision>70</cp:revision>
  <dcterms:modified xsi:type="dcterms:W3CDTF">2014-11-05T18:08:59Z</dcterms:modified>
</cp:coreProperties>
</file>